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99" r:id="rId6"/>
    <p:sldId id="30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319" r:id="rId22"/>
    <p:sldId id="282" r:id="rId23"/>
    <p:sldId id="284" r:id="rId24"/>
    <p:sldId id="286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1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28170F3-AA36-4B1B-8FEE-526D6D64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86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30766" indent="-281064" defTabSz="915018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24255" indent="-224851" defTabSz="915018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573957" indent="-224851" defTabSz="915018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23659" indent="-224851" defTabSz="915018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fld id="{E2B514C3-8803-49CB-AA59-9D14F8683168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481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>
                <a:latin typeface="Georgia" pitchFamily="18" charset="0"/>
              </a:rPr>
              <a:t>Read…. To students…. </a:t>
            </a:r>
          </a:p>
          <a:p>
            <a:r>
              <a:rPr lang="en-US" altLang="en-US" sz="2400">
                <a:latin typeface="Georgia" pitchFamily="18" charset="0"/>
              </a:rPr>
              <a:t>Click anywhere when finished...</a:t>
            </a: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30766" indent="-281064" defTabSz="915018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24255" indent="-224851" defTabSz="915018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573957" indent="-224851" defTabSz="915018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23659" indent="-224851" defTabSz="915018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fld id="{A32FA888-1B74-4F4E-824D-743511B36B55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491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>
                <a:latin typeface="Georgia" pitchFamily="18" charset="0"/>
              </a:rPr>
              <a:t>Read headings…</a:t>
            </a:r>
          </a:p>
          <a:p>
            <a:r>
              <a:rPr lang="en-US" altLang="en-US" sz="2400">
                <a:latin typeface="Georgia" pitchFamily="18" charset="0"/>
              </a:rPr>
              <a:t>Click when slide finishes...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30766" indent="-281064" defTabSz="915018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24255" indent="-224851" defTabSz="915018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573957" indent="-224851" defTabSz="915018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23659" indent="-224851" defTabSz="915018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fld id="{01651C09-A500-4FF0-A2FD-95EF4ABF7D71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>
                <a:latin typeface="Georgia" pitchFamily="18" charset="0"/>
              </a:rPr>
              <a:t>Read to students…</a:t>
            </a:r>
          </a:p>
          <a:p>
            <a:r>
              <a:rPr lang="en-US" altLang="en-US" sz="2400">
                <a:latin typeface="Georgia" pitchFamily="18" charset="0"/>
              </a:rPr>
              <a:t>Note... links for student presentation..</a:t>
            </a:r>
          </a:p>
          <a:p>
            <a:r>
              <a:rPr lang="en-US" altLang="en-US" sz="2400">
                <a:latin typeface="Georgia" pitchFamily="18" charset="0"/>
              </a:rPr>
              <a:t>Two links take you to internet...</a:t>
            </a:r>
          </a:p>
          <a:p>
            <a:r>
              <a:rPr lang="en-US" altLang="en-US" sz="2400">
                <a:latin typeface="Georgia" pitchFamily="18" charset="0"/>
              </a:rPr>
              <a:t>Polygon examples and Regular polygon examples</a:t>
            </a:r>
          </a:p>
          <a:p>
            <a:r>
              <a:rPr lang="en-US" altLang="en-US" sz="2400">
                <a:latin typeface="Georgia" pitchFamily="18" charset="0"/>
              </a:rPr>
              <a:t>Important concept… filling the vertex...</a:t>
            </a:r>
          </a:p>
          <a:p>
            <a:r>
              <a:rPr lang="en-US" altLang="en-US" sz="2400">
                <a:latin typeface="Georgia" pitchFamily="18" charset="0"/>
              </a:rPr>
              <a:t>click when completed...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30766" indent="-281064" defTabSz="915018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24255" indent="-224851" defTabSz="915018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573957" indent="-224851" defTabSz="915018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23659" indent="-224851" defTabSz="915018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fld id="{6520C6B6-01A1-438C-950C-00BF30D90AA8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 dirty="0">
                <a:latin typeface="Georgia" pitchFamily="18" charset="0"/>
              </a:rPr>
              <a:t>Read slide…</a:t>
            </a:r>
          </a:p>
          <a:p>
            <a:r>
              <a:rPr lang="en-US" altLang="en-US" sz="2400" dirty="0">
                <a:latin typeface="Georgia" pitchFamily="18" charset="0"/>
              </a:rPr>
              <a:t>Space at vertex should be noted.</a:t>
            </a:r>
          </a:p>
          <a:p>
            <a:endParaRPr lang="en-US" altLang="en-US" sz="2400" dirty="0">
              <a:latin typeface="Georgia" pitchFamily="18" charset="0"/>
            </a:endParaRPr>
          </a:p>
          <a:p>
            <a:r>
              <a:rPr lang="en-US" altLang="en-US" sz="2400" dirty="0">
                <a:latin typeface="Georgia" pitchFamily="18" charset="0"/>
              </a:rPr>
              <a:t>click when completed...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30766" indent="-281064" defTabSz="915018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24255" indent="-224851" defTabSz="915018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573957" indent="-224851" defTabSz="915018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23659" indent="-224851" defTabSz="915018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fld id="{A23A3FBF-FBEB-4CE4-8377-44F29BB1ABCB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>
              <a:latin typeface="Georgia" pitchFamily="18" charset="0"/>
            </a:endParaRPr>
          </a:p>
          <a:p>
            <a:endParaRPr lang="en-US" altLang="en-US" sz="2400">
              <a:latin typeface="Georgia" pitchFamily="18" charset="0"/>
            </a:endParaRPr>
          </a:p>
          <a:p>
            <a:r>
              <a:rPr lang="en-US" altLang="en-US" sz="2400">
                <a:latin typeface="Georgia" pitchFamily="18" charset="0"/>
              </a:rPr>
              <a:t>Translations…..</a:t>
            </a:r>
          </a:p>
          <a:p>
            <a:endParaRPr lang="en-US" altLang="en-US" sz="2400">
              <a:latin typeface="Georgia" pitchFamily="18" charset="0"/>
            </a:endParaRPr>
          </a:p>
          <a:p>
            <a:endParaRPr lang="en-US" altLang="en-US" sz="2400">
              <a:latin typeface="Georgia" pitchFamily="18" charset="0"/>
            </a:endParaRPr>
          </a:p>
          <a:p>
            <a:r>
              <a:rPr lang="en-US" altLang="en-US" sz="2400">
                <a:latin typeface="Georgia" pitchFamily="18" charset="0"/>
              </a:rPr>
              <a:t>click when completed...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30766" indent="-281064" defTabSz="915018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24255" indent="-224851" defTabSz="915018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573957" indent="-224851" defTabSz="915018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23659" indent="-224851" defTabSz="915018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fld id="{4170CFCC-6C87-4127-9C70-A87017F33855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>
              <a:latin typeface="Georgia" pitchFamily="18" charset="0"/>
            </a:endParaRPr>
          </a:p>
          <a:p>
            <a:endParaRPr lang="en-US" altLang="en-US" sz="2400">
              <a:latin typeface="Georgia" pitchFamily="18" charset="0"/>
            </a:endParaRPr>
          </a:p>
          <a:p>
            <a:endParaRPr lang="en-US" altLang="en-US" sz="2400">
              <a:latin typeface="Georgia" pitchFamily="18" charset="0"/>
            </a:endParaRPr>
          </a:p>
          <a:p>
            <a:r>
              <a:rPr lang="en-US" altLang="en-US" sz="2400">
                <a:latin typeface="Georgia" pitchFamily="18" charset="0"/>
              </a:rPr>
              <a:t>Reflections…..</a:t>
            </a:r>
          </a:p>
          <a:p>
            <a:r>
              <a:rPr lang="en-US" altLang="en-US" sz="2400">
                <a:latin typeface="Georgia" pitchFamily="18" charset="0"/>
              </a:rPr>
              <a:t>Go through with audience….</a:t>
            </a:r>
          </a:p>
          <a:p>
            <a:r>
              <a:rPr lang="en-US" altLang="en-US" sz="2400">
                <a:latin typeface="Georgia" pitchFamily="18" charset="0"/>
              </a:rPr>
              <a:t>Demo on board… check audience for correctness.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30766" indent="-281064" defTabSz="915018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24255" indent="-224851" defTabSz="915018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573957" indent="-224851" defTabSz="915018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23659" indent="-224851" defTabSz="915018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fld id="{ACDEB130-D818-47D1-B51C-3120C27D554F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dirty="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brutus w_typ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58000" y="1524000"/>
            <a:ext cx="21336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F0967D-37C4-4C31-92F0-B6755DFA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5DB4E-9ADC-40FB-B05F-15DCFD62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8094-0350-400A-B16E-03287A157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1DAC6-F0AD-40BC-8F24-529E4328DD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96176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1A819-9527-4CE9-A703-253A4E14D3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17254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CCD87-3002-45F5-9BC3-714CE92A0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41881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223ED-568C-4EFB-9A46-30A9BC24B7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8424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4DFB-D5A3-4D90-A69E-E1609B56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FD08-C512-4AE2-96D1-B4C6704C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DD40-55A3-45BF-8B80-33B3902B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4427-5AE0-44E7-A370-FAC78F955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10B-EAC1-4E01-9B56-32863A2F8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EFAF-49D4-4227-BE16-158378E7E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FB70-8254-4060-9370-57E33D617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0DD5-CB3D-4645-B9AB-C8B736A88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7119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367898CF-4241-424D-B22C-001CC68EC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1" descr="brutus w_type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010400" y="152400"/>
            <a:ext cx="1524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  <p:sldLayoutId id="2147483676" r:id="rId14"/>
    <p:sldLayoutId id="2147483677" r:id="rId1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6.png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7.png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8.png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omp.com/tess/people/T31.shtml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http://ccins.camosun.bc.ca/~jbritton/inkprint.GIF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7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3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5.wmf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84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86.wmf"/><Relationship Id="rId14" Type="http://schemas.openxmlformats.org/officeDocument/2006/relationships/image" Target="../media/image8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6.jpeg"/><Relationship Id="rId4" Type="http://schemas.openxmlformats.org/officeDocument/2006/relationships/image" Target="../media/image90.png"/><Relationship Id="rId9" Type="http://schemas.openxmlformats.org/officeDocument/2006/relationships/image" Target="../media/image9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9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jpe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Procedural Content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600" dirty="0" smtClean="0"/>
              <a:t>CSE 788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600" dirty="0" smtClean="0"/>
              <a:t>Prof. Roger Crawfis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Tessellations</a:t>
            </a: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Look for tessellations in walls, patios and pavements.</a:t>
            </a:r>
          </a:p>
        </p:txBody>
      </p:sp>
      <p:pic>
        <p:nvPicPr>
          <p:cNvPr id="133124" name="Picture 4" descr="one squa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357563"/>
            <a:ext cx="4335462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5" name="Picture 5" descr="wal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357563"/>
            <a:ext cx="4217988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983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Human Tessellations</a:t>
            </a:r>
            <a:endParaRPr lang="en-US" altLang="en-US" dirty="0"/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182563" y="2060575"/>
            <a:ext cx="45275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Common shapes can be arranged in unusual ways</a:t>
            </a: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4930775" y="2043113"/>
            <a:ext cx="3994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Sometimes an unusual shape will tessellate</a:t>
            </a:r>
          </a:p>
        </p:txBody>
      </p:sp>
      <p:pic>
        <p:nvPicPr>
          <p:cNvPr id="134151" name="Picture 7" descr="zigz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087688"/>
            <a:ext cx="4214812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2" name="Picture 8" descr="p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3087688"/>
            <a:ext cx="4303712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868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 autoUpdateAnimBg="0"/>
      <p:bldP spid="13415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Human </a:t>
            </a:r>
            <a:r>
              <a:rPr lang="en-US" dirty="0" err="1" smtClean="0"/>
              <a:t>Tesselations</a:t>
            </a:r>
            <a:endParaRPr lang="en-US" dirty="0"/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152400" y="1944688"/>
            <a:ext cx="883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Sometimes 2 or more different shapes will tessellate.</a:t>
            </a:r>
          </a:p>
        </p:txBody>
      </p:sp>
      <p:pic>
        <p:nvPicPr>
          <p:cNvPr id="135174" name="Picture 6" descr="hex and square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5600"/>
            <a:ext cx="42672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6" name="Picture 8" descr="rect and square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42799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98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14400" y="1676400"/>
            <a:ext cx="7543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/>
              <a:t> A regular polygon tessellation is constructed from regular polygons. </a:t>
            </a:r>
            <a:endParaRPr lang="en-US" altLang="en-US" dirty="0">
              <a:latin typeface="Times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14400" y="2819400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/>
              <a:t> Regular polygons have equal sides and equal angles.</a:t>
            </a:r>
            <a:endParaRPr lang="en-US" altLang="en-US" dirty="0">
              <a:latin typeface="Arial Black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14400" y="3657600"/>
            <a:ext cx="7543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 The regular polygons must fill the plane at each vertex, with repeating patterns and no overlapping pieces.</a:t>
            </a:r>
            <a:endParaRPr lang="en-US" altLang="en-US">
              <a:latin typeface="Arial Black" pitchFamily="34" charset="0"/>
            </a:endParaRPr>
          </a:p>
        </p:txBody>
      </p:sp>
      <p:pic>
        <p:nvPicPr>
          <p:cNvPr id="7174" name="Picture 6" descr="&#10;regular.5.gif                                                  00000010Macintosh HD                   B35628D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14874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267200" y="5105400"/>
            <a:ext cx="3733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/>
              <a:t>Note: this pentagon does not fit into the vertex… therefore it is not a regular tessellation.</a:t>
            </a: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Regular Tessellations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2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  <p:bldP spid="7173" grpId="0" autoUpdateAnimBg="0"/>
      <p:bldP spid="717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</a:t>
            </a:r>
            <a:r>
              <a:rPr lang="en-US" dirty="0" smtClean="0"/>
              <a:t>tiling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Which other regular polygons do you think can tile the plane?</a:t>
            </a:r>
          </a:p>
          <a:p>
            <a:endParaRPr lang="en-US" dirty="0"/>
          </a:p>
        </p:txBody>
      </p:sp>
      <p:pic>
        <p:nvPicPr>
          <p:cNvPr id="10" name="Picture 1030" descr="regular_polygons.jpg                                           00030ED0cococube                       ABA78158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60931"/>
            <a:ext cx="3886200" cy="429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690320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b="1" i="1" dirty="0" smtClean="0"/>
              <a:t>Regular</a:t>
            </a:r>
            <a:r>
              <a:rPr lang="en-US" dirty="0" smtClean="0"/>
              <a:t> triangle would be an equilateral.</a:t>
            </a:r>
          </a:p>
          <a:p>
            <a:r>
              <a:rPr lang="en-US" dirty="0" smtClean="0"/>
              <a:t>How </a:t>
            </a:r>
            <a:r>
              <a:rPr lang="en-US" dirty="0"/>
              <a:t>many triangles to make 1 complete rotation</a:t>
            </a:r>
            <a:r>
              <a:rPr lang="en-US" dirty="0" smtClean="0"/>
              <a:t>?</a:t>
            </a:r>
          </a:p>
          <a:p>
            <a:r>
              <a:rPr lang="en-US" dirty="0"/>
              <a:t>The interior angle of every equilateral triangle is 60º. If we sum the angles around a vertex, we get 60º + 60º + 60º + 60º + 60º + 60º = </a:t>
            </a:r>
            <a:r>
              <a:rPr lang="en-US" dirty="0" smtClean="0"/>
              <a:t>360º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4" descr="regular_triangle_tile.jpg                                      00030ED0cococube                       ABA78158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09787"/>
            <a:ext cx="38862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87772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Pentagons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interior angle of a pentagon is 108º, and  108º + 108º + 108º = 324º.</a:t>
            </a:r>
          </a:p>
          <a:p>
            <a:r>
              <a:rPr lang="en-US" dirty="0" smtClean="0"/>
              <a:t>Can not get to 360</a:t>
            </a:r>
            <a:r>
              <a:rPr lang="en-US" dirty="0"/>
              <a:t>º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Picture 7" descr="regular_pentagon_tile.jpg                                      00030ED0cococube                       ABA78158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09787"/>
            <a:ext cx="38862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92093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Hexagons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interior angle is </a:t>
            </a:r>
            <a:r>
              <a:rPr lang="en-US" dirty="0" smtClean="0"/>
              <a:t>120º</a:t>
            </a:r>
          </a:p>
          <a:p>
            <a:r>
              <a:rPr lang="en-US" dirty="0" smtClean="0"/>
              <a:t>120º </a:t>
            </a:r>
            <a:r>
              <a:rPr lang="en-US" dirty="0"/>
              <a:t>+ 120º + 120º = 360º.</a:t>
            </a:r>
          </a:p>
          <a:p>
            <a:endParaRPr lang="en-US" dirty="0"/>
          </a:p>
        </p:txBody>
      </p:sp>
      <p:pic>
        <p:nvPicPr>
          <p:cNvPr id="10" name="Picture 5" descr="regular_hexagon_tile.jpg                                       00030ED0cococube                       ABA78158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09787"/>
            <a:ext cx="38862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84182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Heptagons and </a:t>
            </a:r>
            <a:r>
              <a:rPr lang="en-US" dirty="0"/>
              <a:t>Octagons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Not </a:t>
            </a:r>
            <a:r>
              <a:rPr lang="en-US" dirty="0"/>
              <a:t>without getting overlaps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dirty="0"/>
              <a:t>fact, all polygons with more than six sides will overlap.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6" descr="regular_hepta_octa_tile.jpg                                    00030ED0cococube                       ABA78158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09787"/>
            <a:ext cx="38862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72848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Group 15"/>
          <p:cNvGrpSpPr>
            <a:grpSpLocks/>
          </p:cNvGrpSpPr>
          <p:nvPr/>
        </p:nvGrpSpPr>
        <p:grpSpPr bwMode="auto">
          <a:xfrm>
            <a:off x="53975" y="2590800"/>
            <a:ext cx="9029700" cy="3749675"/>
            <a:chOff x="21" y="1488"/>
            <a:chExt cx="5688" cy="2362"/>
          </a:xfrm>
        </p:grpSpPr>
        <p:pic>
          <p:nvPicPr>
            <p:cNvPr id="26630" name="Picture 12" descr="regular_triangle_vtile.jpg                                     00030ED0cococube                       ABA78158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" y="1488"/>
              <a:ext cx="1899" cy="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Picture 13" descr="regular_square_vtile.jpg                                       00030ED0cococube                       ABA78158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5" y="1488"/>
              <a:ext cx="1899" cy="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2" name="Picture 14" descr="regular_hexagon_vtile.jpg                                      00030ED0cococube                       ABA78158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" y="1489"/>
              <a:ext cx="1899" cy="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</a:t>
            </a:r>
            <a:r>
              <a:rPr lang="en-US" dirty="0" err="1"/>
              <a:t>tilings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only </a:t>
            </a:r>
            <a:r>
              <a:rPr lang="en-US" sz="2400" dirty="0"/>
              <a:t>regular polygons that tessellate the plane </a:t>
            </a:r>
            <a:r>
              <a:rPr lang="en-US" sz="2400" dirty="0" smtClean="0"/>
              <a:t>are </a:t>
            </a:r>
            <a:r>
              <a:rPr lang="en-US" sz="2400" dirty="0"/>
              <a:t>triangles, squares and hexagons.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5553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Seamless Tiling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" y="1371600"/>
            <a:ext cx="42862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37" y="1371600"/>
            <a:ext cx="42862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" y="4495800"/>
            <a:ext cx="42862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37" y="4496554"/>
            <a:ext cx="42862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143000" y="1371600"/>
          <a:ext cx="31242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Microsoft ClipArt Gallery" r:id="rId4" imgW="1542857" imgH="1542857" progId="MS_ClipArt_Gallery">
                  <p:embed/>
                </p:oleObj>
              </mc:Choice>
              <mc:Fallback>
                <p:oleObj name="Microsoft ClipArt Gallery" r:id="rId4" imgW="1542857" imgH="1542857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71600"/>
                        <a:ext cx="31242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72000" y="3017838"/>
            <a:ext cx="3352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The plane is not filled at the vertex, because there is space left over.</a:t>
            </a:r>
            <a:endParaRPr lang="en-US" altLang="en-US">
              <a:latin typeface="Arial Black" pitchFamily="34" charset="0"/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1828800" y="2362200"/>
            <a:ext cx="814388" cy="762000"/>
          </a:xfrm>
          <a:custGeom>
            <a:avLst/>
            <a:gdLst>
              <a:gd name="T0" fmla="*/ 810694306 w 21600"/>
              <a:gd name="T1" fmla="*/ 0 h 21600"/>
              <a:gd name="T2" fmla="*/ 810694306 w 21600"/>
              <a:gd name="T3" fmla="*/ 533783770 h 21600"/>
              <a:gd name="T4" fmla="*/ 173490295 w 21600"/>
              <a:gd name="T5" fmla="*/ 948325308 h 21600"/>
              <a:gd name="T6" fmla="*/ 1157674142 w 21600"/>
              <a:gd name="T7" fmla="*/ 26689259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/>
              <a:t>vertex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2057400" y="3429000"/>
            <a:ext cx="1004888" cy="595313"/>
          </a:xfrm>
          <a:custGeom>
            <a:avLst/>
            <a:gdLst>
              <a:gd name="T0" fmla="*/ 1553564846 w 21600"/>
              <a:gd name="T1" fmla="*/ 0 h 21600"/>
              <a:gd name="T2" fmla="*/ 932099159 w 21600"/>
              <a:gd name="T3" fmla="*/ 150732811 h 21600"/>
              <a:gd name="T4" fmla="*/ 0 w 21600"/>
              <a:gd name="T5" fmla="*/ 376852506 h 21600"/>
              <a:gd name="T6" fmla="*/ 932099159 w 21600"/>
              <a:gd name="T7" fmla="*/ 452197938 h 21600"/>
              <a:gd name="T8" fmla="*/ 1864196829 w 21600"/>
              <a:gd name="T9" fmla="*/ 314026281 h 21600"/>
              <a:gd name="T10" fmla="*/ 2147483647 w 21600"/>
              <a:gd name="T11" fmla="*/ 15073281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/>
              <a:t>space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4400" b="1" dirty="0" smtClean="0"/>
              <a:t>Other Tessellation</a:t>
            </a:r>
            <a:r>
              <a:rPr lang="en-US" altLang="en-US" dirty="0" smtClean="0">
                <a:latin typeface="Arial Black" pitchFamily="34" charset="0"/>
              </a:rPr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9222" grpId="0" animBg="1" autoUpdateAnimBg="0"/>
      <p:bldP spid="922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Tesselation</a:t>
            </a:r>
            <a:r>
              <a:rPr lang="en-US" dirty="0" smtClean="0"/>
              <a:t> modifications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Once we have a regular polygon tessellation, we can change / deform it using “</a:t>
            </a:r>
            <a:r>
              <a:rPr lang="en-US" altLang="en-US" sz="2800" i="1" dirty="0"/>
              <a:t>alterations</a:t>
            </a:r>
            <a:r>
              <a:rPr lang="en-US" altLang="en-US" sz="2800" dirty="0"/>
              <a:t>” to the sides of the polygon. </a:t>
            </a:r>
          </a:p>
          <a:p>
            <a:pPr>
              <a:spcBef>
                <a:spcPct val="50000"/>
              </a:spcBef>
            </a:pPr>
            <a:r>
              <a:rPr lang="en-US" altLang="en-US" sz="2800" dirty="0"/>
              <a:t>These alterations are called transformations.</a:t>
            </a:r>
          </a:p>
          <a:p>
            <a:pPr marL="914400" lvl="1" indent="-514350"/>
            <a:r>
              <a:rPr lang="en-US" altLang="en-US" sz="2400" dirty="0"/>
              <a:t>Translation</a:t>
            </a:r>
          </a:p>
          <a:p>
            <a:pPr marL="914400" lvl="1" indent="-514350"/>
            <a:r>
              <a:rPr lang="en-US" altLang="en-US" sz="2400" dirty="0"/>
              <a:t>Reflection</a:t>
            </a:r>
          </a:p>
          <a:p>
            <a:pPr marL="914400" lvl="1" indent="-514350"/>
            <a:r>
              <a:rPr lang="en-US" altLang="en-US" sz="2400" dirty="0" smtClean="0"/>
              <a:t>Rotation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711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659191"/>
              </p:ext>
            </p:extLst>
          </p:nvPr>
        </p:nvGraphicFramePr>
        <p:xfrm>
          <a:off x="2956718" y="3400425"/>
          <a:ext cx="323056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Microsoft ClipArt Gallery" r:id="rId4" imgW="1676190" imgH="647619" progId="MS_ClipArt_Gallery">
                  <p:embed/>
                </p:oleObj>
              </mc:Choice>
              <mc:Fallback>
                <p:oleObj name="Microsoft ClipArt Gallery" r:id="rId4" imgW="1676190" imgH="647619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6718" y="3400425"/>
                        <a:ext cx="3230563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5410993" y="4953000"/>
            <a:ext cx="852488" cy="657225"/>
          </a:xfrm>
          <a:custGeom>
            <a:avLst/>
            <a:gdLst>
              <a:gd name="T0" fmla="*/ 948508432 w 21600"/>
              <a:gd name="T1" fmla="*/ 0 h 21600"/>
              <a:gd name="T2" fmla="*/ 569079895 w 21600"/>
              <a:gd name="T3" fmla="*/ 202821205 h 21600"/>
              <a:gd name="T4" fmla="*/ 0 w 21600"/>
              <a:gd name="T5" fmla="*/ 507081157 h 21600"/>
              <a:gd name="T6" fmla="*/ 569079895 w 21600"/>
              <a:gd name="T7" fmla="*/ 608463797 h 21600"/>
              <a:gd name="T8" fmla="*/ 1138161053 w 21600"/>
              <a:gd name="T9" fmla="*/ 422543796 h 21600"/>
              <a:gd name="T10" fmla="*/ 1327874611 w 21600"/>
              <a:gd name="T11" fmla="*/ 20282120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  <a:p>
            <a:pPr algn="ctr"/>
            <a:r>
              <a:rPr lang="en-US" altLang="en-US"/>
              <a:t>moves here</a:t>
            </a:r>
          </a:p>
          <a:p>
            <a:pPr algn="ctr"/>
            <a:endParaRPr lang="en-US" altLang="en-US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2362993" y="4876800"/>
            <a:ext cx="852488" cy="733425"/>
          </a:xfrm>
          <a:custGeom>
            <a:avLst/>
            <a:gdLst>
              <a:gd name="T0" fmla="*/ 961910802 w 21600"/>
              <a:gd name="T1" fmla="*/ 0 h 21600"/>
              <a:gd name="T2" fmla="*/ 595944624 w 21600"/>
              <a:gd name="T3" fmla="*/ 281863071 h 21600"/>
              <a:gd name="T4" fmla="*/ 0 w 21600"/>
              <a:gd name="T5" fmla="*/ 714640641 h 21600"/>
              <a:gd name="T6" fmla="*/ 569079895 w 21600"/>
              <a:gd name="T7" fmla="*/ 845589009 h 21600"/>
              <a:gd name="T8" fmla="*/ 1138161053 w 21600"/>
              <a:gd name="T9" fmla="*/ 587214884 h 21600"/>
              <a:gd name="T10" fmla="*/ 1327874611 w 21600"/>
              <a:gd name="T11" fmla="*/ 28186307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91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647" y="0"/>
                </a:moveTo>
                <a:lnTo>
                  <a:pt x="9694" y="7200"/>
                </a:lnTo>
                <a:lnTo>
                  <a:pt x="12780" y="7200"/>
                </a:lnTo>
                <a:lnTo>
                  <a:pt x="12780" y="14910"/>
                </a:lnTo>
                <a:lnTo>
                  <a:pt x="0" y="1491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/>
              <a:t>the alteration</a:t>
            </a: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4329906" y="25146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dirty="0"/>
              <a:t>this side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Translations</a:t>
            </a:r>
            <a:r>
              <a:rPr lang="en-US" altLang="en-US" b="1" dirty="0"/>
              <a:t> - a </a:t>
            </a:r>
            <a:r>
              <a:rPr lang="en-US" altLang="en-US" b="1" dirty="0" smtClean="0"/>
              <a:t>slide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Translation is a </a:t>
            </a:r>
            <a:r>
              <a:rPr lang="en-US" altLang="en-US" b="1" i="1" dirty="0"/>
              <a:t>slide</a:t>
            </a:r>
            <a:r>
              <a:rPr lang="en-US" altLang="en-US" dirty="0"/>
              <a:t> of one side of the polygon.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8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 autoUpdateAnimBg="0"/>
      <p:bldP spid="11271" grpId="0" animBg="1" autoUpdateAnimBg="0"/>
      <p:bldP spid="11272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124200" y="3837915"/>
            <a:ext cx="3200400" cy="885825"/>
          </a:xfrm>
          <a:prstGeom prst="curvedUpArrow">
            <a:avLst>
              <a:gd name="adj1" fmla="val 27419"/>
              <a:gd name="adj2" fmla="val 54839"/>
              <a:gd name="adj3" fmla="val 33333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  <a:p>
            <a:pPr algn="ctr"/>
            <a:r>
              <a:rPr lang="en-US" altLang="en-US"/>
              <a:t>flips</a:t>
            </a:r>
          </a:p>
          <a:p>
            <a:pPr algn="ctr"/>
            <a:r>
              <a:rPr lang="en-US" altLang="en-US"/>
              <a:t>here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1371600" y="2861602"/>
            <a:ext cx="1662113" cy="485775"/>
          </a:xfrm>
          <a:prstGeom prst="rightArrow">
            <a:avLst>
              <a:gd name="adj1" fmla="val 50000"/>
              <a:gd name="adj2" fmla="val 85539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/>
              <a:t>the alteration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124200" y="2618715"/>
            <a:ext cx="1295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124200" y="2618715"/>
            <a:ext cx="1295400" cy="1066800"/>
          </a:xfrm>
          <a:custGeom>
            <a:avLst/>
            <a:gdLst>
              <a:gd name="connsiteX0" fmla="*/ 0 w 1295400"/>
              <a:gd name="connsiteY0" fmla="*/ 0 h 1066800"/>
              <a:gd name="connsiteX1" fmla="*/ 1295400 w 1295400"/>
              <a:gd name="connsiteY1" fmla="*/ 0 h 1066800"/>
              <a:gd name="connsiteX2" fmla="*/ 1295400 w 1295400"/>
              <a:gd name="connsiteY2" fmla="*/ 1066800 h 1066800"/>
              <a:gd name="connsiteX3" fmla="*/ 0 w 1295400"/>
              <a:gd name="connsiteY3" fmla="*/ 1066800 h 1066800"/>
              <a:gd name="connsiteX4" fmla="*/ 0 w 1295400"/>
              <a:gd name="connsiteY4" fmla="*/ 0 h 1066800"/>
              <a:gd name="connsiteX0" fmla="*/ 0 w 1295400"/>
              <a:gd name="connsiteY0" fmla="*/ 0 h 1066800"/>
              <a:gd name="connsiteX1" fmla="*/ 1295400 w 1295400"/>
              <a:gd name="connsiteY1" fmla="*/ 0 h 1066800"/>
              <a:gd name="connsiteX2" fmla="*/ 1295400 w 1295400"/>
              <a:gd name="connsiteY2" fmla="*/ 1066800 h 1066800"/>
              <a:gd name="connsiteX3" fmla="*/ 0 w 1295400"/>
              <a:gd name="connsiteY3" fmla="*/ 1066800 h 1066800"/>
              <a:gd name="connsiteX4" fmla="*/ 343277 w 1295400"/>
              <a:gd name="connsiteY4" fmla="*/ 334224 h 1066800"/>
              <a:gd name="connsiteX5" fmla="*/ 0 w 1295400"/>
              <a:gd name="connsiteY5" fmla="*/ 0 h 1066800"/>
              <a:gd name="connsiteX0" fmla="*/ 0 w 1295400"/>
              <a:gd name="connsiteY0" fmla="*/ 0 h 1066800"/>
              <a:gd name="connsiteX1" fmla="*/ 1295400 w 1295400"/>
              <a:gd name="connsiteY1" fmla="*/ 0 h 1066800"/>
              <a:gd name="connsiteX2" fmla="*/ 1295400 w 1295400"/>
              <a:gd name="connsiteY2" fmla="*/ 1066800 h 1066800"/>
              <a:gd name="connsiteX3" fmla="*/ 0 w 1295400"/>
              <a:gd name="connsiteY3" fmla="*/ 1066800 h 1066800"/>
              <a:gd name="connsiteX4" fmla="*/ 343277 w 1295400"/>
              <a:gd name="connsiteY4" fmla="*/ 334224 h 1066800"/>
              <a:gd name="connsiteX5" fmla="*/ 0 w 1295400"/>
              <a:gd name="connsiteY5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1066800">
                <a:moveTo>
                  <a:pt x="0" y="0"/>
                </a:moveTo>
                <a:lnTo>
                  <a:pt x="1295400" y="0"/>
                </a:lnTo>
                <a:lnTo>
                  <a:pt x="1295400" y="1066800"/>
                </a:lnTo>
                <a:lnTo>
                  <a:pt x="0" y="1066800"/>
                </a:lnTo>
                <a:cubicBezTo>
                  <a:pt x="-251" y="783376"/>
                  <a:pt x="1321303" y="1070321"/>
                  <a:pt x="343277" y="33422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800600" y="2618715"/>
            <a:ext cx="12954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10800000">
            <a:off x="4798714" y="2618715"/>
            <a:ext cx="2036019" cy="1066800"/>
          </a:xfrm>
          <a:custGeom>
            <a:avLst/>
            <a:gdLst>
              <a:gd name="connsiteX0" fmla="*/ 0 w 1295400"/>
              <a:gd name="connsiteY0" fmla="*/ 0 h 1066800"/>
              <a:gd name="connsiteX1" fmla="*/ 1295400 w 1295400"/>
              <a:gd name="connsiteY1" fmla="*/ 0 h 1066800"/>
              <a:gd name="connsiteX2" fmla="*/ 1295400 w 1295400"/>
              <a:gd name="connsiteY2" fmla="*/ 1066800 h 1066800"/>
              <a:gd name="connsiteX3" fmla="*/ 0 w 1295400"/>
              <a:gd name="connsiteY3" fmla="*/ 1066800 h 1066800"/>
              <a:gd name="connsiteX4" fmla="*/ 0 w 1295400"/>
              <a:gd name="connsiteY4" fmla="*/ 0 h 1066800"/>
              <a:gd name="connsiteX0" fmla="*/ 337242 w 1632642"/>
              <a:gd name="connsiteY0" fmla="*/ 0 h 1066800"/>
              <a:gd name="connsiteX1" fmla="*/ 1632642 w 1632642"/>
              <a:gd name="connsiteY1" fmla="*/ 0 h 1066800"/>
              <a:gd name="connsiteX2" fmla="*/ 1632642 w 1632642"/>
              <a:gd name="connsiteY2" fmla="*/ 1066800 h 1066800"/>
              <a:gd name="connsiteX3" fmla="*/ 337242 w 1632642"/>
              <a:gd name="connsiteY3" fmla="*/ 1066800 h 1066800"/>
              <a:gd name="connsiteX4" fmla="*/ 0 w 1632642"/>
              <a:gd name="connsiteY4" fmla="*/ 325925 h 1066800"/>
              <a:gd name="connsiteX5" fmla="*/ 337242 w 1632642"/>
              <a:gd name="connsiteY5" fmla="*/ 0 h 1066800"/>
              <a:gd name="connsiteX0" fmla="*/ 382509 w 1677909"/>
              <a:gd name="connsiteY0" fmla="*/ 0 h 1066800"/>
              <a:gd name="connsiteX1" fmla="*/ 1677909 w 1677909"/>
              <a:gd name="connsiteY1" fmla="*/ 0 h 1066800"/>
              <a:gd name="connsiteX2" fmla="*/ 1677909 w 1677909"/>
              <a:gd name="connsiteY2" fmla="*/ 1066800 h 1066800"/>
              <a:gd name="connsiteX3" fmla="*/ 382509 w 1677909"/>
              <a:gd name="connsiteY3" fmla="*/ 1066800 h 1066800"/>
              <a:gd name="connsiteX4" fmla="*/ 0 w 1677909"/>
              <a:gd name="connsiteY4" fmla="*/ 642796 h 1066800"/>
              <a:gd name="connsiteX5" fmla="*/ 382509 w 1677909"/>
              <a:gd name="connsiteY5" fmla="*/ 0 h 1066800"/>
              <a:gd name="connsiteX0" fmla="*/ 382509 w 1677909"/>
              <a:gd name="connsiteY0" fmla="*/ 0 h 1066800"/>
              <a:gd name="connsiteX1" fmla="*/ 1677909 w 1677909"/>
              <a:gd name="connsiteY1" fmla="*/ 0 h 1066800"/>
              <a:gd name="connsiteX2" fmla="*/ 1677909 w 1677909"/>
              <a:gd name="connsiteY2" fmla="*/ 1066800 h 1066800"/>
              <a:gd name="connsiteX3" fmla="*/ 382509 w 1677909"/>
              <a:gd name="connsiteY3" fmla="*/ 1066800 h 1066800"/>
              <a:gd name="connsiteX4" fmla="*/ 0 w 1677909"/>
              <a:gd name="connsiteY4" fmla="*/ 642796 h 1066800"/>
              <a:gd name="connsiteX5" fmla="*/ 382509 w 1677909"/>
              <a:gd name="connsiteY5" fmla="*/ 0 h 1066800"/>
              <a:gd name="connsiteX0" fmla="*/ 382509 w 1677909"/>
              <a:gd name="connsiteY0" fmla="*/ 0 h 1066800"/>
              <a:gd name="connsiteX1" fmla="*/ 1677909 w 1677909"/>
              <a:gd name="connsiteY1" fmla="*/ 0 h 1066800"/>
              <a:gd name="connsiteX2" fmla="*/ 1677909 w 1677909"/>
              <a:gd name="connsiteY2" fmla="*/ 1066800 h 1066800"/>
              <a:gd name="connsiteX3" fmla="*/ 382509 w 1677909"/>
              <a:gd name="connsiteY3" fmla="*/ 1066800 h 1066800"/>
              <a:gd name="connsiteX4" fmla="*/ 0 w 1677909"/>
              <a:gd name="connsiteY4" fmla="*/ 642796 h 1066800"/>
              <a:gd name="connsiteX5" fmla="*/ 382509 w 1677909"/>
              <a:gd name="connsiteY5" fmla="*/ 0 h 1066800"/>
              <a:gd name="connsiteX0" fmla="*/ 382509 w 1677909"/>
              <a:gd name="connsiteY0" fmla="*/ 0 h 1066800"/>
              <a:gd name="connsiteX1" fmla="*/ 1677909 w 1677909"/>
              <a:gd name="connsiteY1" fmla="*/ 0 h 1066800"/>
              <a:gd name="connsiteX2" fmla="*/ 1677909 w 1677909"/>
              <a:gd name="connsiteY2" fmla="*/ 1066800 h 1066800"/>
              <a:gd name="connsiteX3" fmla="*/ 382509 w 1677909"/>
              <a:gd name="connsiteY3" fmla="*/ 1066800 h 1066800"/>
              <a:gd name="connsiteX4" fmla="*/ 0 w 1677909"/>
              <a:gd name="connsiteY4" fmla="*/ 642796 h 1066800"/>
              <a:gd name="connsiteX5" fmla="*/ 382509 w 1677909"/>
              <a:gd name="connsiteY5" fmla="*/ 0 h 1066800"/>
              <a:gd name="connsiteX0" fmla="*/ 740619 w 2036019"/>
              <a:gd name="connsiteY0" fmla="*/ 0 h 1066800"/>
              <a:gd name="connsiteX1" fmla="*/ 2036019 w 2036019"/>
              <a:gd name="connsiteY1" fmla="*/ 0 h 1066800"/>
              <a:gd name="connsiteX2" fmla="*/ 2036019 w 2036019"/>
              <a:gd name="connsiteY2" fmla="*/ 1066800 h 1066800"/>
              <a:gd name="connsiteX3" fmla="*/ 740619 w 2036019"/>
              <a:gd name="connsiteY3" fmla="*/ 1066800 h 1066800"/>
              <a:gd name="connsiteX4" fmla="*/ 358110 w 2036019"/>
              <a:gd name="connsiteY4" fmla="*/ 642796 h 1066800"/>
              <a:gd name="connsiteX5" fmla="*/ 740619 w 2036019"/>
              <a:gd name="connsiteY5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6019" h="1066800">
                <a:moveTo>
                  <a:pt x="740619" y="0"/>
                </a:moveTo>
                <a:lnTo>
                  <a:pt x="2036019" y="0"/>
                </a:lnTo>
                <a:lnTo>
                  <a:pt x="2036019" y="1066800"/>
                </a:lnTo>
                <a:lnTo>
                  <a:pt x="740619" y="1066800"/>
                </a:lnTo>
                <a:cubicBezTo>
                  <a:pt x="513528" y="801735"/>
                  <a:pt x="503720" y="853541"/>
                  <a:pt x="358110" y="642796"/>
                </a:cubicBezTo>
                <a:cubicBezTo>
                  <a:pt x="-582696" y="12072"/>
                  <a:pt x="613116" y="214265"/>
                  <a:pt x="740619" y="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Reflections - mirror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SzPct val="80000"/>
            </a:pPr>
            <a:r>
              <a:rPr lang="en-US" altLang="en-US" dirty="0" smtClean="0"/>
              <a:t>Reflection is </a:t>
            </a:r>
            <a:r>
              <a:rPr lang="en-US" altLang="en-US" dirty="0"/>
              <a:t>a </a:t>
            </a:r>
            <a:r>
              <a:rPr lang="en-US" altLang="en-US" b="1" i="1" dirty="0"/>
              <a:t>flip</a:t>
            </a:r>
            <a:r>
              <a:rPr lang="en-US" altLang="en-US" dirty="0"/>
              <a:t> or </a:t>
            </a:r>
            <a:r>
              <a:rPr lang="en-US" altLang="en-US" b="1" i="1" dirty="0"/>
              <a:t>mirror</a:t>
            </a:r>
            <a:r>
              <a:rPr lang="en-US" altLang="en-US" dirty="0"/>
              <a:t> image of one side of the polygon.</a:t>
            </a:r>
          </a:p>
          <a:p>
            <a:endParaRPr lang="en-US" dirty="0"/>
          </a:p>
        </p:txBody>
      </p:sp>
      <p:sp>
        <p:nvSpPr>
          <p:cNvPr id="13" name="Rectangle 1"/>
          <p:cNvSpPr/>
          <p:nvPr/>
        </p:nvSpPr>
        <p:spPr bwMode="auto">
          <a:xfrm>
            <a:off x="4524341" y="5105400"/>
            <a:ext cx="1295400" cy="1066800"/>
          </a:xfrm>
          <a:custGeom>
            <a:avLst/>
            <a:gdLst>
              <a:gd name="connsiteX0" fmla="*/ 0 w 1295400"/>
              <a:gd name="connsiteY0" fmla="*/ 0 h 1066800"/>
              <a:gd name="connsiteX1" fmla="*/ 1295400 w 1295400"/>
              <a:gd name="connsiteY1" fmla="*/ 0 h 1066800"/>
              <a:gd name="connsiteX2" fmla="*/ 1295400 w 1295400"/>
              <a:gd name="connsiteY2" fmla="*/ 1066800 h 1066800"/>
              <a:gd name="connsiteX3" fmla="*/ 0 w 1295400"/>
              <a:gd name="connsiteY3" fmla="*/ 1066800 h 1066800"/>
              <a:gd name="connsiteX4" fmla="*/ 0 w 1295400"/>
              <a:gd name="connsiteY4" fmla="*/ 0 h 1066800"/>
              <a:gd name="connsiteX0" fmla="*/ 0 w 1295400"/>
              <a:gd name="connsiteY0" fmla="*/ 0 h 1066800"/>
              <a:gd name="connsiteX1" fmla="*/ 1295400 w 1295400"/>
              <a:gd name="connsiteY1" fmla="*/ 0 h 1066800"/>
              <a:gd name="connsiteX2" fmla="*/ 1295400 w 1295400"/>
              <a:gd name="connsiteY2" fmla="*/ 1066800 h 1066800"/>
              <a:gd name="connsiteX3" fmla="*/ 0 w 1295400"/>
              <a:gd name="connsiteY3" fmla="*/ 1066800 h 1066800"/>
              <a:gd name="connsiteX4" fmla="*/ 343277 w 1295400"/>
              <a:gd name="connsiteY4" fmla="*/ 334224 h 1066800"/>
              <a:gd name="connsiteX5" fmla="*/ 0 w 1295400"/>
              <a:gd name="connsiteY5" fmla="*/ 0 h 1066800"/>
              <a:gd name="connsiteX0" fmla="*/ 0 w 1295400"/>
              <a:gd name="connsiteY0" fmla="*/ 0 h 1066800"/>
              <a:gd name="connsiteX1" fmla="*/ 1295400 w 1295400"/>
              <a:gd name="connsiteY1" fmla="*/ 0 h 1066800"/>
              <a:gd name="connsiteX2" fmla="*/ 1295400 w 1295400"/>
              <a:gd name="connsiteY2" fmla="*/ 1066800 h 1066800"/>
              <a:gd name="connsiteX3" fmla="*/ 0 w 1295400"/>
              <a:gd name="connsiteY3" fmla="*/ 1066800 h 1066800"/>
              <a:gd name="connsiteX4" fmla="*/ 343277 w 1295400"/>
              <a:gd name="connsiteY4" fmla="*/ 334224 h 1066800"/>
              <a:gd name="connsiteX5" fmla="*/ 0 w 1295400"/>
              <a:gd name="connsiteY5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400" h="1066800">
                <a:moveTo>
                  <a:pt x="0" y="0"/>
                </a:moveTo>
                <a:lnTo>
                  <a:pt x="1295400" y="0"/>
                </a:lnTo>
                <a:lnTo>
                  <a:pt x="1295400" y="1066800"/>
                </a:lnTo>
                <a:lnTo>
                  <a:pt x="0" y="1066800"/>
                </a:lnTo>
                <a:cubicBezTo>
                  <a:pt x="-251" y="783376"/>
                  <a:pt x="1321303" y="1070321"/>
                  <a:pt x="343277" y="33422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0"/>
          <p:cNvSpPr/>
          <p:nvPr/>
        </p:nvSpPr>
        <p:spPr bwMode="auto">
          <a:xfrm rot="10800000">
            <a:off x="3045536" y="5105400"/>
            <a:ext cx="2058043" cy="1066800"/>
          </a:xfrm>
          <a:custGeom>
            <a:avLst/>
            <a:gdLst>
              <a:gd name="connsiteX0" fmla="*/ 0 w 1295400"/>
              <a:gd name="connsiteY0" fmla="*/ 0 h 1066800"/>
              <a:gd name="connsiteX1" fmla="*/ 1295400 w 1295400"/>
              <a:gd name="connsiteY1" fmla="*/ 0 h 1066800"/>
              <a:gd name="connsiteX2" fmla="*/ 1295400 w 1295400"/>
              <a:gd name="connsiteY2" fmla="*/ 1066800 h 1066800"/>
              <a:gd name="connsiteX3" fmla="*/ 0 w 1295400"/>
              <a:gd name="connsiteY3" fmla="*/ 1066800 h 1066800"/>
              <a:gd name="connsiteX4" fmla="*/ 0 w 1295400"/>
              <a:gd name="connsiteY4" fmla="*/ 0 h 1066800"/>
              <a:gd name="connsiteX0" fmla="*/ 337242 w 1632642"/>
              <a:gd name="connsiteY0" fmla="*/ 0 h 1066800"/>
              <a:gd name="connsiteX1" fmla="*/ 1632642 w 1632642"/>
              <a:gd name="connsiteY1" fmla="*/ 0 h 1066800"/>
              <a:gd name="connsiteX2" fmla="*/ 1632642 w 1632642"/>
              <a:gd name="connsiteY2" fmla="*/ 1066800 h 1066800"/>
              <a:gd name="connsiteX3" fmla="*/ 337242 w 1632642"/>
              <a:gd name="connsiteY3" fmla="*/ 1066800 h 1066800"/>
              <a:gd name="connsiteX4" fmla="*/ 0 w 1632642"/>
              <a:gd name="connsiteY4" fmla="*/ 325925 h 1066800"/>
              <a:gd name="connsiteX5" fmla="*/ 337242 w 1632642"/>
              <a:gd name="connsiteY5" fmla="*/ 0 h 1066800"/>
              <a:gd name="connsiteX0" fmla="*/ 382509 w 1677909"/>
              <a:gd name="connsiteY0" fmla="*/ 0 h 1066800"/>
              <a:gd name="connsiteX1" fmla="*/ 1677909 w 1677909"/>
              <a:gd name="connsiteY1" fmla="*/ 0 h 1066800"/>
              <a:gd name="connsiteX2" fmla="*/ 1677909 w 1677909"/>
              <a:gd name="connsiteY2" fmla="*/ 1066800 h 1066800"/>
              <a:gd name="connsiteX3" fmla="*/ 382509 w 1677909"/>
              <a:gd name="connsiteY3" fmla="*/ 1066800 h 1066800"/>
              <a:gd name="connsiteX4" fmla="*/ 0 w 1677909"/>
              <a:gd name="connsiteY4" fmla="*/ 642796 h 1066800"/>
              <a:gd name="connsiteX5" fmla="*/ 382509 w 1677909"/>
              <a:gd name="connsiteY5" fmla="*/ 0 h 1066800"/>
              <a:gd name="connsiteX0" fmla="*/ 382509 w 1677909"/>
              <a:gd name="connsiteY0" fmla="*/ 0 h 1066800"/>
              <a:gd name="connsiteX1" fmla="*/ 1677909 w 1677909"/>
              <a:gd name="connsiteY1" fmla="*/ 0 h 1066800"/>
              <a:gd name="connsiteX2" fmla="*/ 1677909 w 1677909"/>
              <a:gd name="connsiteY2" fmla="*/ 1066800 h 1066800"/>
              <a:gd name="connsiteX3" fmla="*/ 382509 w 1677909"/>
              <a:gd name="connsiteY3" fmla="*/ 1066800 h 1066800"/>
              <a:gd name="connsiteX4" fmla="*/ 0 w 1677909"/>
              <a:gd name="connsiteY4" fmla="*/ 642796 h 1066800"/>
              <a:gd name="connsiteX5" fmla="*/ 382509 w 1677909"/>
              <a:gd name="connsiteY5" fmla="*/ 0 h 1066800"/>
              <a:gd name="connsiteX0" fmla="*/ 382509 w 1677909"/>
              <a:gd name="connsiteY0" fmla="*/ 0 h 1066800"/>
              <a:gd name="connsiteX1" fmla="*/ 1677909 w 1677909"/>
              <a:gd name="connsiteY1" fmla="*/ 0 h 1066800"/>
              <a:gd name="connsiteX2" fmla="*/ 1677909 w 1677909"/>
              <a:gd name="connsiteY2" fmla="*/ 1066800 h 1066800"/>
              <a:gd name="connsiteX3" fmla="*/ 382509 w 1677909"/>
              <a:gd name="connsiteY3" fmla="*/ 1066800 h 1066800"/>
              <a:gd name="connsiteX4" fmla="*/ 0 w 1677909"/>
              <a:gd name="connsiteY4" fmla="*/ 642796 h 1066800"/>
              <a:gd name="connsiteX5" fmla="*/ 382509 w 1677909"/>
              <a:gd name="connsiteY5" fmla="*/ 0 h 1066800"/>
              <a:gd name="connsiteX0" fmla="*/ 382509 w 1677909"/>
              <a:gd name="connsiteY0" fmla="*/ 0 h 1066800"/>
              <a:gd name="connsiteX1" fmla="*/ 1677909 w 1677909"/>
              <a:gd name="connsiteY1" fmla="*/ 0 h 1066800"/>
              <a:gd name="connsiteX2" fmla="*/ 1677909 w 1677909"/>
              <a:gd name="connsiteY2" fmla="*/ 1066800 h 1066800"/>
              <a:gd name="connsiteX3" fmla="*/ 382509 w 1677909"/>
              <a:gd name="connsiteY3" fmla="*/ 1066800 h 1066800"/>
              <a:gd name="connsiteX4" fmla="*/ 0 w 1677909"/>
              <a:gd name="connsiteY4" fmla="*/ 642796 h 1066800"/>
              <a:gd name="connsiteX5" fmla="*/ 382509 w 1677909"/>
              <a:gd name="connsiteY5" fmla="*/ 0 h 1066800"/>
              <a:gd name="connsiteX0" fmla="*/ 740619 w 2036019"/>
              <a:gd name="connsiteY0" fmla="*/ 0 h 1066800"/>
              <a:gd name="connsiteX1" fmla="*/ 2036019 w 2036019"/>
              <a:gd name="connsiteY1" fmla="*/ 0 h 1066800"/>
              <a:gd name="connsiteX2" fmla="*/ 2036019 w 2036019"/>
              <a:gd name="connsiteY2" fmla="*/ 1066800 h 1066800"/>
              <a:gd name="connsiteX3" fmla="*/ 740619 w 2036019"/>
              <a:gd name="connsiteY3" fmla="*/ 1066800 h 1066800"/>
              <a:gd name="connsiteX4" fmla="*/ 358110 w 2036019"/>
              <a:gd name="connsiteY4" fmla="*/ 642796 h 1066800"/>
              <a:gd name="connsiteX5" fmla="*/ 740619 w 2036019"/>
              <a:gd name="connsiteY5" fmla="*/ 0 h 1066800"/>
              <a:gd name="connsiteX0" fmla="*/ 748496 w 2043896"/>
              <a:gd name="connsiteY0" fmla="*/ 0 h 1066800"/>
              <a:gd name="connsiteX1" fmla="*/ 2043896 w 2043896"/>
              <a:gd name="connsiteY1" fmla="*/ 0 h 1066800"/>
              <a:gd name="connsiteX2" fmla="*/ 2043896 w 2043896"/>
              <a:gd name="connsiteY2" fmla="*/ 1066800 h 1066800"/>
              <a:gd name="connsiteX3" fmla="*/ 748496 w 2043896"/>
              <a:gd name="connsiteY3" fmla="*/ 1066800 h 1066800"/>
              <a:gd name="connsiteX4" fmla="*/ 365987 w 2043896"/>
              <a:gd name="connsiteY4" fmla="*/ 642796 h 1066800"/>
              <a:gd name="connsiteX5" fmla="*/ 748496 w 2043896"/>
              <a:gd name="connsiteY5" fmla="*/ 0 h 1066800"/>
              <a:gd name="connsiteX0" fmla="*/ 748496 w 2043896"/>
              <a:gd name="connsiteY0" fmla="*/ 0 h 1066800"/>
              <a:gd name="connsiteX1" fmla="*/ 2043896 w 2043896"/>
              <a:gd name="connsiteY1" fmla="*/ 0 h 1066800"/>
              <a:gd name="connsiteX2" fmla="*/ 2043896 w 2043896"/>
              <a:gd name="connsiteY2" fmla="*/ 1066800 h 1066800"/>
              <a:gd name="connsiteX3" fmla="*/ 748496 w 2043896"/>
              <a:gd name="connsiteY3" fmla="*/ 1066800 h 1066800"/>
              <a:gd name="connsiteX4" fmla="*/ 365987 w 2043896"/>
              <a:gd name="connsiteY4" fmla="*/ 642796 h 1066800"/>
              <a:gd name="connsiteX5" fmla="*/ 748496 w 2043896"/>
              <a:gd name="connsiteY5" fmla="*/ 0 h 1066800"/>
              <a:gd name="connsiteX0" fmla="*/ 762643 w 2058043"/>
              <a:gd name="connsiteY0" fmla="*/ 0 h 1066800"/>
              <a:gd name="connsiteX1" fmla="*/ 2058043 w 2058043"/>
              <a:gd name="connsiteY1" fmla="*/ 0 h 1066800"/>
              <a:gd name="connsiteX2" fmla="*/ 2058043 w 2058043"/>
              <a:gd name="connsiteY2" fmla="*/ 1066800 h 1066800"/>
              <a:gd name="connsiteX3" fmla="*/ 762643 w 2058043"/>
              <a:gd name="connsiteY3" fmla="*/ 1066800 h 1066800"/>
              <a:gd name="connsiteX4" fmla="*/ 380134 w 2058043"/>
              <a:gd name="connsiteY4" fmla="*/ 642796 h 1066800"/>
              <a:gd name="connsiteX5" fmla="*/ 762643 w 2058043"/>
              <a:gd name="connsiteY5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8043" h="1066800">
                <a:moveTo>
                  <a:pt x="762643" y="0"/>
                </a:moveTo>
                <a:lnTo>
                  <a:pt x="2058043" y="0"/>
                </a:lnTo>
                <a:lnTo>
                  <a:pt x="2058043" y="1066800"/>
                </a:lnTo>
                <a:lnTo>
                  <a:pt x="762643" y="1066800"/>
                </a:lnTo>
                <a:cubicBezTo>
                  <a:pt x="535552" y="801735"/>
                  <a:pt x="561958" y="844487"/>
                  <a:pt x="380134" y="642796"/>
                </a:cubicBezTo>
                <a:cubicBezTo>
                  <a:pt x="-578779" y="129767"/>
                  <a:pt x="553659" y="341014"/>
                  <a:pt x="762643" y="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6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 autoUpdateAnimBg="0"/>
      <p:bldP spid="4" grpId="0" animBg="1"/>
      <p:bldP spid="2" grpId="0" animBg="1"/>
      <p:bldP spid="11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397226"/>
              </p:ext>
            </p:extLst>
          </p:nvPr>
        </p:nvGraphicFramePr>
        <p:xfrm>
          <a:off x="3048000" y="3339575"/>
          <a:ext cx="3087688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Microsoft ClipArt Gallery" r:id="rId4" imgW="1828571" imgH="866437" progId="MS_ClipArt_Gallery">
                  <p:embed/>
                </p:oleObj>
              </mc:Choice>
              <mc:Fallback>
                <p:oleObj name="Microsoft ClipArt Gallery" r:id="rId4" imgW="1828571" imgH="866437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339575"/>
                        <a:ext cx="3087688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1295400" y="3203050"/>
            <a:ext cx="1662113" cy="485775"/>
          </a:xfrm>
          <a:prstGeom prst="rightArrow">
            <a:avLst>
              <a:gd name="adj1" fmla="val 50000"/>
              <a:gd name="adj2" fmla="val 85539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/>
              <a:t>the alteration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2667000" y="4574650"/>
            <a:ext cx="852488" cy="762000"/>
          </a:xfrm>
          <a:custGeom>
            <a:avLst/>
            <a:gdLst>
              <a:gd name="T0" fmla="*/ 948508432 w 21600"/>
              <a:gd name="T1" fmla="*/ 0 h 21600"/>
              <a:gd name="T2" fmla="*/ 569079895 w 21600"/>
              <a:gd name="T3" fmla="*/ 316108389 h 21600"/>
              <a:gd name="T4" fmla="*/ 0 w 21600"/>
              <a:gd name="T5" fmla="*/ 790314787 h 21600"/>
              <a:gd name="T6" fmla="*/ 569079895 w 21600"/>
              <a:gd name="T7" fmla="*/ 948325308 h 21600"/>
              <a:gd name="T8" fmla="*/ 1138161053 w 21600"/>
              <a:gd name="T9" fmla="*/ 658559391 h 21600"/>
              <a:gd name="T10" fmla="*/ 1327874611 w 21600"/>
              <a:gd name="T11" fmla="*/ 316108389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/>
              <a:t>rotates around</a:t>
            </a:r>
          </a:p>
          <a:p>
            <a:pPr algn="ctr"/>
            <a:r>
              <a:rPr lang="en-US" altLang="en-US"/>
              <a:t>this vertex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 rot="7437859">
            <a:off x="5331619" y="3919806"/>
            <a:ext cx="885825" cy="881063"/>
          </a:xfrm>
          <a:custGeom>
            <a:avLst/>
            <a:gdLst>
              <a:gd name="T0" fmla="*/ 638004563 w 21600"/>
              <a:gd name="T1" fmla="*/ 0 h 21600"/>
              <a:gd name="T2" fmla="*/ 210714315 w 21600"/>
              <a:gd name="T3" fmla="*/ 1465929710 h 21600"/>
              <a:gd name="T4" fmla="*/ 670766953 w 21600"/>
              <a:gd name="T5" fmla="*/ 563976543 h 21600"/>
              <a:gd name="T6" fmla="*/ 1080262869 w 21600"/>
              <a:gd name="T7" fmla="*/ 969481237 h 21600"/>
              <a:gd name="T8" fmla="*/ 1489827846 w 21600"/>
              <a:gd name="T9" fmla="*/ 563976543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248400" y="434605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here</a:t>
            </a: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3276600" y="442225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Rotations - turns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Rotation is </a:t>
            </a:r>
            <a:r>
              <a:rPr lang="en-US" altLang="en-US" dirty="0"/>
              <a:t>a </a:t>
            </a:r>
            <a:r>
              <a:rPr lang="en-US" altLang="en-US" b="1" i="1" dirty="0"/>
              <a:t>turn</a:t>
            </a:r>
            <a:r>
              <a:rPr lang="en-US" altLang="en-US" dirty="0"/>
              <a:t> of a side around one vertex of the polygon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 autoUpdateAnimBg="0"/>
      <p:bldP spid="13317" grpId="0" animBg="1" autoUpdateAnimBg="0"/>
      <p:bldP spid="13319" grpId="0" animBg="1"/>
      <p:bldP spid="1332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Tessellations by M.C. Escher</a:t>
            </a:r>
          </a:p>
        </p:txBody>
      </p:sp>
      <p:pic>
        <p:nvPicPr>
          <p:cNvPr id="121861" name="Picture 5" descr="A41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56565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3" name="Picture 7" descr="Hor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4671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092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Make Your Own Escher Tessellations</a:t>
            </a:r>
            <a:endParaRPr lang="en-US" dirty="0"/>
          </a:p>
        </p:txBody>
      </p:sp>
      <p:pic>
        <p:nvPicPr>
          <p:cNvPr id="123907" name="Picture 3" descr="hum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28162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8" name="Picture 4" descr="hum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28321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381000" y="1752600"/>
            <a:ext cx="4876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latin typeface="Arial" charset="0"/>
              </a:rPr>
              <a:t>Step 1:</a:t>
            </a:r>
            <a:r>
              <a:rPr lang="en-GB" sz="2800">
                <a:latin typeface="Arial" charset="0"/>
              </a:rPr>
              <a:t>  Start with a simple shape that will tessellate </a:t>
            </a:r>
            <a:br>
              <a:rPr lang="en-GB" sz="2800">
                <a:latin typeface="Arial" charset="0"/>
              </a:rPr>
            </a:br>
            <a:r>
              <a:rPr lang="en-GB" sz="2800">
                <a:latin typeface="Arial" charset="0"/>
              </a:rPr>
              <a:t>e.g. a rectangle.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381000" y="3886200"/>
            <a:ext cx="4876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latin typeface="Arial" charset="0"/>
              </a:rPr>
              <a:t>Step 2:</a:t>
            </a:r>
            <a:r>
              <a:rPr lang="en-GB" sz="2800">
                <a:latin typeface="Arial" charset="0"/>
              </a:rPr>
              <a:t>  Remove a shape or shapes from one side of the rectangle and fix them to the opposite side.</a:t>
            </a:r>
          </a:p>
        </p:txBody>
      </p:sp>
    </p:spTree>
    <p:extLst>
      <p:ext uri="{BB962C8B-B14F-4D97-AF65-F5344CB8AC3E}">
        <p14:creationId xmlns:p14="http://schemas.microsoft.com/office/powerpoint/2010/main" val="2228710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 autoUpdateAnimBg="0"/>
      <p:bldP spid="12391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/>
              <a:t>Make Your Own Escher </a:t>
            </a:r>
            <a:r>
              <a:rPr lang="en-GB" altLang="en-US" dirty="0" smtClean="0"/>
              <a:t>Tessellations</a:t>
            </a:r>
            <a:endParaRPr lang="en-GB" altLang="en-US" dirty="0"/>
          </a:p>
        </p:txBody>
      </p:sp>
      <p:pic>
        <p:nvPicPr>
          <p:cNvPr id="142341" name="Picture 5" descr="hum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5405438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853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>
                <a:latin typeface="Arial" charset="0"/>
              </a:rPr>
              <a:t>Use this as a template to create your tessellation.</a:t>
            </a:r>
          </a:p>
        </p:txBody>
      </p:sp>
    </p:spTree>
    <p:extLst>
      <p:ext uri="{BB962C8B-B14F-4D97-AF65-F5344CB8AC3E}">
        <p14:creationId xmlns:p14="http://schemas.microsoft.com/office/powerpoint/2010/main" val="4098640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dirty="0" smtClean="0"/>
              <a:t>Make Your Own Tessellations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charset="0"/>
              </a:rPr>
              <a:t>You could start with a hexagon and cut semi-circles from three of the sides and fix them to the opposite sides like this.</a:t>
            </a:r>
          </a:p>
          <a:p>
            <a:endParaRPr lang="en-US" dirty="0"/>
          </a:p>
        </p:txBody>
      </p:sp>
      <p:pic>
        <p:nvPicPr>
          <p:cNvPr id="124931" name="Picture 3" descr="hex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432" y="3200400"/>
            <a:ext cx="2821968" cy="244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Picture 4" descr="hex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3348532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141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3" name="Picture 5" descr="hex-t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656388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dirty="0"/>
              <a:t>Make Your Own Tessellations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20834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Seamless Tiling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is the seam?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2914650"/>
            <a:ext cx="325755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14650"/>
            <a:ext cx="325755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2914650"/>
            <a:ext cx="325755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6340866"/>
            <a:ext cx="43236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http://homepages.rpi.edu/~mcdanm2/RPI_MediaStudioImaging/MSI_Lecture4_Graffiti.html</a:t>
            </a:r>
          </a:p>
        </p:txBody>
      </p:sp>
    </p:spTree>
    <p:extLst>
      <p:ext uri="{BB962C8B-B14F-4D97-AF65-F5344CB8AC3E}">
        <p14:creationId xmlns:p14="http://schemas.microsoft.com/office/powerpoint/2010/main" val="179917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Making Tessellations</a:t>
            </a:r>
          </a:p>
        </p:txBody>
      </p:sp>
      <p:pic>
        <p:nvPicPr>
          <p:cNvPr id="125958" name="Picture 6" descr="ghos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3667125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9" name="Picture 7" descr="ghos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3681413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304800" y="1676400"/>
            <a:ext cx="8610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>
                <a:latin typeface="Arial" charset="0"/>
              </a:rPr>
              <a:t>Start with a square and cut segments from two sides and fix them to the opposite sides like this.</a:t>
            </a:r>
          </a:p>
        </p:txBody>
      </p:sp>
    </p:spTree>
    <p:extLst>
      <p:ext uri="{BB962C8B-B14F-4D97-AF65-F5344CB8AC3E}">
        <p14:creationId xmlns:p14="http://schemas.microsoft.com/office/powerpoint/2010/main" val="3848172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Making Tessellations</a:t>
            </a:r>
            <a:endParaRPr lang="en-GB" altLang="en-US" dirty="0" smtClean="0"/>
          </a:p>
        </p:txBody>
      </p:sp>
      <p:pic>
        <p:nvPicPr>
          <p:cNvPr id="129029" name="Picture 5" descr="ghost-t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46588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13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Professional Tessellations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Many artists have created master works of art using the simple rules of tessellations.</a:t>
            </a:r>
          </a:p>
          <a:p>
            <a:r>
              <a:rPr lang="en-US" dirty="0" smtClean="0"/>
              <a:t>M.C. Escher and Robert Ingalls are among many tessellation artists.</a:t>
            </a:r>
          </a:p>
        </p:txBody>
      </p:sp>
      <p:pic>
        <p:nvPicPr>
          <p:cNvPr id="11274" name="Picture 10" descr="sunm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066800" y="2514600"/>
            <a:ext cx="1676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>
                <a:latin typeface="Comic Sans MS" pitchFamily="66" charset="0"/>
              </a:rPr>
              <a:t>Sun and Moon</a:t>
            </a:r>
            <a:r>
              <a:rPr lang="en-US" sz="1800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M.C. Escher</a:t>
            </a:r>
          </a:p>
        </p:txBody>
      </p:sp>
      <p:sp>
        <p:nvSpPr>
          <p:cNvPr id="38918" name="Rectangle 14"/>
          <p:cNvSpPr>
            <a:spLocks noChangeArrowheads="1"/>
          </p:cNvSpPr>
          <p:nvPr/>
        </p:nvSpPr>
        <p:spPr bwMode="auto">
          <a:xfrm>
            <a:off x="0" y="1928813"/>
            <a:ext cx="8572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19" name="Rectangle 17"/>
          <p:cNvSpPr>
            <a:spLocks noChangeArrowheads="1"/>
          </p:cNvSpPr>
          <p:nvPr/>
        </p:nvSpPr>
        <p:spPr bwMode="auto">
          <a:xfrm>
            <a:off x="0" y="4214813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400"/>
          </a:p>
          <a:p>
            <a:endParaRPr lang="en-US"/>
          </a:p>
        </p:txBody>
      </p:sp>
      <p:pic>
        <p:nvPicPr>
          <p:cNvPr id="11280" name="Picture 16" descr="ingall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6858000" y="2590800"/>
            <a:ext cx="1828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>
                <a:latin typeface="Comic Sans MS" pitchFamily="66" charset="0"/>
              </a:rPr>
              <a:t>Fish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Robert Ingalls</a:t>
            </a:r>
          </a:p>
        </p:txBody>
      </p:sp>
    </p:spTree>
    <p:extLst>
      <p:ext uri="{BB962C8B-B14F-4D97-AF65-F5344CB8AC3E}">
        <p14:creationId xmlns:p14="http://schemas.microsoft.com/office/powerpoint/2010/main" val="1743717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 autoUpdateAnimBg="0"/>
      <p:bldP spid="11275" grpId="0" build="p" autoUpdateAnimBg="0"/>
      <p:bldP spid="11282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Having Fun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429000"/>
            <a:ext cx="8229600" cy="26971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</a:t>
            </a:r>
            <a:r>
              <a:rPr lang="en-US" dirty="0" smtClean="0"/>
              <a:t>irst create a tessellating template.</a:t>
            </a:r>
          </a:p>
          <a:p>
            <a:pPr lvl="1"/>
            <a:r>
              <a:rPr lang="en-US" dirty="0" smtClean="0"/>
              <a:t>Step 1: using grid paper cut out a perfect square. </a:t>
            </a:r>
          </a:p>
          <a:p>
            <a:pPr lvl="1"/>
            <a:r>
              <a:rPr lang="en-US" dirty="0" smtClean="0"/>
              <a:t>Step 2: with a pencil make a line on two adjacent sides of the square. Be sure not to draw through a corner.</a:t>
            </a:r>
          </a:p>
          <a:p>
            <a:pPr lvl="1"/>
            <a:r>
              <a:rPr lang="en-US" dirty="0" smtClean="0"/>
              <a:t>Step 3: cut out the pieces and attach them with tape to the opposite sides from where they came.</a:t>
            </a:r>
          </a:p>
          <a:p>
            <a:r>
              <a:rPr lang="en-US" dirty="0" smtClean="0">
                <a:sym typeface="Wingdings 2" pitchFamily="18" charset="2"/>
              </a:rPr>
              <a:t>You have now created your tessellation template.</a:t>
            </a:r>
            <a:endParaRPr lang="en-US" dirty="0" smtClean="0"/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-1284288" y="2617788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9941" name="Picture 8" descr="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9436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68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Seeing a Figure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851086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Looking at your tessellation template, study the sides and the shape to decide what sort of figure you might see.</a:t>
            </a:r>
          </a:p>
          <a:p>
            <a:r>
              <a:rPr lang="en-US" sz="2800" dirty="0" smtClean="0"/>
              <a:t>The person who designed this form saw an elephant and an elf.</a:t>
            </a:r>
          </a:p>
          <a:p>
            <a:r>
              <a:rPr lang="en-US" sz="2800" dirty="0" smtClean="0"/>
              <a:t>Are there any other different forms that you might see?</a:t>
            </a:r>
          </a:p>
          <a:p>
            <a:r>
              <a:rPr lang="en-US" sz="2800" dirty="0" smtClean="0"/>
              <a:t>When looking for the shape be sure not to see too much detail as it can make the art work too crowded.</a:t>
            </a: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-1044575" y="2708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" name="Picture 7" descr="elfelepha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19600"/>
            <a:ext cx="6069578" cy="166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13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It All Together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Take your tessellation template and trace it on to a piece of paper.</a:t>
            </a:r>
          </a:p>
          <a:p>
            <a:r>
              <a:rPr lang="en-US" dirty="0" smtClean="0"/>
              <a:t>When tracing you can use different types of symmetry to change your picture.</a:t>
            </a:r>
          </a:p>
          <a:p>
            <a:r>
              <a:rPr lang="en-US" dirty="0" smtClean="0"/>
              <a:t>Be sure that your whole page is filled with a repeating pattern.</a:t>
            </a:r>
          </a:p>
          <a:p>
            <a:r>
              <a:rPr lang="en-US" dirty="0" smtClean="0"/>
              <a:t>Color in your picture creatively.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1" name="Picture 5" descr="http://ccins.camosun.bc.ca/~jbritton/inkprint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t="15894" r="49809" b="16556"/>
          <a:stretch>
            <a:fillRect/>
          </a:stretch>
        </p:blipFill>
        <p:spPr bwMode="auto">
          <a:xfrm>
            <a:off x="6629400" y="182880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spon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22860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257800" y="2286000"/>
            <a:ext cx="1524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Elephants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Translation symmetry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7086600" y="4419600"/>
            <a:ext cx="20574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Elves and Elephants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Combinations of symmetry</a:t>
            </a:r>
          </a:p>
        </p:txBody>
      </p:sp>
    </p:spTree>
    <p:extLst>
      <p:ext uri="{BB962C8B-B14F-4D97-AF65-F5344CB8AC3E}">
        <p14:creationId xmlns:p14="http://schemas.microsoft.com/office/powerpoint/2010/main" val="3770686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  <p:bldP spid="14345" grpId="0" build="p" autoUpdateAnimBg="0"/>
      <p:bldP spid="14346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Seamless Textures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Rather than deforming the edges, let’s use a regular grid and ensure (or deform) the colors to keep them consistent.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81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Shift the texture over by half of its width.</a:t>
            </a:r>
          </a:p>
          <a:p>
            <a:r>
              <a:rPr lang="en-US" sz="2800" dirty="0" smtClean="0"/>
              <a:t>This pushes the middle to the right edge.</a:t>
            </a:r>
          </a:p>
          <a:p>
            <a:r>
              <a:rPr lang="en-US" sz="2800" dirty="0" smtClean="0"/>
              <a:t>Wrap the </a:t>
            </a:r>
            <a:r>
              <a:rPr lang="en-US" sz="2800" dirty="0" err="1" smtClean="0"/>
              <a:t>texels</a:t>
            </a:r>
            <a:r>
              <a:rPr lang="en-US" sz="2800" dirty="0" smtClean="0"/>
              <a:t> that went off the edge around.</a:t>
            </a:r>
          </a:p>
          <a:p>
            <a:r>
              <a:rPr lang="en-US" sz="2800" dirty="0" smtClean="0"/>
              <a:t>Clean up the middle.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105400" y="3886200"/>
            <a:ext cx="2133600" cy="2133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172200" y="3886200"/>
            <a:ext cx="2133600" cy="2133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38600" y="3886200"/>
            <a:ext cx="2133600" cy="2133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05400" y="3886200"/>
            <a:ext cx="2133600" cy="2133600"/>
          </a:xfrm>
          <a:prstGeom prst="rect">
            <a:avLst/>
          </a:prstGeom>
          <a:solidFill>
            <a:srgbClr val="C0C0C0">
              <a:alpha val="1490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33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Flip about the y axis and merge.</a:t>
            </a:r>
          </a:p>
          <a:p>
            <a:r>
              <a:rPr lang="en-US" dirty="0" smtClean="0"/>
              <a:t>Flip the merged about the x axis and merge again.</a:t>
            </a:r>
          </a:p>
          <a:p>
            <a:r>
              <a:rPr lang="en-US" dirty="0" smtClean="0"/>
              <a:t>Repaint the interior if needed.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524000" y="3886200"/>
            <a:ext cx="1371600" cy="1066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 flipH="1">
            <a:off x="2896354" y="3886200"/>
            <a:ext cx="1295400" cy="1066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 flipV="1">
            <a:off x="1524754" y="4953000"/>
            <a:ext cx="1371600" cy="1066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 flipH="1" flipV="1">
            <a:off x="2897108" y="4953000"/>
            <a:ext cx="1295400" cy="1066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53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hangingPunct="1"/>
            <a:r>
              <a:rPr lang="en-US" altLang="zh-CN" smtClean="0">
                <a:ea typeface="宋体" pitchFamily="2" charset="-122"/>
              </a:rPr>
              <a:t>Texture Replacement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hangingPunct="1"/>
            <a:r>
              <a:rPr lang="en-US" altLang="zh-CN" smtClean="0">
                <a:ea typeface="宋体" pitchFamily="2" charset="-122"/>
              </a:rPr>
              <a:t>A huge &amp; important literature</a:t>
            </a:r>
          </a:p>
          <a:p>
            <a:pPr hangingPunct="1"/>
            <a:r>
              <a:rPr lang="en-US" altLang="zh-CN" smtClean="0">
                <a:ea typeface="宋体" pitchFamily="2" charset="-122"/>
              </a:rPr>
              <a:t>but I can only briefly touch it here</a:t>
            </a:r>
          </a:p>
        </p:txBody>
      </p:sp>
    </p:spTree>
    <p:extLst>
      <p:ext uri="{BB962C8B-B14F-4D97-AF65-F5344CB8AC3E}">
        <p14:creationId xmlns:p14="http://schemas.microsoft.com/office/powerpoint/2010/main" val="26068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Rotations and Edges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7400" y="2362200"/>
            <a:ext cx="1950720" cy="1950720"/>
          </a:xfr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" y="2362199"/>
            <a:ext cx="1950720" cy="195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399" y="4312919"/>
            <a:ext cx="1950720" cy="195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06680" y="4312918"/>
            <a:ext cx="1950720" cy="195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19" y="2362198"/>
            <a:ext cx="1950720" cy="19507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58839" y="2362199"/>
            <a:ext cx="1950720" cy="19507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1699" y="4312917"/>
            <a:ext cx="1950720" cy="19507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72419" y="4312918"/>
            <a:ext cx="1950720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3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hangingPunct="1"/>
            <a:r>
              <a:rPr lang="en-US" altLang="zh-CN" smtClean="0">
                <a:ea typeface="宋体" pitchFamily="2" charset="-122"/>
              </a:rPr>
              <a:t>Image Editing</a:t>
            </a:r>
          </a:p>
        </p:txBody>
      </p:sp>
      <p:pic>
        <p:nvPicPr>
          <p:cNvPr id="60419" name="Picture 3" descr="nfs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4314825" cy="2743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24" name="Picture 4" descr="nfsg_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4314825" cy="2743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68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hangingPunct="1"/>
            <a:r>
              <a:rPr lang="en-US" altLang="zh-CN" smtClean="0">
                <a:ea typeface="宋体" pitchFamily="2" charset="-122"/>
              </a:rPr>
              <a:t>Artifact Removal</a:t>
            </a:r>
          </a:p>
        </p:txBody>
      </p:sp>
      <p:pic>
        <p:nvPicPr>
          <p:cNvPr id="61443" name="Picture 5" descr="side-aisle-roof1-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5600"/>
            <a:ext cx="4113213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6" descr="side-aisle-roof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895600"/>
            <a:ext cx="4113212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9655" name="Oval 7"/>
          <p:cNvSpPr>
            <a:spLocks noChangeArrowheads="1"/>
          </p:cNvSpPr>
          <p:nvPr/>
        </p:nvSpPr>
        <p:spPr bwMode="auto">
          <a:xfrm>
            <a:off x="2592388" y="5029200"/>
            <a:ext cx="8382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93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hangingPunct="1"/>
            <a:r>
              <a:rPr lang="en-US" altLang="zh-CN" smtClean="0">
                <a:ea typeface="宋体" pitchFamily="2" charset="-122"/>
              </a:rPr>
              <a:t>Detail Hallucination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hangingPunct="1"/>
            <a:r>
              <a:rPr lang="en-US" altLang="zh-CN" smtClean="0">
                <a:ea typeface="宋体" pitchFamily="2" charset="-122"/>
              </a:rPr>
              <a:t>Alcatraz</a:t>
            </a:r>
          </a:p>
        </p:txBody>
      </p:sp>
      <p:pic>
        <p:nvPicPr>
          <p:cNvPr id="62468" name="Picture 3" descr="PrisonWind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1132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1700" name="Picture 4" descr="PrisonWindow_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41132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70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6961188" y="3074988"/>
            <a:ext cx="1444625" cy="2192337"/>
            <a:chOff x="3336" y="1907"/>
            <a:chExt cx="2286" cy="1791"/>
          </a:xfrm>
        </p:grpSpPr>
        <p:sp>
          <p:nvSpPr>
            <p:cNvPr id="69648" name="Rectangle 3"/>
            <p:cNvSpPr>
              <a:spLocks noChangeArrowheads="1"/>
            </p:cNvSpPr>
            <p:nvPr/>
          </p:nvSpPr>
          <p:spPr bwMode="auto">
            <a:xfrm>
              <a:off x="3336" y="1907"/>
              <a:ext cx="2286" cy="1699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8980" name="Text Box 4"/>
            <p:cNvSpPr txBox="1">
              <a:spLocks noChangeArrowheads="1"/>
            </p:cNvSpPr>
            <p:nvPr/>
          </p:nvSpPr>
          <p:spPr bwMode="auto">
            <a:xfrm>
              <a:off x="3615" y="2166"/>
              <a:ext cx="1728" cy="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11700" b="1" i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Frutiger 55 Roman" pitchFamily="34" charset="0"/>
                  <a:ea typeface="宋体" pitchFamily="2" charset="-122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6963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hangingPunct="1">
              <a:buFont typeface="Wingdings" pitchFamily="2" charset="2"/>
              <a:buNone/>
            </a:pPr>
            <a:r>
              <a:rPr lang="en-US" altLang="zh-CN" sz="3200" dirty="0" smtClean="0">
                <a:ea typeface="宋体" pitchFamily="2" charset="-122"/>
              </a:rPr>
              <a:t>Image analogies [</a:t>
            </a:r>
            <a:r>
              <a:rPr lang="en-US" altLang="zh-CN" sz="3200" dirty="0" err="1" smtClean="0">
                <a:ea typeface="宋体" pitchFamily="2" charset="-122"/>
              </a:rPr>
              <a:t>Hertzmann</a:t>
            </a:r>
            <a:r>
              <a:rPr lang="en-US" altLang="zh-CN" sz="3200" dirty="0" smtClean="0">
                <a:ea typeface="宋体" pitchFamily="2" charset="-122"/>
              </a:rPr>
              <a:t> et al 2001] Control Map from Input Images</a:t>
            </a:r>
          </a:p>
        </p:txBody>
      </p:sp>
      <p:pic>
        <p:nvPicPr>
          <p:cNvPr id="69636" name="Picture 6" descr="flower1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r="29379"/>
          <a:stretch>
            <a:fillRect/>
          </a:stretch>
        </p:blipFill>
        <p:spPr bwMode="auto">
          <a:xfrm>
            <a:off x="617538" y="3048000"/>
            <a:ext cx="1671637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7" descr="flower1-small-bl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r="29362"/>
          <a:stretch>
            <a:fillRect/>
          </a:stretch>
        </p:blipFill>
        <p:spPr bwMode="auto">
          <a:xfrm>
            <a:off x="2652713" y="3048000"/>
            <a:ext cx="1673225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8" descr="shore-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4" r="21141"/>
          <a:stretch>
            <a:fillRect/>
          </a:stretch>
        </p:blipFill>
        <p:spPr bwMode="auto">
          <a:xfrm>
            <a:off x="5068888" y="3048000"/>
            <a:ext cx="150336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8985" name="Picture 9" descr="outpu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0" r="21198"/>
          <a:stretch>
            <a:fillRect/>
          </a:stretch>
        </p:blipFill>
        <p:spPr bwMode="auto">
          <a:xfrm>
            <a:off x="6934200" y="3048000"/>
            <a:ext cx="149225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0" name="Text Box 10"/>
          <p:cNvSpPr txBox="1">
            <a:spLocks noChangeArrowheads="1"/>
          </p:cNvSpPr>
          <p:nvPr/>
        </p:nvSpPr>
        <p:spPr bwMode="auto">
          <a:xfrm>
            <a:off x="317500" y="5341938"/>
            <a:ext cx="227806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4400" b="1" i="0">
                <a:solidFill>
                  <a:schemeClr val="tx1"/>
                </a:solidFill>
                <a:latin typeface="Verdana" pitchFamily="34" charset="0"/>
                <a:ea typeface="宋体" pitchFamily="2" charset="-122"/>
                <a:cs typeface="Arial" pitchFamily="34" charset="0"/>
              </a:rPr>
              <a:t>A </a:t>
            </a:r>
          </a:p>
          <a:p>
            <a:pPr algn="ctr"/>
            <a:r>
              <a:rPr lang="en-US" altLang="zh-CN" sz="2400" b="1" i="0">
                <a:solidFill>
                  <a:schemeClr val="tx1"/>
                </a:solidFill>
                <a:latin typeface="Verdana" pitchFamily="34" charset="0"/>
                <a:ea typeface="宋体" pitchFamily="2" charset="-122"/>
                <a:cs typeface="Arial" pitchFamily="34" charset="0"/>
              </a:rPr>
              <a:t>Control map</a:t>
            </a:r>
          </a:p>
        </p:txBody>
      </p:sp>
      <p:sp>
        <p:nvSpPr>
          <p:cNvPr id="69641" name="Text Box 11"/>
          <p:cNvSpPr txBox="1">
            <a:spLocks noChangeArrowheads="1"/>
          </p:cNvSpPr>
          <p:nvPr/>
        </p:nvSpPr>
        <p:spPr bwMode="auto">
          <a:xfrm>
            <a:off x="3087688" y="5341938"/>
            <a:ext cx="803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4400" b="1" i="0">
                <a:solidFill>
                  <a:schemeClr val="tx1"/>
                </a:solidFill>
                <a:latin typeface="Verdana" pitchFamily="34" charset="0"/>
                <a:ea typeface="宋体" pitchFamily="2" charset="-122"/>
                <a:cs typeface="Arial" pitchFamily="34" charset="0"/>
              </a:rPr>
              <a:t>A’</a:t>
            </a:r>
          </a:p>
        </p:txBody>
      </p:sp>
      <p:sp>
        <p:nvSpPr>
          <p:cNvPr id="69642" name="Text Box 12"/>
          <p:cNvSpPr txBox="1">
            <a:spLocks noChangeArrowheads="1"/>
          </p:cNvSpPr>
          <p:nvPr/>
        </p:nvSpPr>
        <p:spPr bwMode="auto">
          <a:xfrm>
            <a:off x="4830763" y="5341938"/>
            <a:ext cx="19780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4400" b="1" i="0">
                <a:solidFill>
                  <a:schemeClr val="tx1"/>
                </a:solidFill>
                <a:latin typeface="Verdana" pitchFamily="34" charset="0"/>
                <a:ea typeface="宋体" pitchFamily="2" charset="-122"/>
                <a:cs typeface="Arial" pitchFamily="34" charset="0"/>
              </a:rPr>
              <a:t>B</a:t>
            </a:r>
          </a:p>
          <a:p>
            <a:pPr algn="ctr"/>
            <a:r>
              <a:rPr lang="en-US" altLang="zh-CN" sz="2400" b="1" i="0">
                <a:solidFill>
                  <a:schemeClr val="tx1"/>
                </a:solidFill>
                <a:ea typeface="宋体" pitchFamily="2" charset="-122"/>
                <a:cs typeface="Arial" pitchFamily="34" charset="0"/>
              </a:rPr>
              <a:t>Control map</a:t>
            </a:r>
          </a:p>
        </p:txBody>
      </p:sp>
      <p:sp>
        <p:nvSpPr>
          <p:cNvPr id="69643" name="Text Box 13"/>
          <p:cNvSpPr txBox="1">
            <a:spLocks noChangeArrowheads="1"/>
          </p:cNvSpPr>
          <p:nvPr/>
        </p:nvSpPr>
        <p:spPr bwMode="auto">
          <a:xfrm>
            <a:off x="7283450" y="5341938"/>
            <a:ext cx="7953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4400" b="1" i="0">
                <a:solidFill>
                  <a:schemeClr val="tx1"/>
                </a:solidFill>
                <a:latin typeface="Verdana" pitchFamily="34" charset="0"/>
                <a:ea typeface="宋体" pitchFamily="2" charset="-122"/>
                <a:cs typeface="Arial" pitchFamily="34" charset="0"/>
              </a:rPr>
              <a:t>B’</a:t>
            </a:r>
          </a:p>
        </p:txBody>
      </p:sp>
      <p:sp>
        <p:nvSpPr>
          <p:cNvPr id="69644" name="Text Box 14"/>
          <p:cNvSpPr txBox="1">
            <a:spLocks noChangeArrowheads="1"/>
          </p:cNvSpPr>
          <p:nvPr/>
        </p:nvSpPr>
        <p:spPr bwMode="auto">
          <a:xfrm>
            <a:off x="2265363" y="3656013"/>
            <a:ext cx="4127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5400" b="1" i="0">
                <a:solidFill>
                  <a:schemeClr val="tx1"/>
                </a:solidFill>
                <a:latin typeface="Times New Roman MT Extra Bold" pitchFamily="18" charset="0"/>
                <a:ea typeface="宋体" pitchFamily="2" charset="-122"/>
                <a:cs typeface="Arial" pitchFamily="34" charset="0"/>
              </a:rPr>
              <a:t>:</a:t>
            </a:r>
          </a:p>
        </p:txBody>
      </p:sp>
      <p:sp>
        <p:nvSpPr>
          <p:cNvPr id="69645" name="Text Box 15"/>
          <p:cNvSpPr txBox="1">
            <a:spLocks noChangeArrowheads="1"/>
          </p:cNvSpPr>
          <p:nvPr/>
        </p:nvSpPr>
        <p:spPr bwMode="auto">
          <a:xfrm>
            <a:off x="6546850" y="3656013"/>
            <a:ext cx="4127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5400" b="1" i="0">
                <a:solidFill>
                  <a:schemeClr val="tx1"/>
                </a:solidFill>
                <a:latin typeface="Times New Roman MT Extra Bold" pitchFamily="18" charset="0"/>
                <a:ea typeface="宋体" pitchFamily="2" charset="-122"/>
                <a:cs typeface="Arial" pitchFamily="34" charset="0"/>
              </a:rPr>
              <a:t>:</a:t>
            </a:r>
          </a:p>
        </p:txBody>
      </p:sp>
      <p:sp>
        <p:nvSpPr>
          <p:cNvPr id="69646" name="Text Box 16"/>
          <p:cNvSpPr txBox="1">
            <a:spLocks noChangeArrowheads="1"/>
          </p:cNvSpPr>
          <p:nvPr/>
        </p:nvSpPr>
        <p:spPr bwMode="auto">
          <a:xfrm>
            <a:off x="4376738" y="3656013"/>
            <a:ext cx="6413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5400" b="1" i="0">
                <a:solidFill>
                  <a:schemeClr val="tx1"/>
                </a:solidFill>
                <a:latin typeface="Times New Roman MT Extra Bold" pitchFamily="18" charset="0"/>
                <a:ea typeface="宋体" pitchFamily="2" charset="-122"/>
                <a:cs typeface="Arial" pitchFamily="34" charset="0"/>
              </a:rPr>
              <a:t>::</a:t>
            </a:r>
          </a:p>
        </p:txBody>
      </p:sp>
      <p:sp>
        <p:nvSpPr>
          <p:cNvPr id="69647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hangingPunct="1"/>
            <a:r>
              <a:rPr lang="en-US" altLang="zh-CN" smtClean="0">
                <a:ea typeface="宋体" pitchFamily="2" charset="-122"/>
              </a:rPr>
              <a:t>Simple Blur</a:t>
            </a:r>
          </a:p>
        </p:txBody>
      </p:sp>
    </p:spTree>
    <p:extLst>
      <p:ext uri="{BB962C8B-B14F-4D97-AF65-F5344CB8AC3E}">
        <p14:creationId xmlns:p14="http://schemas.microsoft.com/office/powerpoint/2010/main" val="4099255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hangingPunct="1"/>
            <a:r>
              <a:rPr lang="en-US" altLang="zh-CN" smtClean="0">
                <a:ea typeface="宋体" pitchFamily="2" charset="-122"/>
              </a:rPr>
              <a:t>Image analogies</a:t>
            </a:r>
          </a:p>
        </p:txBody>
      </p:sp>
      <p:sp>
        <p:nvSpPr>
          <p:cNvPr id="641027" name="Text Box 3"/>
          <p:cNvSpPr txBox="1">
            <a:spLocks noChangeArrowheads="1"/>
          </p:cNvSpPr>
          <p:nvPr/>
        </p:nvSpPr>
        <p:spPr bwMode="auto">
          <a:xfrm>
            <a:off x="7369175" y="3143250"/>
            <a:ext cx="1009650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11700" b="1" i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utiger 55 Roman" pitchFamily="34" charset="0"/>
                <a:ea typeface="宋体" pitchFamily="2" charset="-122"/>
                <a:cs typeface="Arial" pitchFamily="34" charset="0"/>
              </a:rPr>
              <a:t>?</a:t>
            </a:r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4784725" y="2759075"/>
          <a:ext cx="1792288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Image" r:id="rId4" imgW="1791740" imgH="2579598" progId="Photoshop.Image.5">
                  <p:embed/>
                </p:oleObj>
              </mc:Choice>
              <mc:Fallback>
                <p:oleObj name="Image" r:id="rId4" imgW="1791740" imgH="2579598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725" y="2759075"/>
                        <a:ext cx="1792288" cy="257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266700" y="2962275"/>
          <a:ext cx="1754188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Image" r:id="rId6" imgW="1753618" imgH="2376280" progId="Photoshop.Image.5">
                  <p:embed/>
                </p:oleObj>
              </mc:Choice>
              <mc:Fallback>
                <p:oleObj name="Image" r:id="rId6" imgW="1753618" imgH="2376280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2962275"/>
                        <a:ext cx="1754188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030413" y="3592513"/>
            <a:ext cx="3841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5400" b="1" i="0">
                <a:solidFill>
                  <a:schemeClr val="tx1"/>
                </a:solidFill>
                <a:latin typeface="Times New Roman MT Extra Bold" pitchFamily="18" charset="0"/>
                <a:ea typeface="宋体" pitchFamily="2" charset="-122"/>
                <a:cs typeface="Arial" pitchFamily="34" charset="0"/>
              </a:rPr>
              <a:t>: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6588125" y="3592513"/>
            <a:ext cx="3841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5400" b="1" i="0">
                <a:solidFill>
                  <a:schemeClr val="tx1"/>
                </a:solidFill>
                <a:latin typeface="Times New Roman MT Extra Bold" pitchFamily="18" charset="0"/>
                <a:ea typeface="宋体" pitchFamily="2" charset="-122"/>
                <a:cs typeface="Arial" pitchFamily="34" charset="0"/>
              </a:rPr>
              <a:t>: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4191000" y="3592513"/>
            <a:ext cx="584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5400" b="1" i="0">
                <a:solidFill>
                  <a:schemeClr val="tx1"/>
                </a:solidFill>
                <a:latin typeface="Times New Roman MT Extra Bold" pitchFamily="18" charset="0"/>
                <a:ea typeface="宋体" pitchFamily="2" charset="-122"/>
                <a:cs typeface="Arial" pitchFamily="34" charset="0"/>
              </a:rPr>
              <a:t>::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4545013" y="5307013"/>
            <a:ext cx="2278062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4400" b="1" i="0">
                <a:solidFill>
                  <a:schemeClr val="tx1"/>
                </a:solidFill>
                <a:latin typeface="Verdana" pitchFamily="34" charset="0"/>
                <a:ea typeface="宋体" pitchFamily="2" charset="-122"/>
                <a:cs typeface="Arial" pitchFamily="34" charset="0"/>
              </a:rPr>
              <a:t>B</a:t>
            </a:r>
          </a:p>
          <a:p>
            <a:pPr algn="ctr"/>
            <a:r>
              <a:rPr lang="en-US" altLang="zh-CN" sz="2400" b="1" i="0">
                <a:solidFill>
                  <a:schemeClr val="tx1"/>
                </a:solidFill>
                <a:latin typeface="Verdana" pitchFamily="34" charset="0"/>
                <a:ea typeface="宋体" pitchFamily="2" charset="-122"/>
                <a:cs typeface="Arial" pitchFamily="34" charset="0"/>
              </a:rPr>
              <a:t>Control map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7477125" y="5307013"/>
            <a:ext cx="7953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4400" b="1" i="0">
                <a:solidFill>
                  <a:schemeClr val="tx1"/>
                </a:solidFill>
                <a:latin typeface="Verdana" pitchFamily="34" charset="0"/>
                <a:ea typeface="宋体" pitchFamily="2" charset="-122"/>
                <a:cs typeface="Arial" pitchFamily="34" charset="0"/>
              </a:rPr>
              <a:t>B’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-36513" y="5307013"/>
            <a:ext cx="227806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4400" b="1" i="0">
                <a:solidFill>
                  <a:schemeClr val="tx1"/>
                </a:solidFill>
                <a:latin typeface="Verdana" pitchFamily="34" charset="0"/>
                <a:ea typeface="宋体" pitchFamily="2" charset="-122"/>
                <a:cs typeface="Arial" pitchFamily="34" charset="0"/>
              </a:rPr>
              <a:t>A</a:t>
            </a:r>
          </a:p>
          <a:p>
            <a:pPr algn="ctr"/>
            <a:r>
              <a:rPr lang="en-US" altLang="zh-CN" sz="2400" b="1" i="0">
                <a:solidFill>
                  <a:schemeClr val="tx1"/>
                </a:solidFill>
                <a:latin typeface="Verdana" pitchFamily="34" charset="0"/>
                <a:ea typeface="宋体" pitchFamily="2" charset="-122"/>
                <a:cs typeface="Arial" pitchFamily="34" charset="0"/>
              </a:rPr>
              <a:t>Control map</a:t>
            </a:r>
          </a:p>
        </p:txBody>
      </p:sp>
      <p:graphicFrame>
        <p:nvGraphicFramePr>
          <p:cNvPr id="70668" name="Object 12"/>
          <p:cNvGraphicFramePr>
            <a:graphicFrameLocks noChangeAspect="1"/>
          </p:cNvGraphicFramePr>
          <p:nvPr/>
        </p:nvGraphicFramePr>
        <p:xfrm>
          <a:off x="2425700" y="2962275"/>
          <a:ext cx="1752600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Image" r:id="rId8" imgW="1753618" imgH="2376280" progId="Photoshop.Image.5">
                  <p:embed/>
                </p:oleObj>
              </mc:Choice>
              <mc:Fallback>
                <p:oleObj name="Image" r:id="rId8" imgW="1753618" imgH="2376280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2962275"/>
                        <a:ext cx="1752600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2898775" y="5307013"/>
            <a:ext cx="803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4400" b="1" i="0">
                <a:solidFill>
                  <a:schemeClr val="tx1"/>
                </a:solidFill>
                <a:latin typeface="Verdana" pitchFamily="34" charset="0"/>
                <a:ea typeface="宋体" pitchFamily="2" charset="-122"/>
                <a:cs typeface="Arial" pitchFamily="34" charset="0"/>
              </a:rPr>
              <a:t>A’</a:t>
            </a: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6983413" y="2759075"/>
            <a:ext cx="1792287" cy="2559050"/>
          </a:xfrm>
          <a:prstGeom prst="rect">
            <a:avLst/>
          </a:prstGeom>
          <a:noFill/>
          <a:ln w="38100" cap="rnd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71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hangingPunct="1"/>
            <a:r>
              <a:rPr lang="en-US" altLang="zh-CN" smtClean="0">
                <a:ea typeface="宋体" pitchFamily="2" charset="-122"/>
              </a:rPr>
              <a:t>Artistic Styles</a:t>
            </a:r>
          </a:p>
        </p:txBody>
      </p:sp>
    </p:spTree>
    <p:extLst>
      <p:ext uri="{BB962C8B-B14F-4D97-AF65-F5344CB8AC3E}">
        <p14:creationId xmlns:p14="http://schemas.microsoft.com/office/powerpoint/2010/main" val="1147808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>
            <a:grpSpLocks/>
          </p:cNvGrpSpPr>
          <p:nvPr/>
        </p:nvGrpSpPr>
        <p:grpSpPr bwMode="auto">
          <a:xfrm>
            <a:off x="925513" y="4127500"/>
            <a:ext cx="3452812" cy="2163763"/>
            <a:chOff x="600" y="2774"/>
            <a:chExt cx="2175" cy="1363"/>
          </a:xfrm>
        </p:grpSpPr>
        <p:sp>
          <p:nvSpPr>
            <p:cNvPr id="71803" name="Freeform 3"/>
            <p:cNvSpPr>
              <a:spLocks/>
            </p:cNvSpPr>
            <p:nvPr/>
          </p:nvSpPr>
          <p:spPr bwMode="auto">
            <a:xfrm>
              <a:off x="600" y="2774"/>
              <a:ext cx="2175" cy="1357"/>
            </a:xfrm>
            <a:custGeom>
              <a:avLst/>
              <a:gdLst>
                <a:gd name="T0" fmla="*/ 411 w 2175"/>
                <a:gd name="T1" fmla="*/ 15 h 1735"/>
                <a:gd name="T2" fmla="*/ 364 w 2175"/>
                <a:gd name="T3" fmla="*/ 52 h 1735"/>
                <a:gd name="T4" fmla="*/ 317 w 2175"/>
                <a:gd name="T5" fmla="*/ 102 h 1735"/>
                <a:gd name="T6" fmla="*/ 264 w 2175"/>
                <a:gd name="T7" fmla="*/ 175 h 1735"/>
                <a:gd name="T8" fmla="*/ 241 w 2175"/>
                <a:gd name="T9" fmla="*/ 253 h 1735"/>
                <a:gd name="T10" fmla="*/ 229 w 2175"/>
                <a:gd name="T11" fmla="*/ 290 h 1735"/>
                <a:gd name="T12" fmla="*/ 358 w 2175"/>
                <a:gd name="T13" fmla="*/ 566 h 1735"/>
                <a:gd name="T14" fmla="*/ 505 w 2175"/>
                <a:gd name="T15" fmla="*/ 557 h 1735"/>
                <a:gd name="T16" fmla="*/ 535 w 2175"/>
                <a:gd name="T17" fmla="*/ 530 h 1735"/>
                <a:gd name="T18" fmla="*/ 723 w 2175"/>
                <a:gd name="T19" fmla="*/ 442 h 1735"/>
                <a:gd name="T20" fmla="*/ 811 w 2175"/>
                <a:gd name="T21" fmla="*/ 447 h 1735"/>
                <a:gd name="T22" fmla="*/ 846 w 2175"/>
                <a:gd name="T23" fmla="*/ 461 h 1735"/>
                <a:gd name="T24" fmla="*/ 911 w 2175"/>
                <a:gd name="T25" fmla="*/ 474 h 1735"/>
                <a:gd name="T26" fmla="*/ 1058 w 2175"/>
                <a:gd name="T27" fmla="*/ 515 h 1735"/>
                <a:gd name="T28" fmla="*/ 1217 w 2175"/>
                <a:gd name="T29" fmla="*/ 576 h 1735"/>
                <a:gd name="T30" fmla="*/ 1287 w 2175"/>
                <a:gd name="T31" fmla="*/ 617 h 1735"/>
                <a:gd name="T32" fmla="*/ 1328 w 2175"/>
                <a:gd name="T33" fmla="*/ 626 h 1735"/>
                <a:gd name="T34" fmla="*/ 1352 w 2175"/>
                <a:gd name="T35" fmla="*/ 630 h 1735"/>
                <a:gd name="T36" fmla="*/ 1411 w 2175"/>
                <a:gd name="T37" fmla="*/ 667 h 1735"/>
                <a:gd name="T38" fmla="*/ 1452 w 2175"/>
                <a:gd name="T39" fmla="*/ 677 h 1735"/>
                <a:gd name="T40" fmla="*/ 1593 w 2175"/>
                <a:gd name="T41" fmla="*/ 704 h 1735"/>
                <a:gd name="T42" fmla="*/ 1928 w 2175"/>
                <a:gd name="T43" fmla="*/ 681 h 1735"/>
                <a:gd name="T44" fmla="*/ 2051 w 2175"/>
                <a:gd name="T45" fmla="*/ 626 h 1735"/>
                <a:gd name="T46" fmla="*/ 2069 w 2175"/>
                <a:gd name="T47" fmla="*/ 557 h 1735"/>
                <a:gd name="T48" fmla="*/ 2039 w 2175"/>
                <a:gd name="T49" fmla="*/ 378 h 1735"/>
                <a:gd name="T50" fmla="*/ 2028 w 2175"/>
                <a:gd name="T51" fmla="*/ 346 h 1735"/>
                <a:gd name="T52" fmla="*/ 1963 w 2175"/>
                <a:gd name="T53" fmla="*/ 295 h 1735"/>
                <a:gd name="T54" fmla="*/ 1928 w 2175"/>
                <a:gd name="T55" fmla="*/ 277 h 1735"/>
                <a:gd name="T56" fmla="*/ 1881 w 2175"/>
                <a:gd name="T57" fmla="*/ 212 h 1735"/>
                <a:gd name="T58" fmla="*/ 1781 w 2175"/>
                <a:gd name="T59" fmla="*/ 167 h 1735"/>
                <a:gd name="T60" fmla="*/ 1734 w 2175"/>
                <a:gd name="T61" fmla="*/ 111 h 1735"/>
                <a:gd name="T62" fmla="*/ 1681 w 2175"/>
                <a:gd name="T63" fmla="*/ 56 h 1735"/>
                <a:gd name="T64" fmla="*/ 1822 w 2175"/>
                <a:gd name="T65" fmla="*/ 5 h 1735"/>
                <a:gd name="T66" fmla="*/ 1934 w 2175"/>
                <a:gd name="T67" fmla="*/ 10 h 1735"/>
                <a:gd name="T68" fmla="*/ 1963 w 2175"/>
                <a:gd name="T69" fmla="*/ 23 h 1735"/>
                <a:gd name="T70" fmla="*/ 2175 w 2175"/>
                <a:gd name="T71" fmla="*/ 20 h 1735"/>
                <a:gd name="T72" fmla="*/ 2169 w 2175"/>
                <a:gd name="T73" fmla="*/ 1357 h 1735"/>
                <a:gd name="T74" fmla="*/ 0 w 2175"/>
                <a:gd name="T75" fmla="*/ 1357 h 1735"/>
                <a:gd name="T76" fmla="*/ 6 w 2175"/>
                <a:gd name="T77" fmla="*/ 15 h 1735"/>
                <a:gd name="T78" fmla="*/ 411 w 2175"/>
                <a:gd name="T79" fmla="*/ 15 h 17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5" h="1735">
                  <a:moveTo>
                    <a:pt x="411" y="19"/>
                  </a:moveTo>
                  <a:cubicBezTo>
                    <a:pt x="398" y="39"/>
                    <a:pt x="384" y="52"/>
                    <a:pt x="364" y="66"/>
                  </a:cubicBezTo>
                  <a:cubicBezTo>
                    <a:pt x="350" y="88"/>
                    <a:pt x="328" y="106"/>
                    <a:pt x="317" y="130"/>
                  </a:cubicBezTo>
                  <a:cubicBezTo>
                    <a:pt x="303" y="161"/>
                    <a:pt x="284" y="196"/>
                    <a:pt x="264" y="224"/>
                  </a:cubicBezTo>
                  <a:cubicBezTo>
                    <a:pt x="249" y="296"/>
                    <a:pt x="258" y="257"/>
                    <a:pt x="241" y="324"/>
                  </a:cubicBezTo>
                  <a:cubicBezTo>
                    <a:pt x="237" y="340"/>
                    <a:pt x="229" y="371"/>
                    <a:pt x="229" y="371"/>
                  </a:cubicBezTo>
                  <a:cubicBezTo>
                    <a:pt x="213" y="495"/>
                    <a:pt x="213" y="673"/>
                    <a:pt x="358" y="724"/>
                  </a:cubicBezTo>
                  <a:cubicBezTo>
                    <a:pt x="407" y="722"/>
                    <a:pt x="466" y="743"/>
                    <a:pt x="505" y="712"/>
                  </a:cubicBezTo>
                  <a:cubicBezTo>
                    <a:pt x="517" y="702"/>
                    <a:pt x="523" y="687"/>
                    <a:pt x="535" y="677"/>
                  </a:cubicBezTo>
                  <a:cubicBezTo>
                    <a:pt x="591" y="633"/>
                    <a:pt x="653" y="579"/>
                    <a:pt x="723" y="565"/>
                  </a:cubicBezTo>
                  <a:cubicBezTo>
                    <a:pt x="752" y="567"/>
                    <a:pt x="782" y="568"/>
                    <a:pt x="811" y="571"/>
                  </a:cubicBezTo>
                  <a:cubicBezTo>
                    <a:pt x="832" y="573"/>
                    <a:pt x="828" y="580"/>
                    <a:pt x="846" y="589"/>
                  </a:cubicBezTo>
                  <a:cubicBezTo>
                    <a:pt x="865" y="599"/>
                    <a:pt x="890" y="602"/>
                    <a:pt x="911" y="606"/>
                  </a:cubicBezTo>
                  <a:cubicBezTo>
                    <a:pt x="985" y="656"/>
                    <a:pt x="932" y="644"/>
                    <a:pt x="1058" y="659"/>
                  </a:cubicBezTo>
                  <a:cubicBezTo>
                    <a:pt x="1107" y="684"/>
                    <a:pt x="1164" y="723"/>
                    <a:pt x="1217" y="736"/>
                  </a:cubicBezTo>
                  <a:cubicBezTo>
                    <a:pt x="1233" y="760"/>
                    <a:pt x="1260" y="779"/>
                    <a:pt x="1287" y="789"/>
                  </a:cubicBezTo>
                  <a:cubicBezTo>
                    <a:pt x="1300" y="794"/>
                    <a:pt x="1314" y="796"/>
                    <a:pt x="1328" y="800"/>
                  </a:cubicBezTo>
                  <a:cubicBezTo>
                    <a:pt x="1336" y="802"/>
                    <a:pt x="1352" y="806"/>
                    <a:pt x="1352" y="806"/>
                  </a:cubicBezTo>
                  <a:cubicBezTo>
                    <a:pt x="1372" y="821"/>
                    <a:pt x="1389" y="841"/>
                    <a:pt x="1411" y="853"/>
                  </a:cubicBezTo>
                  <a:cubicBezTo>
                    <a:pt x="1423" y="860"/>
                    <a:pt x="1439" y="859"/>
                    <a:pt x="1452" y="865"/>
                  </a:cubicBezTo>
                  <a:cubicBezTo>
                    <a:pt x="1499" y="886"/>
                    <a:pt x="1542" y="890"/>
                    <a:pt x="1593" y="900"/>
                  </a:cubicBezTo>
                  <a:cubicBezTo>
                    <a:pt x="1714" y="896"/>
                    <a:pt x="1811" y="891"/>
                    <a:pt x="1928" y="871"/>
                  </a:cubicBezTo>
                  <a:cubicBezTo>
                    <a:pt x="1976" y="851"/>
                    <a:pt x="2014" y="839"/>
                    <a:pt x="2051" y="800"/>
                  </a:cubicBezTo>
                  <a:cubicBezTo>
                    <a:pt x="2069" y="748"/>
                    <a:pt x="2062" y="777"/>
                    <a:pt x="2069" y="712"/>
                  </a:cubicBezTo>
                  <a:cubicBezTo>
                    <a:pt x="2065" y="629"/>
                    <a:pt x="2064" y="560"/>
                    <a:pt x="2039" y="483"/>
                  </a:cubicBezTo>
                  <a:cubicBezTo>
                    <a:pt x="2035" y="469"/>
                    <a:pt x="2035" y="455"/>
                    <a:pt x="2028" y="442"/>
                  </a:cubicBezTo>
                  <a:cubicBezTo>
                    <a:pt x="2009" y="410"/>
                    <a:pt x="1994" y="394"/>
                    <a:pt x="1963" y="377"/>
                  </a:cubicBezTo>
                  <a:cubicBezTo>
                    <a:pt x="1951" y="370"/>
                    <a:pt x="1928" y="354"/>
                    <a:pt x="1928" y="354"/>
                  </a:cubicBezTo>
                  <a:cubicBezTo>
                    <a:pt x="1917" y="331"/>
                    <a:pt x="1901" y="288"/>
                    <a:pt x="1881" y="271"/>
                  </a:cubicBezTo>
                  <a:cubicBezTo>
                    <a:pt x="1852" y="246"/>
                    <a:pt x="1809" y="241"/>
                    <a:pt x="1781" y="213"/>
                  </a:cubicBezTo>
                  <a:cubicBezTo>
                    <a:pt x="1771" y="183"/>
                    <a:pt x="1752" y="166"/>
                    <a:pt x="1734" y="142"/>
                  </a:cubicBezTo>
                  <a:cubicBezTo>
                    <a:pt x="1715" y="117"/>
                    <a:pt x="1704" y="94"/>
                    <a:pt x="1681" y="72"/>
                  </a:cubicBezTo>
                  <a:cubicBezTo>
                    <a:pt x="1657" y="0"/>
                    <a:pt x="1791" y="10"/>
                    <a:pt x="1822" y="7"/>
                  </a:cubicBezTo>
                  <a:cubicBezTo>
                    <a:pt x="1862" y="28"/>
                    <a:pt x="1888" y="5"/>
                    <a:pt x="1934" y="13"/>
                  </a:cubicBezTo>
                  <a:cubicBezTo>
                    <a:pt x="1948" y="35"/>
                    <a:pt x="1938" y="30"/>
                    <a:pt x="1963" y="30"/>
                  </a:cubicBezTo>
                  <a:lnTo>
                    <a:pt x="2175" y="25"/>
                  </a:lnTo>
                  <a:lnTo>
                    <a:pt x="2169" y="1735"/>
                  </a:lnTo>
                  <a:lnTo>
                    <a:pt x="0" y="1735"/>
                  </a:lnTo>
                  <a:lnTo>
                    <a:pt x="6" y="19"/>
                  </a:lnTo>
                  <a:lnTo>
                    <a:pt x="411" y="19"/>
                  </a:lnTo>
                  <a:close/>
                </a:path>
              </a:pathLst>
            </a:custGeom>
            <a:solidFill>
              <a:srgbClr val="F4CA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804" name="Rectangle 4"/>
            <p:cNvSpPr>
              <a:spLocks noChangeArrowheads="1"/>
            </p:cNvSpPr>
            <p:nvPr/>
          </p:nvSpPr>
          <p:spPr bwMode="auto">
            <a:xfrm>
              <a:off x="600" y="2793"/>
              <a:ext cx="2169" cy="1344"/>
            </a:xfrm>
            <a:prstGeom prst="rect">
              <a:avLst/>
            </a:prstGeom>
            <a:noFill/>
            <a:ln w="38100" cap="rnd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71683" name="Group 5"/>
          <p:cNvGrpSpPr>
            <a:grpSpLocks/>
          </p:cNvGrpSpPr>
          <p:nvPr/>
        </p:nvGrpSpPr>
        <p:grpSpPr bwMode="auto">
          <a:xfrm>
            <a:off x="4945063" y="4137025"/>
            <a:ext cx="3452812" cy="2162175"/>
            <a:chOff x="3245" y="2396"/>
            <a:chExt cx="2175" cy="1741"/>
          </a:xfrm>
        </p:grpSpPr>
        <p:sp>
          <p:nvSpPr>
            <p:cNvPr id="71801" name="Freeform 6"/>
            <p:cNvSpPr>
              <a:spLocks/>
            </p:cNvSpPr>
            <p:nvPr/>
          </p:nvSpPr>
          <p:spPr bwMode="auto">
            <a:xfrm>
              <a:off x="3245" y="2396"/>
              <a:ext cx="2175" cy="1735"/>
            </a:xfrm>
            <a:custGeom>
              <a:avLst/>
              <a:gdLst>
                <a:gd name="T0" fmla="*/ 411 w 2175"/>
                <a:gd name="T1" fmla="*/ 19 h 1735"/>
                <a:gd name="T2" fmla="*/ 364 w 2175"/>
                <a:gd name="T3" fmla="*/ 66 h 1735"/>
                <a:gd name="T4" fmla="*/ 317 w 2175"/>
                <a:gd name="T5" fmla="*/ 130 h 1735"/>
                <a:gd name="T6" fmla="*/ 264 w 2175"/>
                <a:gd name="T7" fmla="*/ 224 h 1735"/>
                <a:gd name="T8" fmla="*/ 241 w 2175"/>
                <a:gd name="T9" fmla="*/ 324 h 1735"/>
                <a:gd name="T10" fmla="*/ 229 w 2175"/>
                <a:gd name="T11" fmla="*/ 371 h 1735"/>
                <a:gd name="T12" fmla="*/ 358 w 2175"/>
                <a:gd name="T13" fmla="*/ 724 h 1735"/>
                <a:gd name="T14" fmla="*/ 505 w 2175"/>
                <a:gd name="T15" fmla="*/ 712 h 1735"/>
                <a:gd name="T16" fmla="*/ 535 w 2175"/>
                <a:gd name="T17" fmla="*/ 677 h 1735"/>
                <a:gd name="T18" fmla="*/ 723 w 2175"/>
                <a:gd name="T19" fmla="*/ 565 h 1735"/>
                <a:gd name="T20" fmla="*/ 811 w 2175"/>
                <a:gd name="T21" fmla="*/ 571 h 1735"/>
                <a:gd name="T22" fmla="*/ 846 w 2175"/>
                <a:gd name="T23" fmla="*/ 589 h 1735"/>
                <a:gd name="T24" fmla="*/ 911 w 2175"/>
                <a:gd name="T25" fmla="*/ 606 h 1735"/>
                <a:gd name="T26" fmla="*/ 1058 w 2175"/>
                <a:gd name="T27" fmla="*/ 659 h 1735"/>
                <a:gd name="T28" fmla="*/ 1217 w 2175"/>
                <a:gd name="T29" fmla="*/ 736 h 1735"/>
                <a:gd name="T30" fmla="*/ 1287 w 2175"/>
                <a:gd name="T31" fmla="*/ 789 h 1735"/>
                <a:gd name="T32" fmla="*/ 1328 w 2175"/>
                <a:gd name="T33" fmla="*/ 800 h 1735"/>
                <a:gd name="T34" fmla="*/ 1352 w 2175"/>
                <a:gd name="T35" fmla="*/ 806 h 1735"/>
                <a:gd name="T36" fmla="*/ 1411 w 2175"/>
                <a:gd name="T37" fmla="*/ 853 h 1735"/>
                <a:gd name="T38" fmla="*/ 1452 w 2175"/>
                <a:gd name="T39" fmla="*/ 865 h 1735"/>
                <a:gd name="T40" fmla="*/ 1593 w 2175"/>
                <a:gd name="T41" fmla="*/ 900 h 1735"/>
                <a:gd name="T42" fmla="*/ 1928 w 2175"/>
                <a:gd name="T43" fmla="*/ 871 h 1735"/>
                <a:gd name="T44" fmla="*/ 2051 w 2175"/>
                <a:gd name="T45" fmla="*/ 800 h 1735"/>
                <a:gd name="T46" fmla="*/ 2069 w 2175"/>
                <a:gd name="T47" fmla="*/ 712 h 1735"/>
                <a:gd name="T48" fmla="*/ 2039 w 2175"/>
                <a:gd name="T49" fmla="*/ 483 h 1735"/>
                <a:gd name="T50" fmla="*/ 2028 w 2175"/>
                <a:gd name="T51" fmla="*/ 442 h 1735"/>
                <a:gd name="T52" fmla="*/ 1963 w 2175"/>
                <a:gd name="T53" fmla="*/ 377 h 1735"/>
                <a:gd name="T54" fmla="*/ 1928 w 2175"/>
                <a:gd name="T55" fmla="*/ 354 h 1735"/>
                <a:gd name="T56" fmla="*/ 1881 w 2175"/>
                <a:gd name="T57" fmla="*/ 271 h 1735"/>
                <a:gd name="T58" fmla="*/ 1781 w 2175"/>
                <a:gd name="T59" fmla="*/ 213 h 1735"/>
                <a:gd name="T60" fmla="*/ 1734 w 2175"/>
                <a:gd name="T61" fmla="*/ 142 h 1735"/>
                <a:gd name="T62" fmla="*/ 1681 w 2175"/>
                <a:gd name="T63" fmla="*/ 72 h 1735"/>
                <a:gd name="T64" fmla="*/ 1822 w 2175"/>
                <a:gd name="T65" fmla="*/ 7 h 1735"/>
                <a:gd name="T66" fmla="*/ 1934 w 2175"/>
                <a:gd name="T67" fmla="*/ 13 h 1735"/>
                <a:gd name="T68" fmla="*/ 1963 w 2175"/>
                <a:gd name="T69" fmla="*/ 30 h 1735"/>
                <a:gd name="T70" fmla="*/ 2175 w 2175"/>
                <a:gd name="T71" fmla="*/ 25 h 1735"/>
                <a:gd name="T72" fmla="*/ 2169 w 2175"/>
                <a:gd name="T73" fmla="*/ 1735 h 1735"/>
                <a:gd name="T74" fmla="*/ 0 w 2175"/>
                <a:gd name="T75" fmla="*/ 1735 h 1735"/>
                <a:gd name="T76" fmla="*/ 6 w 2175"/>
                <a:gd name="T77" fmla="*/ 19 h 1735"/>
                <a:gd name="T78" fmla="*/ 411 w 2175"/>
                <a:gd name="T79" fmla="*/ 19 h 17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5" h="1735">
                  <a:moveTo>
                    <a:pt x="411" y="19"/>
                  </a:moveTo>
                  <a:cubicBezTo>
                    <a:pt x="398" y="39"/>
                    <a:pt x="384" y="52"/>
                    <a:pt x="364" y="66"/>
                  </a:cubicBezTo>
                  <a:cubicBezTo>
                    <a:pt x="350" y="88"/>
                    <a:pt x="328" y="106"/>
                    <a:pt x="317" y="130"/>
                  </a:cubicBezTo>
                  <a:cubicBezTo>
                    <a:pt x="303" y="161"/>
                    <a:pt x="284" y="196"/>
                    <a:pt x="264" y="224"/>
                  </a:cubicBezTo>
                  <a:cubicBezTo>
                    <a:pt x="249" y="296"/>
                    <a:pt x="258" y="257"/>
                    <a:pt x="241" y="324"/>
                  </a:cubicBezTo>
                  <a:cubicBezTo>
                    <a:pt x="237" y="340"/>
                    <a:pt x="229" y="371"/>
                    <a:pt x="229" y="371"/>
                  </a:cubicBezTo>
                  <a:cubicBezTo>
                    <a:pt x="213" y="495"/>
                    <a:pt x="213" y="673"/>
                    <a:pt x="358" y="724"/>
                  </a:cubicBezTo>
                  <a:cubicBezTo>
                    <a:pt x="407" y="722"/>
                    <a:pt x="466" y="743"/>
                    <a:pt x="505" y="712"/>
                  </a:cubicBezTo>
                  <a:cubicBezTo>
                    <a:pt x="517" y="702"/>
                    <a:pt x="523" y="687"/>
                    <a:pt x="535" y="677"/>
                  </a:cubicBezTo>
                  <a:cubicBezTo>
                    <a:pt x="591" y="633"/>
                    <a:pt x="653" y="579"/>
                    <a:pt x="723" y="565"/>
                  </a:cubicBezTo>
                  <a:cubicBezTo>
                    <a:pt x="752" y="567"/>
                    <a:pt x="782" y="568"/>
                    <a:pt x="811" y="571"/>
                  </a:cubicBezTo>
                  <a:cubicBezTo>
                    <a:pt x="832" y="573"/>
                    <a:pt x="828" y="580"/>
                    <a:pt x="846" y="589"/>
                  </a:cubicBezTo>
                  <a:cubicBezTo>
                    <a:pt x="865" y="599"/>
                    <a:pt x="890" y="602"/>
                    <a:pt x="911" y="606"/>
                  </a:cubicBezTo>
                  <a:cubicBezTo>
                    <a:pt x="985" y="656"/>
                    <a:pt x="932" y="644"/>
                    <a:pt x="1058" y="659"/>
                  </a:cubicBezTo>
                  <a:cubicBezTo>
                    <a:pt x="1107" y="684"/>
                    <a:pt x="1164" y="723"/>
                    <a:pt x="1217" y="736"/>
                  </a:cubicBezTo>
                  <a:cubicBezTo>
                    <a:pt x="1233" y="760"/>
                    <a:pt x="1260" y="779"/>
                    <a:pt x="1287" y="789"/>
                  </a:cubicBezTo>
                  <a:cubicBezTo>
                    <a:pt x="1300" y="794"/>
                    <a:pt x="1314" y="796"/>
                    <a:pt x="1328" y="800"/>
                  </a:cubicBezTo>
                  <a:cubicBezTo>
                    <a:pt x="1336" y="802"/>
                    <a:pt x="1352" y="806"/>
                    <a:pt x="1352" y="806"/>
                  </a:cubicBezTo>
                  <a:cubicBezTo>
                    <a:pt x="1372" y="821"/>
                    <a:pt x="1389" y="841"/>
                    <a:pt x="1411" y="853"/>
                  </a:cubicBezTo>
                  <a:cubicBezTo>
                    <a:pt x="1423" y="860"/>
                    <a:pt x="1439" y="859"/>
                    <a:pt x="1452" y="865"/>
                  </a:cubicBezTo>
                  <a:cubicBezTo>
                    <a:pt x="1499" y="886"/>
                    <a:pt x="1542" y="890"/>
                    <a:pt x="1593" y="900"/>
                  </a:cubicBezTo>
                  <a:cubicBezTo>
                    <a:pt x="1714" y="896"/>
                    <a:pt x="1811" y="891"/>
                    <a:pt x="1928" y="871"/>
                  </a:cubicBezTo>
                  <a:cubicBezTo>
                    <a:pt x="1976" y="851"/>
                    <a:pt x="2014" y="839"/>
                    <a:pt x="2051" y="800"/>
                  </a:cubicBezTo>
                  <a:cubicBezTo>
                    <a:pt x="2069" y="748"/>
                    <a:pt x="2062" y="777"/>
                    <a:pt x="2069" y="712"/>
                  </a:cubicBezTo>
                  <a:cubicBezTo>
                    <a:pt x="2065" y="629"/>
                    <a:pt x="2064" y="560"/>
                    <a:pt x="2039" y="483"/>
                  </a:cubicBezTo>
                  <a:cubicBezTo>
                    <a:pt x="2035" y="469"/>
                    <a:pt x="2035" y="455"/>
                    <a:pt x="2028" y="442"/>
                  </a:cubicBezTo>
                  <a:cubicBezTo>
                    <a:pt x="2009" y="410"/>
                    <a:pt x="1994" y="394"/>
                    <a:pt x="1963" y="377"/>
                  </a:cubicBezTo>
                  <a:cubicBezTo>
                    <a:pt x="1951" y="370"/>
                    <a:pt x="1928" y="354"/>
                    <a:pt x="1928" y="354"/>
                  </a:cubicBezTo>
                  <a:cubicBezTo>
                    <a:pt x="1917" y="331"/>
                    <a:pt x="1901" y="288"/>
                    <a:pt x="1881" y="271"/>
                  </a:cubicBezTo>
                  <a:cubicBezTo>
                    <a:pt x="1852" y="246"/>
                    <a:pt x="1809" y="241"/>
                    <a:pt x="1781" y="213"/>
                  </a:cubicBezTo>
                  <a:cubicBezTo>
                    <a:pt x="1771" y="183"/>
                    <a:pt x="1752" y="166"/>
                    <a:pt x="1734" y="142"/>
                  </a:cubicBezTo>
                  <a:cubicBezTo>
                    <a:pt x="1715" y="117"/>
                    <a:pt x="1704" y="94"/>
                    <a:pt x="1681" y="72"/>
                  </a:cubicBezTo>
                  <a:cubicBezTo>
                    <a:pt x="1657" y="0"/>
                    <a:pt x="1791" y="10"/>
                    <a:pt x="1822" y="7"/>
                  </a:cubicBezTo>
                  <a:cubicBezTo>
                    <a:pt x="1862" y="28"/>
                    <a:pt x="1888" y="5"/>
                    <a:pt x="1934" y="13"/>
                  </a:cubicBezTo>
                  <a:cubicBezTo>
                    <a:pt x="1948" y="35"/>
                    <a:pt x="1938" y="30"/>
                    <a:pt x="1963" y="30"/>
                  </a:cubicBezTo>
                  <a:lnTo>
                    <a:pt x="2175" y="25"/>
                  </a:lnTo>
                  <a:lnTo>
                    <a:pt x="2169" y="1735"/>
                  </a:lnTo>
                  <a:lnTo>
                    <a:pt x="0" y="1735"/>
                  </a:lnTo>
                  <a:lnTo>
                    <a:pt x="6" y="19"/>
                  </a:lnTo>
                  <a:lnTo>
                    <a:pt x="411" y="19"/>
                  </a:lnTo>
                  <a:close/>
                </a:path>
              </a:pathLst>
            </a:custGeom>
            <a:solidFill>
              <a:srgbClr val="C1EF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1802" name="Rectangle 7"/>
            <p:cNvSpPr>
              <a:spLocks noChangeArrowheads="1"/>
            </p:cNvSpPr>
            <p:nvPr/>
          </p:nvSpPr>
          <p:spPr bwMode="auto">
            <a:xfrm>
              <a:off x="3245" y="2415"/>
              <a:ext cx="2169" cy="1722"/>
            </a:xfrm>
            <a:prstGeom prst="rect">
              <a:avLst/>
            </a:prstGeom>
            <a:noFill/>
            <a:ln w="38100" cap="rnd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71684" name="Freeform 8"/>
          <p:cNvSpPr>
            <a:spLocks/>
          </p:cNvSpPr>
          <p:nvPr/>
        </p:nvSpPr>
        <p:spPr bwMode="auto">
          <a:xfrm>
            <a:off x="1638300" y="1733550"/>
            <a:ext cx="2763838" cy="1860550"/>
          </a:xfrm>
          <a:custGeom>
            <a:avLst/>
            <a:gdLst>
              <a:gd name="T0" fmla="*/ 266700 w 1741"/>
              <a:gd name="T1" fmla="*/ 1860550 h 1686"/>
              <a:gd name="T2" fmla="*/ 209550 w 1741"/>
              <a:gd name="T3" fmla="*/ 1710470 h 1686"/>
              <a:gd name="T4" fmla="*/ 190500 w 1741"/>
              <a:gd name="T5" fmla="*/ 1670743 h 1686"/>
              <a:gd name="T6" fmla="*/ 87313 w 1741"/>
              <a:gd name="T7" fmla="*/ 1592392 h 1686"/>
              <a:gd name="T8" fmla="*/ 49213 w 1741"/>
              <a:gd name="T9" fmla="*/ 1552665 h 1686"/>
              <a:gd name="T10" fmla="*/ 30163 w 1741"/>
              <a:gd name="T11" fmla="*/ 1506317 h 1686"/>
              <a:gd name="T12" fmla="*/ 11113 w 1741"/>
              <a:gd name="T13" fmla="*/ 1427967 h 1686"/>
              <a:gd name="T14" fmla="*/ 39688 w 1741"/>
              <a:gd name="T15" fmla="*/ 1106840 h 1686"/>
              <a:gd name="T16" fmla="*/ 58738 w 1741"/>
              <a:gd name="T17" fmla="*/ 1054974 h 1686"/>
              <a:gd name="T18" fmla="*/ 276225 w 1741"/>
              <a:gd name="T19" fmla="*/ 897169 h 1686"/>
              <a:gd name="T20" fmla="*/ 341313 w 1741"/>
              <a:gd name="T21" fmla="*/ 858546 h 1686"/>
              <a:gd name="T22" fmla="*/ 633413 w 1741"/>
              <a:gd name="T23" fmla="*/ 779092 h 1686"/>
              <a:gd name="T24" fmla="*/ 755650 w 1741"/>
              <a:gd name="T25" fmla="*/ 760332 h 1686"/>
              <a:gd name="T26" fmla="*/ 896938 w 1741"/>
              <a:gd name="T27" fmla="*/ 727226 h 1686"/>
              <a:gd name="T28" fmla="*/ 992188 w 1741"/>
              <a:gd name="T29" fmla="*/ 713983 h 1686"/>
              <a:gd name="T30" fmla="*/ 1181100 w 1741"/>
              <a:gd name="T31" fmla="*/ 642254 h 1686"/>
              <a:gd name="T32" fmla="*/ 1217613 w 1741"/>
              <a:gd name="T33" fmla="*/ 602527 h 1686"/>
              <a:gd name="T34" fmla="*/ 1236663 w 1741"/>
              <a:gd name="T35" fmla="*/ 582663 h 1686"/>
              <a:gd name="T36" fmla="*/ 1236663 w 1741"/>
              <a:gd name="T37" fmla="*/ 444722 h 1686"/>
              <a:gd name="T38" fmla="*/ 1190625 w 1741"/>
              <a:gd name="T39" fmla="*/ 399478 h 1686"/>
              <a:gd name="T40" fmla="*/ 1143000 w 1741"/>
              <a:gd name="T41" fmla="*/ 301263 h 1686"/>
              <a:gd name="T42" fmla="*/ 1104900 w 1741"/>
              <a:gd name="T43" fmla="*/ 261536 h 1686"/>
              <a:gd name="T44" fmla="*/ 1047750 w 1741"/>
              <a:gd name="T45" fmla="*/ 176565 h 1686"/>
              <a:gd name="T46" fmla="*/ 1030288 w 1741"/>
              <a:gd name="T47" fmla="*/ 6621 h 1686"/>
              <a:gd name="T48" fmla="*/ 2763838 w 1741"/>
              <a:gd name="T49" fmla="*/ 0 h 1686"/>
              <a:gd name="T50" fmla="*/ 2763838 w 1741"/>
              <a:gd name="T51" fmla="*/ 1860550 h 1686"/>
              <a:gd name="T52" fmla="*/ 266700 w 1741"/>
              <a:gd name="T53" fmla="*/ 1860550 h 16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741" h="1686">
                <a:moveTo>
                  <a:pt x="168" y="1686"/>
                </a:moveTo>
                <a:cubicBezTo>
                  <a:pt x="141" y="1645"/>
                  <a:pt x="148" y="1596"/>
                  <a:pt x="132" y="1550"/>
                </a:cubicBezTo>
                <a:cubicBezTo>
                  <a:pt x="128" y="1538"/>
                  <a:pt x="129" y="1523"/>
                  <a:pt x="120" y="1514"/>
                </a:cubicBezTo>
                <a:cubicBezTo>
                  <a:pt x="97" y="1491"/>
                  <a:pt x="75" y="1468"/>
                  <a:pt x="55" y="1443"/>
                </a:cubicBezTo>
                <a:cubicBezTo>
                  <a:pt x="46" y="1432"/>
                  <a:pt x="31" y="1407"/>
                  <a:pt x="31" y="1407"/>
                </a:cubicBezTo>
                <a:cubicBezTo>
                  <a:pt x="27" y="1393"/>
                  <a:pt x="22" y="1379"/>
                  <a:pt x="19" y="1365"/>
                </a:cubicBezTo>
                <a:cubicBezTo>
                  <a:pt x="14" y="1341"/>
                  <a:pt x="7" y="1294"/>
                  <a:pt x="7" y="1294"/>
                </a:cubicBezTo>
                <a:cubicBezTo>
                  <a:pt x="1" y="1193"/>
                  <a:pt x="0" y="1101"/>
                  <a:pt x="25" y="1003"/>
                </a:cubicBezTo>
                <a:cubicBezTo>
                  <a:pt x="27" y="994"/>
                  <a:pt x="31" y="967"/>
                  <a:pt x="37" y="956"/>
                </a:cubicBezTo>
                <a:cubicBezTo>
                  <a:pt x="70" y="897"/>
                  <a:pt x="119" y="850"/>
                  <a:pt x="174" y="813"/>
                </a:cubicBezTo>
                <a:cubicBezTo>
                  <a:pt x="241" y="768"/>
                  <a:pt x="133" y="823"/>
                  <a:pt x="215" y="778"/>
                </a:cubicBezTo>
                <a:cubicBezTo>
                  <a:pt x="274" y="745"/>
                  <a:pt x="333" y="725"/>
                  <a:pt x="399" y="706"/>
                </a:cubicBezTo>
                <a:cubicBezTo>
                  <a:pt x="424" y="699"/>
                  <a:pt x="451" y="697"/>
                  <a:pt x="476" y="689"/>
                </a:cubicBezTo>
                <a:cubicBezTo>
                  <a:pt x="505" y="679"/>
                  <a:pt x="535" y="666"/>
                  <a:pt x="565" y="659"/>
                </a:cubicBezTo>
                <a:cubicBezTo>
                  <a:pt x="585" y="655"/>
                  <a:pt x="625" y="647"/>
                  <a:pt x="625" y="647"/>
                </a:cubicBezTo>
                <a:cubicBezTo>
                  <a:pt x="667" y="626"/>
                  <a:pt x="704" y="606"/>
                  <a:pt x="744" y="582"/>
                </a:cubicBezTo>
                <a:cubicBezTo>
                  <a:pt x="752" y="570"/>
                  <a:pt x="759" y="558"/>
                  <a:pt x="767" y="546"/>
                </a:cubicBezTo>
                <a:cubicBezTo>
                  <a:pt x="771" y="540"/>
                  <a:pt x="779" y="528"/>
                  <a:pt x="779" y="528"/>
                </a:cubicBezTo>
                <a:cubicBezTo>
                  <a:pt x="788" y="481"/>
                  <a:pt x="795" y="464"/>
                  <a:pt x="779" y="403"/>
                </a:cubicBezTo>
                <a:cubicBezTo>
                  <a:pt x="775" y="387"/>
                  <a:pt x="750" y="362"/>
                  <a:pt x="750" y="362"/>
                </a:cubicBezTo>
                <a:cubicBezTo>
                  <a:pt x="740" y="332"/>
                  <a:pt x="730" y="303"/>
                  <a:pt x="720" y="273"/>
                </a:cubicBezTo>
                <a:cubicBezTo>
                  <a:pt x="715" y="259"/>
                  <a:pt x="696" y="237"/>
                  <a:pt x="696" y="237"/>
                </a:cubicBezTo>
                <a:cubicBezTo>
                  <a:pt x="689" y="210"/>
                  <a:pt x="676" y="183"/>
                  <a:pt x="660" y="160"/>
                </a:cubicBezTo>
                <a:cubicBezTo>
                  <a:pt x="643" y="99"/>
                  <a:pt x="649" y="101"/>
                  <a:pt x="649" y="6"/>
                </a:cubicBezTo>
                <a:lnTo>
                  <a:pt x="1741" y="0"/>
                </a:lnTo>
                <a:lnTo>
                  <a:pt x="1741" y="1686"/>
                </a:lnTo>
                <a:lnTo>
                  <a:pt x="168" y="1686"/>
                </a:lnTo>
                <a:close/>
              </a:path>
            </a:pathLst>
          </a:custGeom>
          <a:solidFill>
            <a:srgbClr val="F4CA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85" name="Rectangle 9"/>
          <p:cNvSpPr>
            <a:spLocks noChangeArrowheads="1"/>
          </p:cNvSpPr>
          <p:nvPr/>
        </p:nvSpPr>
        <p:spPr bwMode="auto">
          <a:xfrm>
            <a:off x="801688" y="1733550"/>
            <a:ext cx="3609975" cy="1870075"/>
          </a:xfrm>
          <a:prstGeom prst="rect">
            <a:avLst/>
          </a:prstGeom>
          <a:noFill/>
          <a:ln w="38100" cap="rnd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71686" name="Group 10"/>
          <p:cNvGrpSpPr>
            <a:grpSpLocks/>
          </p:cNvGrpSpPr>
          <p:nvPr/>
        </p:nvGrpSpPr>
        <p:grpSpPr bwMode="auto">
          <a:xfrm>
            <a:off x="4892675" y="1738313"/>
            <a:ext cx="3609975" cy="1860550"/>
            <a:chOff x="3070" y="1663"/>
            <a:chExt cx="2274" cy="1686"/>
          </a:xfrm>
        </p:grpSpPr>
        <p:sp>
          <p:nvSpPr>
            <p:cNvPr id="71799" name="Freeform 11"/>
            <p:cNvSpPr>
              <a:spLocks/>
            </p:cNvSpPr>
            <p:nvPr/>
          </p:nvSpPr>
          <p:spPr bwMode="auto">
            <a:xfrm>
              <a:off x="3597" y="1663"/>
              <a:ext cx="1741" cy="1686"/>
            </a:xfrm>
            <a:custGeom>
              <a:avLst/>
              <a:gdLst>
                <a:gd name="T0" fmla="*/ 168 w 1741"/>
                <a:gd name="T1" fmla="*/ 1686 h 1686"/>
                <a:gd name="T2" fmla="*/ 132 w 1741"/>
                <a:gd name="T3" fmla="*/ 1550 h 1686"/>
                <a:gd name="T4" fmla="*/ 120 w 1741"/>
                <a:gd name="T5" fmla="*/ 1514 h 1686"/>
                <a:gd name="T6" fmla="*/ 55 w 1741"/>
                <a:gd name="T7" fmla="*/ 1443 h 1686"/>
                <a:gd name="T8" fmla="*/ 31 w 1741"/>
                <a:gd name="T9" fmla="*/ 1407 h 1686"/>
                <a:gd name="T10" fmla="*/ 19 w 1741"/>
                <a:gd name="T11" fmla="*/ 1365 h 1686"/>
                <a:gd name="T12" fmla="*/ 7 w 1741"/>
                <a:gd name="T13" fmla="*/ 1294 h 1686"/>
                <a:gd name="T14" fmla="*/ 25 w 1741"/>
                <a:gd name="T15" fmla="*/ 1003 h 1686"/>
                <a:gd name="T16" fmla="*/ 37 w 1741"/>
                <a:gd name="T17" fmla="*/ 956 h 1686"/>
                <a:gd name="T18" fmla="*/ 174 w 1741"/>
                <a:gd name="T19" fmla="*/ 813 h 1686"/>
                <a:gd name="T20" fmla="*/ 215 w 1741"/>
                <a:gd name="T21" fmla="*/ 778 h 1686"/>
                <a:gd name="T22" fmla="*/ 399 w 1741"/>
                <a:gd name="T23" fmla="*/ 706 h 1686"/>
                <a:gd name="T24" fmla="*/ 476 w 1741"/>
                <a:gd name="T25" fmla="*/ 689 h 1686"/>
                <a:gd name="T26" fmla="*/ 565 w 1741"/>
                <a:gd name="T27" fmla="*/ 659 h 1686"/>
                <a:gd name="T28" fmla="*/ 625 w 1741"/>
                <a:gd name="T29" fmla="*/ 647 h 1686"/>
                <a:gd name="T30" fmla="*/ 744 w 1741"/>
                <a:gd name="T31" fmla="*/ 582 h 1686"/>
                <a:gd name="T32" fmla="*/ 767 w 1741"/>
                <a:gd name="T33" fmla="*/ 546 h 1686"/>
                <a:gd name="T34" fmla="*/ 779 w 1741"/>
                <a:gd name="T35" fmla="*/ 528 h 1686"/>
                <a:gd name="T36" fmla="*/ 779 w 1741"/>
                <a:gd name="T37" fmla="*/ 403 h 1686"/>
                <a:gd name="T38" fmla="*/ 750 w 1741"/>
                <a:gd name="T39" fmla="*/ 362 h 1686"/>
                <a:gd name="T40" fmla="*/ 720 w 1741"/>
                <a:gd name="T41" fmla="*/ 273 h 1686"/>
                <a:gd name="T42" fmla="*/ 696 w 1741"/>
                <a:gd name="T43" fmla="*/ 237 h 1686"/>
                <a:gd name="T44" fmla="*/ 660 w 1741"/>
                <a:gd name="T45" fmla="*/ 160 h 1686"/>
                <a:gd name="T46" fmla="*/ 649 w 1741"/>
                <a:gd name="T47" fmla="*/ 6 h 1686"/>
                <a:gd name="T48" fmla="*/ 1741 w 1741"/>
                <a:gd name="T49" fmla="*/ 0 h 1686"/>
                <a:gd name="T50" fmla="*/ 1741 w 1741"/>
                <a:gd name="T51" fmla="*/ 1686 h 1686"/>
                <a:gd name="T52" fmla="*/ 168 w 1741"/>
                <a:gd name="T53" fmla="*/ 1686 h 16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741" h="1686">
                  <a:moveTo>
                    <a:pt x="168" y="1686"/>
                  </a:moveTo>
                  <a:cubicBezTo>
                    <a:pt x="141" y="1645"/>
                    <a:pt x="148" y="1596"/>
                    <a:pt x="132" y="1550"/>
                  </a:cubicBezTo>
                  <a:cubicBezTo>
                    <a:pt x="128" y="1538"/>
                    <a:pt x="129" y="1523"/>
                    <a:pt x="120" y="1514"/>
                  </a:cubicBezTo>
                  <a:cubicBezTo>
                    <a:pt x="97" y="1491"/>
                    <a:pt x="75" y="1468"/>
                    <a:pt x="55" y="1443"/>
                  </a:cubicBezTo>
                  <a:cubicBezTo>
                    <a:pt x="46" y="1432"/>
                    <a:pt x="31" y="1407"/>
                    <a:pt x="31" y="1407"/>
                  </a:cubicBezTo>
                  <a:cubicBezTo>
                    <a:pt x="27" y="1393"/>
                    <a:pt x="22" y="1379"/>
                    <a:pt x="19" y="1365"/>
                  </a:cubicBezTo>
                  <a:cubicBezTo>
                    <a:pt x="14" y="1341"/>
                    <a:pt x="7" y="1294"/>
                    <a:pt x="7" y="1294"/>
                  </a:cubicBezTo>
                  <a:cubicBezTo>
                    <a:pt x="1" y="1193"/>
                    <a:pt x="0" y="1101"/>
                    <a:pt x="25" y="1003"/>
                  </a:cubicBezTo>
                  <a:cubicBezTo>
                    <a:pt x="27" y="994"/>
                    <a:pt x="31" y="967"/>
                    <a:pt x="37" y="956"/>
                  </a:cubicBezTo>
                  <a:cubicBezTo>
                    <a:pt x="70" y="897"/>
                    <a:pt x="119" y="850"/>
                    <a:pt x="174" y="813"/>
                  </a:cubicBezTo>
                  <a:cubicBezTo>
                    <a:pt x="241" y="768"/>
                    <a:pt x="133" y="823"/>
                    <a:pt x="215" y="778"/>
                  </a:cubicBezTo>
                  <a:cubicBezTo>
                    <a:pt x="274" y="745"/>
                    <a:pt x="333" y="725"/>
                    <a:pt x="399" y="706"/>
                  </a:cubicBezTo>
                  <a:cubicBezTo>
                    <a:pt x="424" y="699"/>
                    <a:pt x="451" y="697"/>
                    <a:pt x="476" y="689"/>
                  </a:cubicBezTo>
                  <a:cubicBezTo>
                    <a:pt x="505" y="679"/>
                    <a:pt x="535" y="666"/>
                    <a:pt x="565" y="659"/>
                  </a:cubicBezTo>
                  <a:cubicBezTo>
                    <a:pt x="585" y="655"/>
                    <a:pt x="625" y="647"/>
                    <a:pt x="625" y="647"/>
                  </a:cubicBezTo>
                  <a:cubicBezTo>
                    <a:pt x="667" y="626"/>
                    <a:pt x="704" y="606"/>
                    <a:pt x="744" y="582"/>
                  </a:cubicBezTo>
                  <a:cubicBezTo>
                    <a:pt x="752" y="570"/>
                    <a:pt x="759" y="558"/>
                    <a:pt x="767" y="546"/>
                  </a:cubicBezTo>
                  <a:cubicBezTo>
                    <a:pt x="771" y="540"/>
                    <a:pt x="779" y="528"/>
                    <a:pt x="779" y="528"/>
                  </a:cubicBezTo>
                  <a:cubicBezTo>
                    <a:pt x="788" y="481"/>
                    <a:pt x="795" y="464"/>
                    <a:pt x="779" y="403"/>
                  </a:cubicBezTo>
                  <a:cubicBezTo>
                    <a:pt x="775" y="387"/>
                    <a:pt x="750" y="362"/>
                    <a:pt x="750" y="362"/>
                  </a:cubicBezTo>
                  <a:cubicBezTo>
                    <a:pt x="740" y="332"/>
                    <a:pt x="730" y="303"/>
                    <a:pt x="720" y="273"/>
                  </a:cubicBezTo>
                  <a:cubicBezTo>
                    <a:pt x="715" y="259"/>
                    <a:pt x="696" y="237"/>
                    <a:pt x="696" y="237"/>
                  </a:cubicBezTo>
                  <a:cubicBezTo>
                    <a:pt x="689" y="210"/>
                    <a:pt x="676" y="183"/>
                    <a:pt x="660" y="160"/>
                  </a:cubicBezTo>
                  <a:cubicBezTo>
                    <a:pt x="643" y="99"/>
                    <a:pt x="649" y="101"/>
                    <a:pt x="649" y="6"/>
                  </a:cubicBezTo>
                  <a:lnTo>
                    <a:pt x="1741" y="0"/>
                  </a:lnTo>
                  <a:lnTo>
                    <a:pt x="1741" y="1686"/>
                  </a:lnTo>
                  <a:lnTo>
                    <a:pt x="168" y="1686"/>
                  </a:lnTo>
                  <a:close/>
                </a:path>
              </a:pathLst>
            </a:custGeom>
            <a:solidFill>
              <a:srgbClr val="C1EF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1800" name="Rectangle 12"/>
            <p:cNvSpPr>
              <a:spLocks noChangeArrowheads="1"/>
            </p:cNvSpPr>
            <p:nvPr/>
          </p:nvSpPr>
          <p:spPr bwMode="auto">
            <a:xfrm>
              <a:off x="3070" y="1663"/>
              <a:ext cx="2274" cy="1686"/>
            </a:xfrm>
            <a:prstGeom prst="rect">
              <a:avLst/>
            </a:prstGeom>
            <a:noFill/>
            <a:ln w="38100" cap="rnd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71687" name="Text Box 13"/>
          <p:cNvSpPr txBox="1">
            <a:spLocks noChangeArrowheads="1"/>
          </p:cNvSpPr>
          <p:nvPr/>
        </p:nvSpPr>
        <p:spPr bwMode="auto">
          <a:xfrm>
            <a:off x="4441825" y="2211388"/>
            <a:ext cx="4127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5400" b="1" i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:</a:t>
            </a:r>
          </a:p>
        </p:txBody>
      </p:sp>
      <p:sp>
        <p:nvSpPr>
          <p:cNvPr id="71688" name="Text Box 14"/>
          <p:cNvSpPr txBox="1">
            <a:spLocks noChangeArrowheads="1"/>
          </p:cNvSpPr>
          <p:nvPr/>
        </p:nvSpPr>
        <p:spPr bwMode="auto">
          <a:xfrm>
            <a:off x="6464300" y="3556000"/>
            <a:ext cx="69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b="1" i="0">
                <a:solidFill>
                  <a:schemeClr val="tx1"/>
                </a:solidFill>
                <a:latin typeface="Verdana" pitchFamily="34" charset="0"/>
                <a:ea typeface="宋体" pitchFamily="2" charset="-122"/>
                <a:cs typeface="Arial" pitchFamily="34" charset="0"/>
              </a:rPr>
              <a:t>A’</a:t>
            </a:r>
          </a:p>
        </p:txBody>
      </p:sp>
      <p:sp>
        <p:nvSpPr>
          <p:cNvPr id="71689" name="Rectangle 15"/>
          <p:cNvSpPr>
            <a:spLocks noChangeArrowheads="1"/>
          </p:cNvSpPr>
          <p:nvPr/>
        </p:nvSpPr>
        <p:spPr bwMode="auto">
          <a:xfrm>
            <a:off x="423863" y="1282700"/>
            <a:ext cx="6778625" cy="15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9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hangingPunct="1"/>
            <a:r>
              <a:rPr lang="en-US" altLang="zh-CN" sz="3300" dirty="0" smtClean="0">
                <a:ea typeface="宋体" pitchFamily="2" charset="-122"/>
              </a:rPr>
              <a:t>Image analogies</a:t>
            </a:r>
          </a:p>
        </p:txBody>
      </p:sp>
      <p:sp>
        <p:nvSpPr>
          <p:cNvPr id="71691" name="Rectangle 1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hangingPunct="1"/>
            <a:r>
              <a:rPr lang="en-US" altLang="zh-CN" sz="2700" dirty="0" smtClean="0">
                <a:ea typeface="宋体" pitchFamily="2" charset="-122"/>
              </a:rPr>
              <a:t>Goal: Match </a:t>
            </a:r>
            <a:r>
              <a:rPr lang="en-US" altLang="zh-CN" sz="2700" i="1" dirty="0" smtClean="0">
                <a:ea typeface="宋体" pitchFamily="2" charset="-122"/>
              </a:rPr>
              <a:t>conditional</a:t>
            </a:r>
            <a:r>
              <a:rPr lang="en-US" altLang="zh-CN" sz="2700" dirty="0" smtClean="0">
                <a:ea typeface="宋体" pitchFamily="2" charset="-122"/>
              </a:rPr>
              <a:t> image statistics</a:t>
            </a:r>
          </a:p>
        </p:txBody>
      </p:sp>
      <p:grpSp>
        <p:nvGrpSpPr>
          <p:cNvPr id="643090" name="Group 18"/>
          <p:cNvGrpSpPr>
            <a:grpSpLocks/>
          </p:cNvGrpSpPr>
          <p:nvPr/>
        </p:nvGrpSpPr>
        <p:grpSpPr bwMode="auto">
          <a:xfrm>
            <a:off x="2309813" y="2473325"/>
            <a:ext cx="4814887" cy="749300"/>
            <a:chOff x="1455" y="2331"/>
            <a:chExt cx="3033" cy="472"/>
          </a:xfrm>
        </p:grpSpPr>
        <p:grpSp>
          <p:nvGrpSpPr>
            <p:cNvPr id="71749" name="Group 19"/>
            <p:cNvGrpSpPr>
              <a:grpSpLocks/>
            </p:cNvGrpSpPr>
            <p:nvPr/>
          </p:nvGrpSpPr>
          <p:grpSpPr bwMode="auto">
            <a:xfrm>
              <a:off x="1455" y="2331"/>
              <a:ext cx="471" cy="472"/>
              <a:chOff x="3255" y="2073"/>
              <a:chExt cx="471" cy="472"/>
            </a:xfrm>
          </p:grpSpPr>
          <p:sp>
            <p:nvSpPr>
              <p:cNvPr id="71775" name="Rectangle 20"/>
              <p:cNvSpPr>
                <a:spLocks noChangeArrowheads="1"/>
              </p:cNvSpPr>
              <p:nvPr/>
            </p:nvSpPr>
            <p:spPr bwMode="auto">
              <a:xfrm>
                <a:off x="3256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76" name="Rectangle 21"/>
              <p:cNvSpPr>
                <a:spLocks noChangeArrowheads="1"/>
              </p:cNvSpPr>
              <p:nvPr/>
            </p:nvSpPr>
            <p:spPr bwMode="auto">
              <a:xfrm>
                <a:off x="3350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77" name="Rectangle 22"/>
              <p:cNvSpPr>
                <a:spLocks noChangeArrowheads="1"/>
              </p:cNvSpPr>
              <p:nvPr/>
            </p:nvSpPr>
            <p:spPr bwMode="auto">
              <a:xfrm>
                <a:off x="3444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78" name="Rectangle 23"/>
              <p:cNvSpPr>
                <a:spLocks noChangeArrowheads="1"/>
              </p:cNvSpPr>
              <p:nvPr/>
            </p:nvSpPr>
            <p:spPr bwMode="auto">
              <a:xfrm>
                <a:off x="3444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79" name="Rectangle 24"/>
              <p:cNvSpPr>
                <a:spLocks noChangeArrowheads="1"/>
              </p:cNvSpPr>
              <p:nvPr/>
            </p:nvSpPr>
            <p:spPr bwMode="auto">
              <a:xfrm>
                <a:off x="3350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80" name="Rectangle 25"/>
              <p:cNvSpPr>
                <a:spLocks noChangeArrowheads="1"/>
              </p:cNvSpPr>
              <p:nvPr/>
            </p:nvSpPr>
            <p:spPr bwMode="auto">
              <a:xfrm>
                <a:off x="3256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81" name="Rectangle 26"/>
              <p:cNvSpPr>
                <a:spLocks noChangeArrowheads="1"/>
              </p:cNvSpPr>
              <p:nvPr/>
            </p:nvSpPr>
            <p:spPr bwMode="auto">
              <a:xfrm>
                <a:off x="3255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82" name="Rectangle 27"/>
              <p:cNvSpPr>
                <a:spLocks noChangeArrowheads="1"/>
              </p:cNvSpPr>
              <p:nvPr/>
            </p:nvSpPr>
            <p:spPr bwMode="auto">
              <a:xfrm>
                <a:off x="3538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83" name="Rectangle 28"/>
              <p:cNvSpPr>
                <a:spLocks noChangeArrowheads="1"/>
              </p:cNvSpPr>
              <p:nvPr/>
            </p:nvSpPr>
            <p:spPr bwMode="auto">
              <a:xfrm>
                <a:off x="3538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84" name="Rectangle 29"/>
              <p:cNvSpPr>
                <a:spLocks noChangeArrowheads="1"/>
              </p:cNvSpPr>
              <p:nvPr/>
            </p:nvSpPr>
            <p:spPr bwMode="auto">
              <a:xfrm>
                <a:off x="3538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85" name="Rectangle 30"/>
              <p:cNvSpPr>
                <a:spLocks noChangeArrowheads="1"/>
              </p:cNvSpPr>
              <p:nvPr/>
            </p:nvSpPr>
            <p:spPr bwMode="auto">
              <a:xfrm>
                <a:off x="3444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86" name="Rectangle 31"/>
              <p:cNvSpPr>
                <a:spLocks noChangeArrowheads="1"/>
              </p:cNvSpPr>
              <p:nvPr/>
            </p:nvSpPr>
            <p:spPr bwMode="auto">
              <a:xfrm>
                <a:off x="3350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87" name="Rectangle 32"/>
              <p:cNvSpPr>
                <a:spLocks noChangeArrowheads="1"/>
              </p:cNvSpPr>
              <p:nvPr/>
            </p:nvSpPr>
            <p:spPr bwMode="auto">
              <a:xfrm>
                <a:off x="3256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88" name="Rectangle 33"/>
              <p:cNvSpPr>
                <a:spLocks noChangeArrowheads="1"/>
              </p:cNvSpPr>
              <p:nvPr/>
            </p:nvSpPr>
            <p:spPr bwMode="auto">
              <a:xfrm>
                <a:off x="3538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89" name="Rectangle 34"/>
              <p:cNvSpPr>
                <a:spLocks noChangeArrowheads="1"/>
              </p:cNvSpPr>
              <p:nvPr/>
            </p:nvSpPr>
            <p:spPr bwMode="auto">
              <a:xfrm>
                <a:off x="3632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90" name="Rectangle 35"/>
              <p:cNvSpPr>
                <a:spLocks noChangeArrowheads="1"/>
              </p:cNvSpPr>
              <p:nvPr/>
            </p:nvSpPr>
            <p:spPr bwMode="auto">
              <a:xfrm>
                <a:off x="3632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91" name="Rectangle 36"/>
              <p:cNvSpPr>
                <a:spLocks noChangeArrowheads="1"/>
              </p:cNvSpPr>
              <p:nvPr/>
            </p:nvSpPr>
            <p:spPr bwMode="auto">
              <a:xfrm>
                <a:off x="3632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92" name="Rectangle 37"/>
              <p:cNvSpPr>
                <a:spLocks noChangeArrowheads="1"/>
              </p:cNvSpPr>
              <p:nvPr/>
            </p:nvSpPr>
            <p:spPr bwMode="auto">
              <a:xfrm>
                <a:off x="3632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93" name="Rectangle 38"/>
              <p:cNvSpPr>
                <a:spLocks noChangeArrowheads="1"/>
              </p:cNvSpPr>
              <p:nvPr/>
            </p:nvSpPr>
            <p:spPr bwMode="auto">
              <a:xfrm>
                <a:off x="3444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94" name="Rectangle 39"/>
              <p:cNvSpPr>
                <a:spLocks noChangeArrowheads="1"/>
              </p:cNvSpPr>
              <p:nvPr/>
            </p:nvSpPr>
            <p:spPr bwMode="auto">
              <a:xfrm>
                <a:off x="3350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95" name="Rectangle 40"/>
              <p:cNvSpPr>
                <a:spLocks noChangeArrowheads="1"/>
              </p:cNvSpPr>
              <p:nvPr/>
            </p:nvSpPr>
            <p:spPr bwMode="auto">
              <a:xfrm>
                <a:off x="3256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96" name="Rectangle 41"/>
              <p:cNvSpPr>
                <a:spLocks noChangeArrowheads="1"/>
              </p:cNvSpPr>
              <p:nvPr/>
            </p:nvSpPr>
            <p:spPr bwMode="auto">
              <a:xfrm>
                <a:off x="3538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97" name="Rectangle 42"/>
              <p:cNvSpPr>
                <a:spLocks noChangeArrowheads="1"/>
              </p:cNvSpPr>
              <p:nvPr/>
            </p:nvSpPr>
            <p:spPr bwMode="auto">
              <a:xfrm>
                <a:off x="3632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98" name="Rectangle 43"/>
              <p:cNvSpPr>
                <a:spLocks noChangeArrowheads="1"/>
              </p:cNvSpPr>
              <p:nvPr/>
            </p:nvSpPr>
            <p:spPr bwMode="auto">
              <a:xfrm>
                <a:off x="3444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1750" name="Group 44"/>
            <p:cNvGrpSpPr>
              <a:grpSpLocks/>
            </p:cNvGrpSpPr>
            <p:nvPr/>
          </p:nvGrpSpPr>
          <p:grpSpPr bwMode="auto">
            <a:xfrm>
              <a:off x="4017" y="2331"/>
              <a:ext cx="471" cy="472"/>
              <a:chOff x="3255" y="2073"/>
              <a:chExt cx="471" cy="472"/>
            </a:xfrm>
          </p:grpSpPr>
          <p:sp>
            <p:nvSpPr>
              <p:cNvPr id="71751" name="Rectangle 45"/>
              <p:cNvSpPr>
                <a:spLocks noChangeArrowheads="1"/>
              </p:cNvSpPr>
              <p:nvPr/>
            </p:nvSpPr>
            <p:spPr bwMode="auto">
              <a:xfrm>
                <a:off x="3256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52" name="Rectangle 46"/>
              <p:cNvSpPr>
                <a:spLocks noChangeArrowheads="1"/>
              </p:cNvSpPr>
              <p:nvPr/>
            </p:nvSpPr>
            <p:spPr bwMode="auto">
              <a:xfrm>
                <a:off x="3350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53" name="Rectangle 47"/>
              <p:cNvSpPr>
                <a:spLocks noChangeArrowheads="1"/>
              </p:cNvSpPr>
              <p:nvPr/>
            </p:nvSpPr>
            <p:spPr bwMode="auto">
              <a:xfrm>
                <a:off x="3444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54" name="Rectangle 48"/>
              <p:cNvSpPr>
                <a:spLocks noChangeArrowheads="1"/>
              </p:cNvSpPr>
              <p:nvPr/>
            </p:nvSpPr>
            <p:spPr bwMode="auto">
              <a:xfrm>
                <a:off x="3444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55" name="Rectangle 49"/>
              <p:cNvSpPr>
                <a:spLocks noChangeArrowheads="1"/>
              </p:cNvSpPr>
              <p:nvPr/>
            </p:nvSpPr>
            <p:spPr bwMode="auto">
              <a:xfrm>
                <a:off x="3350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56" name="Rectangle 50"/>
              <p:cNvSpPr>
                <a:spLocks noChangeArrowheads="1"/>
              </p:cNvSpPr>
              <p:nvPr/>
            </p:nvSpPr>
            <p:spPr bwMode="auto">
              <a:xfrm>
                <a:off x="3256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57" name="Rectangle 51"/>
              <p:cNvSpPr>
                <a:spLocks noChangeArrowheads="1"/>
              </p:cNvSpPr>
              <p:nvPr/>
            </p:nvSpPr>
            <p:spPr bwMode="auto">
              <a:xfrm>
                <a:off x="3255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58" name="Rectangle 52"/>
              <p:cNvSpPr>
                <a:spLocks noChangeArrowheads="1"/>
              </p:cNvSpPr>
              <p:nvPr/>
            </p:nvSpPr>
            <p:spPr bwMode="auto">
              <a:xfrm>
                <a:off x="3538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59" name="Rectangle 53"/>
              <p:cNvSpPr>
                <a:spLocks noChangeArrowheads="1"/>
              </p:cNvSpPr>
              <p:nvPr/>
            </p:nvSpPr>
            <p:spPr bwMode="auto">
              <a:xfrm>
                <a:off x="3538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60" name="Rectangle 54"/>
              <p:cNvSpPr>
                <a:spLocks noChangeArrowheads="1"/>
              </p:cNvSpPr>
              <p:nvPr/>
            </p:nvSpPr>
            <p:spPr bwMode="auto">
              <a:xfrm>
                <a:off x="3538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61" name="Rectangle 55"/>
              <p:cNvSpPr>
                <a:spLocks noChangeArrowheads="1"/>
              </p:cNvSpPr>
              <p:nvPr/>
            </p:nvSpPr>
            <p:spPr bwMode="auto">
              <a:xfrm>
                <a:off x="3444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62" name="Rectangle 56"/>
              <p:cNvSpPr>
                <a:spLocks noChangeArrowheads="1"/>
              </p:cNvSpPr>
              <p:nvPr/>
            </p:nvSpPr>
            <p:spPr bwMode="auto">
              <a:xfrm>
                <a:off x="3350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63" name="Rectangle 57"/>
              <p:cNvSpPr>
                <a:spLocks noChangeArrowheads="1"/>
              </p:cNvSpPr>
              <p:nvPr/>
            </p:nvSpPr>
            <p:spPr bwMode="auto">
              <a:xfrm>
                <a:off x="3256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64" name="Rectangle 58"/>
              <p:cNvSpPr>
                <a:spLocks noChangeArrowheads="1"/>
              </p:cNvSpPr>
              <p:nvPr/>
            </p:nvSpPr>
            <p:spPr bwMode="auto">
              <a:xfrm>
                <a:off x="3538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65" name="Rectangle 59"/>
              <p:cNvSpPr>
                <a:spLocks noChangeArrowheads="1"/>
              </p:cNvSpPr>
              <p:nvPr/>
            </p:nvSpPr>
            <p:spPr bwMode="auto">
              <a:xfrm>
                <a:off x="3632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66" name="Rectangle 60"/>
              <p:cNvSpPr>
                <a:spLocks noChangeArrowheads="1"/>
              </p:cNvSpPr>
              <p:nvPr/>
            </p:nvSpPr>
            <p:spPr bwMode="auto">
              <a:xfrm>
                <a:off x="3632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67" name="Rectangle 61"/>
              <p:cNvSpPr>
                <a:spLocks noChangeArrowheads="1"/>
              </p:cNvSpPr>
              <p:nvPr/>
            </p:nvSpPr>
            <p:spPr bwMode="auto">
              <a:xfrm>
                <a:off x="3632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68" name="Rectangle 62"/>
              <p:cNvSpPr>
                <a:spLocks noChangeArrowheads="1"/>
              </p:cNvSpPr>
              <p:nvPr/>
            </p:nvSpPr>
            <p:spPr bwMode="auto">
              <a:xfrm>
                <a:off x="3632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69" name="Rectangle 63"/>
              <p:cNvSpPr>
                <a:spLocks noChangeArrowheads="1"/>
              </p:cNvSpPr>
              <p:nvPr/>
            </p:nvSpPr>
            <p:spPr bwMode="auto">
              <a:xfrm>
                <a:off x="3444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70" name="Rectangle 64"/>
              <p:cNvSpPr>
                <a:spLocks noChangeArrowheads="1"/>
              </p:cNvSpPr>
              <p:nvPr/>
            </p:nvSpPr>
            <p:spPr bwMode="auto">
              <a:xfrm>
                <a:off x="3350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71" name="Rectangle 65"/>
              <p:cNvSpPr>
                <a:spLocks noChangeArrowheads="1"/>
              </p:cNvSpPr>
              <p:nvPr/>
            </p:nvSpPr>
            <p:spPr bwMode="auto">
              <a:xfrm>
                <a:off x="3256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72" name="Rectangle 66"/>
              <p:cNvSpPr>
                <a:spLocks noChangeArrowheads="1"/>
              </p:cNvSpPr>
              <p:nvPr/>
            </p:nvSpPr>
            <p:spPr bwMode="auto">
              <a:xfrm>
                <a:off x="3538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73" name="Rectangle 67"/>
              <p:cNvSpPr>
                <a:spLocks noChangeArrowheads="1"/>
              </p:cNvSpPr>
              <p:nvPr/>
            </p:nvSpPr>
            <p:spPr bwMode="auto">
              <a:xfrm>
                <a:off x="3632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74" name="Rectangle 68"/>
              <p:cNvSpPr>
                <a:spLocks noChangeArrowheads="1"/>
              </p:cNvSpPr>
              <p:nvPr/>
            </p:nvSpPr>
            <p:spPr bwMode="auto">
              <a:xfrm>
                <a:off x="3444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643141" name="Group 69"/>
          <p:cNvGrpSpPr>
            <a:grpSpLocks/>
          </p:cNvGrpSpPr>
          <p:nvPr/>
        </p:nvGrpSpPr>
        <p:grpSpPr bwMode="auto">
          <a:xfrm>
            <a:off x="2808288" y="4689475"/>
            <a:ext cx="4814887" cy="749300"/>
            <a:chOff x="1455" y="2331"/>
            <a:chExt cx="3033" cy="472"/>
          </a:xfrm>
        </p:grpSpPr>
        <p:grpSp>
          <p:nvGrpSpPr>
            <p:cNvPr id="71699" name="Group 70"/>
            <p:cNvGrpSpPr>
              <a:grpSpLocks/>
            </p:cNvGrpSpPr>
            <p:nvPr/>
          </p:nvGrpSpPr>
          <p:grpSpPr bwMode="auto">
            <a:xfrm>
              <a:off x="1455" y="2331"/>
              <a:ext cx="471" cy="472"/>
              <a:chOff x="3255" y="2073"/>
              <a:chExt cx="471" cy="472"/>
            </a:xfrm>
          </p:grpSpPr>
          <p:sp>
            <p:nvSpPr>
              <p:cNvPr id="71725" name="Rectangle 71"/>
              <p:cNvSpPr>
                <a:spLocks noChangeArrowheads="1"/>
              </p:cNvSpPr>
              <p:nvPr/>
            </p:nvSpPr>
            <p:spPr bwMode="auto">
              <a:xfrm>
                <a:off x="3256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26" name="Rectangle 72"/>
              <p:cNvSpPr>
                <a:spLocks noChangeArrowheads="1"/>
              </p:cNvSpPr>
              <p:nvPr/>
            </p:nvSpPr>
            <p:spPr bwMode="auto">
              <a:xfrm>
                <a:off x="3350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27" name="Rectangle 73"/>
              <p:cNvSpPr>
                <a:spLocks noChangeArrowheads="1"/>
              </p:cNvSpPr>
              <p:nvPr/>
            </p:nvSpPr>
            <p:spPr bwMode="auto">
              <a:xfrm>
                <a:off x="3444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28" name="Rectangle 74"/>
              <p:cNvSpPr>
                <a:spLocks noChangeArrowheads="1"/>
              </p:cNvSpPr>
              <p:nvPr/>
            </p:nvSpPr>
            <p:spPr bwMode="auto">
              <a:xfrm>
                <a:off x="3444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29" name="Rectangle 75"/>
              <p:cNvSpPr>
                <a:spLocks noChangeArrowheads="1"/>
              </p:cNvSpPr>
              <p:nvPr/>
            </p:nvSpPr>
            <p:spPr bwMode="auto">
              <a:xfrm>
                <a:off x="3350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30" name="Rectangle 76"/>
              <p:cNvSpPr>
                <a:spLocks noChangeArrowheads="1"/>
              </p:cNvSpPr>
              <p:nvPr/>
            </p:nvSpPr>
            <p:spPr bwMode="auto">
              <a:xfrm>
                <a:off x="3256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31" name="Rectangle 77"/>
              <p:cNvSpPr>
                <a:spLocks noChangeArrowheads="1"/>
              </p:cNvSpPr>
              <p:nvPr/>
            </p:nvSpPr>
            <p:spPr bwMode="auto">
              <a:xfrm>
                <a:off x="3255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32" name="Rectangle 78"/>
              <p:cNvSpPr>
                <a:spLocks noChangeArrowheads="1"/>
              </p:cNvSpPr>
              <p:nvPr/>
            </p:nvSpPr>
            <p:spPr bwMode="auto">
              <a:xfrm>
                <a:off x="3538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33" name="Rectangle 79"/>
              <p:cNvSpPr>
                <a:spLocks noChangeArrowheads="1"/>
              </p:cNvSpPr>
              <p:nvPr/>
            </p:nvSpPr>
            <p:spPr bwMode="auto">
              <a:xfrm>
                <a:off x="3538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34" name="Rectangle 80"/>
              <p:cNvSpPr>
                <a:spLocks noChangeArrowheads="1"/>
              </p:cNvSpPr>
              <p:nvPr/>
            </p:nvSpPr>
            <p:spPr bwMode="auto">
              <a:xfrm>
                <a:off x="3538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35" name="Rectangle 81"/>
              <p:cNvSpPr>
                <a:spLocks noChangeArrowheads="1"/>
              </p:cNvSpPr>
              <p:nvPr/>
            </p:nvSpPr>
            <p:spPr bwMode="auto">
              <a:xfrm>
                <a:off x="3444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36" name="Rectangle 82"/>
              <p:cNvSpPr>
                <a:spLocks noChangeArrowheads="1"/>
              </p:cNvSpPr>
              <p:nvPr/>
            </p:nvSpPr>
            <p:spPr bwMode="auto">
              <a:xfrm>
                <a:off x="3350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37" name="Rectangle 83"/>
              <p:cNvSpPr>
                <a:spLocks noChangeArrowheads="1"/>
              </p:cNvSpPr>
              <p:nvPr/>
            </p:nvSpPr>
            <p:spPr bwMode="auto">
              <a:xfrm>
                <a:off x="3256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38" name="Rectangle 84"/>
              <p:cNvSpPr>
                <a:spLocks noChangeArrowheads="1"/>
              </p:cNvSpPr>
              <p:nvPr/>
            </p:nvSpPr>
            <p:spPr bwMode="auto">
              <a:xfrm>
                <a:off x="3538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39" name="Rectangle 85"/>
              <p:cNvSpPr>
                <a:spLocks noChangeArrowheads="1"/>
              </p:cNvSpPr>
              <p:nvPr/>
            </p:nvSpPr>
            <p:spPr bwMode="auto">
              <a:xfrm>
                <a:off x="3632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40" name="Rectangle 86"/>
              <p:cNvSpPr>
                <a:spLocks noChangeArrowheads="1"/>
              </p:cNvSpPr>
              <p:nvPr/>
            </p:nvSpPr>
            <p:spPr bwMode="auto">
              <a:xfrm>
                <a:off x="3632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41" name="Rectangle 87"/>
              <p:cNvSpPr>
                <a:spLocks noChangeArrowheads="1"/>
              </p:cNvSpPr>
              <p:nvPr/>
            </p:nvSpPr>
            <p:spPr bwMode="auto">
              <a:xfrm>
                <a:off x="3632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42" name="Rectangle 88"/>
              <p:cNvSpPr>
                <a:spLocks noChangeArrowheads="1"/>
              </p:cNvSpPr>
              <p:nvPr/>
            </p:nvSpPr>
            <p:spPr bwMode="auto">
              <a:xfrm>
                <a:off x="3632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43" name="Rectangle 89"/>
              <p:cNvSpPr>
                <a:spLocks noChangeArrowheads="1"/>
              </p:cNvSpPr>
              <p:nvPr/>
            </p:nvSpPr>
            <p:spPr bwMode="auto">
              <a:xfrm>
                <a:off x="3444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44" name="Rectangle 90"/>
              <p:cNvSpPr>
                <a:spLocks noChangeArrowheads="1"/>
              </p:cNvSpPr>
              <p:nvPr/>
            </p:nvSpPr>
            <p:spPr bwMode="auto">
              <a:xfrm>
                <a:off x="3350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45" name="Rectangle 91"/>
              <p:cNvSpPr>
                <a:spLocks noChangeArrowheads="1"/>
              </p:cNvSpPr>
              <p:nvPr/>
            </p:nvSpPr>
            <p:spPr bwMode="auto">
              <a:xfrm>
                <a:off x="3256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46" name="Rectangle 92"/>
              <p:cNvSpPr>
                <a:spLocks noChangeArrowheads="1"/>
              </p:cNvSpPr>
              <p:nvPr/>
            </p:nvSpPr>
            <p:spPr bwMode="auto">
              <a:xfrm>
                <a:off x="3538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47" name="Rectangle 93"/>
              <p:cNvSpPr>
                <a:spLocks noChangeArrowheads="1"/>
              </p:cNvSpPr>
              <p:nvPr/>
            </p:nvSpPr>
            <p:spPr bwMode="auto">
              <a:xfrm>
                <a:off x="3632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48" name="Rectangle 94"/>
              <p:cNvSpPr>
                <a:spLocks noChangeArrowheads="1"/>
              </p:cNvSpPr>
              <p:nvPr/>
            </p:nvSpPr>
            <p:spPr bwMode="auto">
              <a:xfrm>
                <a:off x="3444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1700" name="Group 95"/>
            <p:cNvGrpSpPr>
              <a:grpSpLocks/>
            </p:cNvGrpSpPr>
            <p:nvPr/>
          </p:nvGrpSpPr>
          <p:grpSpPr bwMode="auto">
            <a:xfrm>
              <a:off x="4017" y="2331"/>
              <a:ext cx="471" cy="472"/>
              <a:chOff x="3255" y="2073"/>
              <a:chExt cx="471" cy="472"/>
            </a:xfrm>
          </p:grpSpPr>
          <p:sp>
            <p:nvSpPr>
              <p:cNvPr id="71701" name="Rectangle 96"/>
              <p:cNvSpPr>
                <a:spLocks noChangeArrowheads="1"/>
              </p:cNvSpPr>
              <p:nvPr/>
            </p:nvSpPr>
            <p:spPr bwMode="auto">
              <a:xfrm>
                <a:off x="3256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02" name="Rectangle 97"/>
              <p:cNvSpPr>
                <a:spLocks noChangeArrowheads="1"/>
              </p:cNvSpPr>
              <p:nvPr/>
            </p:nvSpPr>
            <p:spPr bwMode="auto">
              <a:xfrm>
                <a:off x="3350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03" name="Rectangle 98"/>
              <p:cNvSpPr>
                <a:spLocks noChangeArrowheads="1"/>
              </p:cNvSpPr>
              <p:nvPr/>
            </p:nvSpPr>
            <p:spPr bwMode="auto">
              <a:xfrm>
                <a:off x="3444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04" name="Rectangle 99"/>
              <p:cNvSpPr>
                <a:spLocks noChangeArrowheads="1"/>
              </p:cNvSpPr>
              <p:nvPr/>
            </p:nvSpPr>
            <p:spPr bwMode="auto">
              <a:xfrm>
                <a:off x="3444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05" name="Rectangle 100"/>
              <p:cNvSpPr>
                <a:spLocks noChangeArrowheads="1"/>
              </p:cNvSpPr>
              <p:nvPr/>
            </p:nvSpPr>
            <p:spPr bwMode="auto">
              <a:xfrm>
                <a:off x="3350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06" name="Rectangle 101"/>
              <p:cNvSpPr>
                <a:spLocks noChangeArrowheads="1"/>
              </p:cNvSpPr>
              <p:nvPr/>
            </p:nvSpPr>
            <p:spPr bwMode="auto">
              <a:xfrm>
                <a:off x="3256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07" name="Rectangle 102"/>
              <p:cNvSpPr>
                <a:spLocks noChangeArrowheads="1"/>
              </p:cNvSpPr>
              <p:nvPr/>
            </p:nvSpPr>
            <p:spPr bwMode="auto">
              <a:xfrm>
                <a:off x="3255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08" name="Rectangle 103"/>
              <p:cNvSpPr>
                <a:spLocks noChangeArrowheads="1"/>
              </p:cNvSpPr>
              <p:nvPr/>
            </p:nvSpPr>
            <p:spPr bwMode="auto">
              <a:xfrm>
                <a:off x="3538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09" name="Rectangle 104"/>
              <p:cNvSpPr>
                <a:spLocks noChangeArrowheads="1"/>
              </p:cNvSpPr>
              <p:nvPr/>
            </p:nvSpPr>
            <p:spPr bwMode="auto">
              <a:xfrm>
                <a:off x="3538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10" name="Rectangle 105"/>
              <p:cNvSpPr>
                <a:spLocks noChangeArrowheads="1"/>
              </p:cNvSpPr>
              <p:nvPr/>
            </p:nvSpPr>
            <p:spPr bwMode="auto">
              <a:xfrm>
                <a:off x="3538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11" name="Rectangle 106"/>
              <p:cNvSpPr>
                <a:spLocks noChangeArrowheads="1"/>
              </p:cNvSpPr>
              <p:nvPr/>
            </p:nvSpPr>
            <p:spPr bwMode="auto">
              <a:xfrm>
                <a:off x="3444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12" name="Rectangle 107"/>
              <p:cNvSpPr>
                <a:spLocks noChangeArrowheads="1"/>
              </p:cNvSpPr>
              <p:nvPr/>
            </p:nvSpPr>
            <p:spPr bwMode="auto">
              <a:xfrm>
                <a:off x="3350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13" name="Rectangle 108"/>
              <p:cNvSpPr>
                <a:spLocks noChangeArrowheads="1"/>
              </p:cNvSpPr>
              <p:nvPr/>
            </p:nvSpPr>
            <p:spPr bwMode="auto">
              <a:xfrm>
                <a:off x="3256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14" name="Rectangle 109"/>
              <p:cNvSpPr>
                <a:spLocks noChangeArrowheads="1"/>
              </p:cNvSpPr>
              <p:nvPr/>
            </p:nvSpPr>
            <p:spPr bwMode="auto">
              <a:xfrm>
                <a:off x="3538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15" name="Rectangle 110"/>
              <p:cNvSpPr>
                <a:spLocks noChangeArrowheads="1"/>
              </p:cNvSpPr>
              <p:nvPr/>
            </p:nvSpPr>
            <p:spPr bwMode="auto">
              <a:xfrm>
                <a:off x="3632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16" name="Rectangle 111"/>
              <p:cNvSpPr>
                <a:spLocks noChangeArrowheads="1"/>
              </p:cNvSpPr>
              <p:nvPr/>
            </p:nvSpPr>
            <p:spPr bwMode="auto">
              <a:xfrm>
                <a:off x="3632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17" name="Rectangle 112"/>
              <p:cNvSpPr>
                <a:spLocks noChangeArrowheads="1"/>
              </p:cNvSpPr>
              <p:nvPr/>
            </p:nvSpPr>
            <p:spPr bwMode="auto">
              <a:xfrm>
                <a:off x="3632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18" name="Rectangle 113"/>
              <p:cNvSpPr>
                <a:spLocks noChangeArrowheads="1"/>
              </p:cNvSpPr>
              <p:nvPr/>
            </p:nvSpPr>
            <p:spPr bwMode="auto">
              <a:xfrm>
                <a:off x="3632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19" name="Rectangle 114"/>
              <p:cNvSpPr>
                <a:spLocks noChangeArrowheads="1"/>
              </p:cNvSpPr>
              <p:nvPr/>
            </p:nvSpPr>
            <p:spPr bwMode="auto">
              <a:xfrm>
                <a:off x="3444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20" name="Rectangle 115"/>
              <p:cNvSpPr>
                <a:spLocks noChangeArrowheads="1"/>
              </p:cNvSpPr>
              <p:nvPr/>
            </p:nvSpPr>
            <p:spPr bwMode="auto">
              <a:xfrm>
                <a:off x="3350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21" name="Rectangle 116"/>
              <p:cNvSpPr>
                <a:spLocks noChangeArrowheads="1"/>
              </p:cNvSpPr>
              <p:nvPr/>
            </p:nvSpPr>
            <p:spPr bwMode="auto">
              <a:xfrm>
                <a:off x="3256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22" name="Rectangle 117"/>
              <p:cNvSpPr>
                <a:spLocks noChangeArrowheads="1"/>
              </p:cNvSpPr>
              <p:nvPr/>
            </p:nvSpPr>
            <p:spPr bwMode="auto">
              <a:xfrm>
                <a:off x="3538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23" name="Rectangle 118"/>
              <p:cNvSpPr>
                <a:spLocks noChangeArrowheads="1"/>
              </p:cNvSpPr>
              <p:nvPr/>
            </p:nvSpPr>
            <p:spPr bwMode="auto">
              <a:xfrm>
                <a:off x="3632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24" name="Rectangle 119"/>
              <p:cNvSpPr>
                <a:spLocks noChangeArrowheads="1"/>
              </p:cNvSpPr>
              <p:nvPr/>
            </p:nvSpPr>
            <p:spPr bwMode="auto">
              <a:xfrm>
                <a:off x="3444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71694" name="Text Box 120"/>
          <p:cNvSpPr txBox="1">
            <a:spLocks noChangeArrowheads="1"/>
          </p:cNvSpPr>
          <p:nvPr/>
        </p:nvSpPr>
        <p:spPr bwMode="auto">
          <a:xfrm>
            <a:off x="4441825" y="4743450"/>
            <a:ext cx="4127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5400" b="1" i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:</a:t>
            </a:r>
          </a:p>
        </p:txBody>
      </p:sp>
      <p:sp>
        <p:nvSpPr>
          <p:cNvPr id="71695" name="Text Box 121"/>
          <p:cNvSpPr txBox="1">
            <a:spLocks noChangeArrowheads="1"/>
          </p:cNvSpPr>
          <p:nvPr/>
        </p:nvSpPr>
        <p:spPr bwMode="auto">
          <a:xfrm>
            <a:off x="8531225" y="2312988"/>
            <a:ext cx="6413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5400" b="1" i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::</a:t>
            </a:r>
          </a:p>
        </p:txBody>
      </p:sp>
      <p:sp>
        <p:nvSpPr>
          <p:cNvPr id="71696" name="Text Box 122"/>
          <p:cNvSpPr txBox="1">
            <a:spLocks noChangeArrowheads="1"/>
          </p:cNvSpPr>
          <p:nvPr/>
        </p:nvSpPr>
        <p:spPr bwMode="auto">
          <a:xfrm>
            <a:off x="2416175" y="3556000"/>
            <a:ext cx="53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b="1" i="0">
                <a:solidFill>
                  <a:schemeClr val="tx1"/>
                </a:solidFill>
                <a:latin typeface="Verdana" pitchFamily="34" charset="0"/>
                <a:ea typeface="宋体" pitchFamily="2" charset="-122"/>
                <a:cs typeface="Arial" pitchFamily="34" charset="0"/>
              </a:rPr>
              <a:t>A</a:t>
            </a:r>
          </a:p>
        </p:txBody>
      </p:sp>
      <p:sp>
        <p:nvSpPr>
          <p:cNvPr id="71697" name="Text Box 123"/>
          <p:cNvSpPr txBox="1">
            <a:spLocks noChangeArrowheads="1"/>
          </p:cNvSpPr>
          <p:nvPr/>
        </p:nvSpPr>
        <p:spPr bwMode="auto">
          <a:xfrm>
            <a:off x="6469063" y="6205538"/>
            <a:ext cx="6842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b="1" i="0">
                <a:solidFill>
                  <a:schemeClr val="tx1"/>
                </a:solidFill>
                <a:latin typeface="Verdana" pitchFamily="34" charset="0"/>
                <a:ea typeface="宋体" pitchFamily="2" charset="-122"/>
                <a:cs typeface="Arial" pitchFamily="34" charset="0"/>
              </a:rPr>
              <a:t>B’</a:t>
            </a:r>
          </a:p>
        </p:txBody>
      </p:sp>
      <p:sp>
        <p:nvSpPr>
          <p:cNvPr id="71698" name="Text Box 124"/>
          <p:cNvSpPr txBox="1">
            <a:spLocks noChangeArrowheads="1"/>
          </p:cNvSpPr>
          <p:nvPr/>
        </p:nvSpPr>
        <p:spPr bwMode="auto">
          <a:xfrm>
            <a:off x="2420938" y="6205538"/>
            <a:ext cx="5318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b="1" i="0">
                <a:solidFill>
                  <a:schemeClr val="tx1"/>
                </a:solidFill>
                <a:latin typeface="Verdana" pitchFamily="34" charset="0"/>
                <a:ea typeface="宋体" pitchFamily="2" charset="-122"/>
                <a:cs typeface="Arial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04173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4441825" y="4743450"/>
            <a:ext cx="4127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5400" b="1" i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: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4441825" y="2211388"/>
            <a:ext cx="4127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5400" b="1" i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: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hangingPunct="1"/>
            <a:r>
              <a:rPr lang="en-US" altLang="zh-CN" dirty="0"/>
              <a:t>Synthesis</a:t>
            </a:r>
          </a:p>
        </p:txBody>
      </p:sp>
      <p:grpSp>
        <p:nvGrpSpPr>
          <p:cNvPr id="72709" name="Group 5"/>
          <p:cNvGrpSpPr>
            <a:grpSpLocks/>
          </p:cNvGrpSpPr>
          <p:nvPr/>
        </p:nvGrpSpPr>
        <p:grpSpPr bwMode="auto">
          <a:xfrm>
            <a:off x="925513" y="4127500"/>
            <a:ext cx="3452812" cy="2163763"/>
            <a:chOff x="600" y="2774"/>
            <a:chExt cx="2175" cy="1363"/>
          </a:xfrm>
        </p:grpSpPr>
        <p:sp>
          <p:nvSpPr>
            <p:cNvPr id="72884" name="Freeform 6"/>
            <p:cNvSpPr>
              <a:spLocks/>
            </p:cNvSpPr>
            <p:nvPr/>
          </p:nvSpPr>
          <p:spPr bwMode="auto">
            <a:xfrm>
              <a:off x="600" y="2774"/>
              <a:ext cx="2175" cy="1357"/>
            </a:xfrm>
            <a:custGeom>
              <a:avLst/>
              <a:gdLst>
                <a:gd name="T0" fmla="*/ 411 w 2175"/>
                <a:gd name="T1" fmla="*/ 15 h 1735"/>
                <a:gd name="T2" fmla="*/ 364 w 2175"/>
                <a:gd name="T3" fmla="*/ 52 h 1735"/>
                <a:gd name="T4" fmla="*/ 317 w 2175"/>
                <a:gd name="T5" fmla="*/ 102 h 1735"/>
                <a:gd name="T6" fmla="*/ 264 w 2175"/>
                <a:gd name="T7" fmla="*/ 175 h 1735"/>
                <a:gd name="T8" fmla="*/ 241 w 2175"/>
                <a:gd name="T9" fmla="*/ 253 h 1735"/>
                <a:gd name="T10" fmla="*/ 229 w 2175"/>
                <a:gd name="T11" fmla="*/ 290 h 1735"/>
                <a:gd name="T12" fmla="*/ 358 w 2175"/>
                <a:gd name="T13" fmla="*/ 566 h 1735"/>
                <a:gd name="T14" fmla="*/ 505 w 2175"/>
                <a:gd name="T15" fmla="*/ 557 h 1735"/>
                <a:gd name="T16" fmla="*/ 535 w 2175"/>
                <a:gd name="T17" fmla="*/ 530 h 1735"/>
                <a:gd name="T18" fmla="*/ 723 w 2175"/>
                <a:gd name="T19" fmla="*/ 442 h 1735"/>
                <a:gd name="T20" fmla="*/ 811 w 2175"/>
                <a:gd name="T21" fmla="*/ 447 h 1735"/>
                <a:gd name="T22" fmla="*/ 846 w 2175"/>
                <a:gd name="T23" fmla="*/ 461 h 1735"/>
                <a:gd name="T24" fmla="*/ 911 w 2175"/>
                <a:gd name="T25" fmla="*/ 474 h 1735"/>
                <a:gd name="T26" fmla="*/ 1058 w 2175"/>
                <a:gd name="T27" fmla="*/ 515 h 1735"/>
                <a:gd name="T28" fmla="*/ 1217 w 2175"/>
                <a:gd name="T29" fmla="*/ 576 h 1735"/>
                <a:gd name="T30" fmla="*/ 1287 w 2175"/>
                <a:gd name="T31" fmla="*/ 617 h 1735"/>
                <a:gd name="T32" fmla="*/ 1328 w 2175"/>
                <a:gd name="T33" fmla="*/ 626 h 1735"/>
                <a:gd name="T34" fmla="*/ 1352 w 2175"/>
                <a:gd name="T35" fmla="*/ 630 h 1735"/>
                <a:gd name="T36" fmla="*/ 1411 w 2175"/>
                <a:gd name="T37" fmla="*/ 667 h 1735"/>
                <a:gd name="T38" fmla="*/ 1452 w 2175"/>
                <a:gd name="T39" fmla="*/ 677 h 1735"/>
                <a:gd name="T40" fmla="*/ 1593 w 2175"/>
                <a:gd name="T41" fmla="*/ 704 h 1735"/>
                <a:gd name="T42" fmla="*/ 1928 w 2175"/>
                <a:gd name="T43" fmla="*/ 681 h 1735"/>
                <a:gd name="T44" fmla="*/ 2051 w 2175"/>
                <a:gd name="T45" fmla="*/ 626 h 1735"/>
                <a:gd name="T46" fmla="*/ 2069 w 2175"/>
                <a:gd name="T47" fmla="*/ 557 h 1735"/>
                <a:gd name="T48" fmla="*/ 2039 w 2175"/>
                <a:gd name="T49" fmla="*/ 378 h 1735"/>
                <a:gd name="T50" fmla="*/ 2028 w 2175"/>
                <a:gd name="T51" fmla="*/ 346 h 1735"/>
                <a:gd name="T52" fmla="*/ 1963 w 2175"/>
                <a:gd name="T53" fmla="*/ 295 h 1735"/>
                <a:gd name="T54" fmla="*/ 1928 w 2175"/>
                <a:gd name="T55" fmla="*/ 277 h 1735"/>
                <a:gd name="T56" fmla="*/ 1881 w 2175"/>
                <a:gd name="T57" fmla="*/ 212 h 1735"/>
                <a:gd name="T58" fmla="*/ 1781 w 2175"/>
                <a:gd name="T59" fmla="*/ 167 h 1735"/>
                <a:gd name="T60" fmla="*/ 1734 w 2175"/>
                <a:gd name="T61" fmla="*/ 111 h 1735"/>
                <a:gd name="T62" fmla="*/ 1681 w 2175"/>
                <a:gd name="T63" fmla="*/ 56 h 1735"/>
                <a:gd name="T64" fmla="*/ 1822 w 2175"/>
                <a:gd name="T65" fmla="*/ 5 h 1735"/>
                <a:gd name="T66" fmla="*/ 1934 w 2175"/>
                <a:gd name="T67" fmla="*/ 10 h 1735"/>
                <a:gd name="T68" fmla="*/ 1963 w 2175"/>
                <a:gd name="T69" fmla="*/ 23 h 1735"/>
                <a:gd name="T70" fmla="*/ 2175 w 2175"/>
                <a:gd name="T71" fmla="*/ 20 h 1735"/>
                <a:gd name="T72" fmla="*/ 2169 w 2175"/>
                <a:gd name="T73" fmla="*/ 1357 h 1735"/>
                <a:gd name="T74" fmla="*/ 0 w 2175"/>
                <a:gd name="T75" fmla="*/ 1357 h 1735"/>
                <a:gd name="T76" fmla="*/ 6 w 2175"/>
                <a:gd name="T77" fmla="*/ 15 h 1735"/>
                <a:gd name="T78" fmla="*/ 411 w 2175"/>
                <a:gd name="T79" fmla="*/ 15 h 17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5" h="1735">
                  <a:moveTo>
                    <a:pt x="411" y="19"/>
                  </a:moveTo>
                  <a:cubicBezTo>
                    <a:pt x="398" y="39"/>
                    <a:pt x="384" y="52"/>
                    <a:pt x="364" y="66"/>
                  </a:cubicBezTo>
                  <a:cubicBezTo>
                    <a:pt x="350" y="88"/>
                    <a:pt x="328" y="106"/>
                    <a:pt x="317" y="130"/>
                  </a:cubicBezTo>
                  <a:cubicBezTo>
                    <a:pt x="303" y="161"/>
                    <a:pt x="284" y="196"/>
                    <a:pt x="264" y="224"/>
                  </a:cubicBezTo>
                  <a:cubicBezTo>
                    <a:pt x="249" y="296"/>
                    <a:pt x="258" y="257"/>
                    <a:pt x="241" y="324"/>
                  </a:cubicBezTo>
                  <a:cubicBezTo>
                    <a:pt x="237" y="340"/>
                    <a:pt x="229" y="371"/>
                    <a:pt x="229" y="371"/>
                  </a:cubicBezTo>
                  <a:cubicBezTo>
                    <a:pt x="213" y="495"/>
                    <a:pt x="213" y="673"/>
                    <a:pt x="358" y="724"/>
                  </a:cubicBezTo>
                  <a:cubicBezTo>
                    <a:pt x="407" y="722"/>
                    <a:pt x="466" y="743"/>
                    <a:pt x="505" y="712"/>
                  </a:cubicBezTo>
                  <a:cubicBezTo>
                    <a:pt x="517" y="702"/>
                    <a:pt x="523" y="687"/>
                    <a:pt x="535" y="677"/>
                  </a:cubicBezTo>
                  <a:cubicBezTo>
                    <a:pt x="591" y="633"/>
                    <a:pt x="653" y="579"/>
                    <a:pt x="723" y="565"/>
                  </a:cubicBezTo>
                  <a:cubicBezTo>
                    <a:pt x="752" y="567"/>
                    <a:pt x="782" y="568"/>
                    <a:pt x="811" y="571"/>
                  </a:cubicBezTo>
                  <a:cubicBezTo>
                    <a:pt x="832" y="573"/>
                    <a:pt x="828" y="580"/>
                    <a:pt x="846" y="589"/>
                  </a:cubicBezTo>
                  <a:cubicBezTo>
                    <a:pt x="865" y="599"/>
                    <a:pt x="890" y="602"/>
                    <a:pt x="911" y="606"/>
                  </a:cubicBezTo>
                  <a:cubicBezTo>
                    <a:pt x="985" y="656"/>
                    <a:pt x="932" y="644"/>
                    <a:pt x="1058" y="659"/>
                  </a:cubicBezTo>
                  <a:cubicBezTo>
                    <a:pt x="1107" y="684"/>
                    <a:pt x="1164" y="723"/>
                    <a:pt x="1217" y="736"/>
                  </a:cubicBezTo>
                  <a:cubicBezTo>
                    <a:pt x="1233" y="760"/>
                    <a:pt x="1260" y="779"/>
                    <a:pt x="1287" y="789"/>
                  </a:cubicBezTo>
                  <a:cubicBezTo>
                    <a:pt x="1300" y="794"/>
                    <a:pt x="1314" y="796"/>
                    <a:pt x="1328" y="800"/>
                  </a:cubicBezTo>
                  <a:cubicBezTo>
                    <a:pt x="1336" y="802"/>
                    <a:pt x="1352" y="806"/>
                    <a:pt x="1352" y="806"/>
                  </a:cubicBezTo>
                  <a:cubicBezTo>
                    <a:pt x="1372" y="821"/>
                    <a:pt x="1389" y="841"/>
                    <a:pt x="1411" y="853"/>
                  </a:cubicBezTo>
                  <a:cubicBezTo>
                    <a:pt x="1423" y="860"/>
                    <a:pt x="1439" y="859"/>
                    <a:pt x="1452" y="865"/>
                  </a:cubicBezTo>
                  <a:cubicBezTo>
                    <a:pt x="1499" y="886"/>
                    <a:pt x="1542" y="890"/>
                    <a:pt x="1593" y="900"/>
                  </a:cubicBezTo>
                  <a:cubicBezTo>
                    <a:pt x="1714" y="896"/>
                    <a:pt x="1811" y="891"/>
                    <a:pt x="1928" y="871"/>
                  </a:cubicBezTo>
                  <a:cubicBezTo>
                    <a:pt x="1976" y="851"/>
                    <a:pt x="2014" y="839"/>
                    <a:pt x="2051" y="800"/>
                  </a:cubicBezTo>
                  <a:cubicBezTo>
                    <a:pt x="2069" y="748"/>
                    <a:pt x="2062" y="777"/>
                    <a:pt x="2069" y="712"/>
                  </a:cubicBezTo>
                  <a:cubicBezTo>
                    <a:pt x="2065" y="629"/>
                    <a:pt x="2064" y="560"/>
                    <a:pt x="2039" y="483"/>
                  </a:cubicBezTo>
                  <a:cubicBezTo>
                    <a:pt x="2035" y="469"/>
                    <a:pt x="2035" y="455"/>
                    <a:pt x="2028" y="442"/>
                  </a:cubicBezTo>
                  <a:cubicBezTo>
                    <a:pt x="2009" y="410"/>
                    <a:pt x="1994" y="394"/>
                    <a:pt x="1963" y="377"/>
                  </a:cubicBezTo>
                  <a:cubicBezTo>
                    <a:pt x="1951" y="370"/>
                    <a:pt x="1928" y="354"/>
                    <a:pt x="1928" y="354"/>
                  </a:cubicBezTo>
                  <a:cubicBezTo>
                    <a:pt x="1917" y="331"/>
                    <a:pt x="1901" y="288"/>
                    <a:pt x="1881" y="271"/>
                  </a:cubicBezTo>
                  <a:cubicBezTo>
                    <a:pt x="1852" y="246"/>
                    <a:pt x="1809" y="241"/>
                    <a:pt x="1781" y="213"/>
                  </a:cubicBezTo>
                  <a:cubicBezTo>
                    <a:pt x="1771" y="183"/>
                    <a:pt x="1752" y="166"/>
                    <a:pt x="1734" y="142"/>
                  </a:cubicBezTo>
                  <a:cubicBezTo>
                    <a:pt x="1715" y="117"/>
                    <a:pt x="1704" y="94"/>
                    <a:pt x="1681" y="72"/>
                  </a:cubicBezTo>
                  <a:cubicBezTo>
                    <a:pt x="1657" y="0"/>
                    <a:pt x="1791" y="10"/>
                    <a:pt x="1822" y="7"/>
                  </a:cubicBezTo>
                  <a:cubicBezTo>
                    <a:pt x="1862" y="28"/>
                    <a:pt x="1888" y="5"/>
                    <a:pt x="1934" y="13"/>
                  </a:cubicBezTo>
                  <a:cubicBezTo>
                    <a:pt x="1948" y="35"/>
                    <a:pt x="1938" y="30"/>
                    <a:pt x="1963" y="30"/>
                  </a:cubicBezTo>
                  <a:lnTo>
                    <a:pt x="2175" y="25"/>
                  </a:lnTo>
                  <a:lnTo>
                    <a:pt x="2169" y="1735"/>
                  </a:lnTo>
                  <a:lnTo>
                    <a:pt x="0" y="1735"/>
                  </a:lnTo>
                  <a:lnTo>
                    <a:pt x="6" y="19"/>
                  </a:lnTo>
                  <a:lnTo>
                    <a:pt x="411" y="19"/>
                  </a:lnTo>
                  <a:close/>
                </a:path>
              </a:pathLst>
            </a:custGeom>
            <a:solidFill>
              <a:srgbClr val="F4CA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885" name="Rectangle 7"/>
            <p:cNvSpPr>
              <a:spLocks noChangeArrowheads="1"/>
            </p:cNvSpPr>
            <p:nvPr/>
          </p:nvSpPr>
          <p:spPr bwMode="auto">
            <a:xfrm>
              <a:off x="600" y="2793"/>
              <a:ext cx="2169" cy="1344"/>
            </a:xfrm>
            <a:prstGeom prst="rect">
              <a:avLst/>
            </a:prstGeom>
            <a:noFill/>
            <a:ln w="38100" cap="rnd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72710" name="Group 8"/>
          <p:cNvGrpSpPr>
            <a:grpSpLocks/>
          </p:cNvGrpSpPr>
          <p:nvPr/>
        </p:nvGrpSpPr>
        <p:grpSpPr bwMode="auto">
          <a:xfrm>
            <a:off x="4945063" y="4137025"/>
            <a:ext cx="3452812" cy="2162175"/>
            <a:chOff x="3245" y="2396"/>
            <a:chExt cx="2175" cy="1741"/>
          </a:xfrm>
        </p:grpSpPr>
        <p:sp>
          <p:nvSpPr>
            <p:cNvPr id="72882" name="Freeform 9"/>
            <p:cNvSpPr>
              <a:spLocks/>
            </p:cNvSpPr>
            <p:nvPr/>
          </p:nvSpPr>
          <p:spPr bwMode="auto">
            <a:xfrm>
              <a:off x="3245" y="2396"/>
              <a:ext cx="2175" cy="1735"/>
            </a:xfrm>
            <a:custGeom>
              <a:avLst/>
              <a:gdLst>
                <a:gd name="T0" fmla="*/ 411 w 2175"/>
                <a:gd name="T1" fmla="*/ 19 h 1735"/>
                <a:gd name="T2" fmla="*/ 364 w 2175"/>
                <a:gd name="T3" fmla="*/ 66 h 1735"/>
                <a:gd name="T4" fmla="*/ 317 w 2175"/>
                <a:gd name="T5" fmla="*/ 130 h 1735"/>
                <a:gd name="T6" fmla="*/ 264 w 2175"/>
                <a:gd name="T7" fmla="*/ 224 h 1735"/>
                <a:gd name="T8" fmla="*/ 241 w 2175"/>
                <a:gd name="T9" fmla="*/ 324 h 1735"/>
                <a:gd name="T10" fmla="*/ 229 w 2175"/>
                <a:gd name="T11" fmla="*/ 371 h 1735"/>
                <a:gd name="T12" fmla="*/ 358 w 2175"/>
                <a:gd name="T13" fmla="*/ 724 h 1735"/>
                <a:gd name="T14" fmla="*/ 505 w 2175"/>
                <a:gd name="T15" fmla="*/ 712 h 1735"/>
                <a:gd name="T16" fmla="*/ 535 w 2175"/>
                <a:gd name="T17" fmla="*/ 677 h 1735"/>
                <a:gd name="T18" fmla="*/ 723 w 2175"/>
                <a:gd name="T19" fmla="*/ 565 h 1735"/>
                <a:gd name="T20" fmla="*/ 811 w 2175"/>
                <a:gd name="T21" fmla="*/ 571 h 1735"/>
                <a:gd name="T22" fmla="*/ 846 w 2175"/>
                <a:gd name="T23" fmla="*/ 589 h 1735"/>
                <a:gd name="T24" fmla="*/ 911 w 2175"/>
                <a:gd name="T25" fmla="*/ 606 h 1735"/>
                <a:gd name="T26" fmla="*/ 1058 w 2175"/>
                <a:gd name="T27" fmla="*/ 659 h 1735"/>
                <a:gd name="T28" fmla="*/ 1217 w 2175"/>
                <a:gd name="T29" fmla="*/ 736 h 1735"/>
                <a:gd name="T30" fmla="*/ 1287 w 2175"/>
                <a:gd name="T31" fmla="*/ 789 h 1735"/>
                <a:gd name="T32" fmla="*/ 1328 w 2175"/>
                <a:gd name="T33" fmla="*/ 800 h 1735"/>
                <a:gd name="T34" fmla="*/ 1352 w 2175"/>
                <a:gd name="T35" fmla="*/ 806 h 1735"/>
                <a:gd name="T36" fmla="*/ 1411 w 2175"/>
                <a:gd name="T37" fmla="*/ 853 h 1735"/>
                <a:gd name="T38" fmla="*/ 1452 w 2175"/>
                <a:gd name="T39" fmla="*/ 865 h 1735"/>
                <a:gd name="T40" fmla="*/ 1593 w 2175"/>
                <a:gd name="T41" fmla="*/ 900 h 1735"/>
                <a:gd name="T42" fmla="*/ 1928 w 2175"/>
                <a:gd name="T43" fmla="*/ 871 h 1735"/>
                <a:gd name="T44" fmla="*/ 2051 w 2175"/>
                <a:gd name="T45" fmla="*/ 800 h 1735"/>
                <a:gd name="T46" fmla="*/ 2069 w 2175"/>
                <a:gd name="T47" fmla="*/ 712 h 1735"/>
                <a:gd name="T48" fmla="*/ 2039 w 2175"/>
                <a:gd name="T49" fmla="*/ 483 h 1735"/>
                <a:gd name="T50" fmla="*/ 2028 w 2175"/>
                <a:gd name="T51" fmla="*/ 442 h 1735"/>
                <a:gd name="T52" fmla="*/ 1963 w 2175"/>
                <a:gd name="T53" fmla="*/ 377 h 1735"/>
                <a:gd name="T54" fmla="*/ 1928 w 2175"/>
                <a:gd name="T55" fmla="*/ 354 h 1735"/>
                <a:gd name="T56" fmla="*/ 1881 w 2175"/>
                <a:gd name="T57" fmla="*/ 271 h 1735"/>
                <a:gd name="T58" fmla="*/ 1781 w 2175"/>
                <a:gd name="T59" fmla="*/ 213 h 1735"/>
                <a:gd name="T60" fmla="*/ 1734 w 2175"/>
                <a:gd name="T61" fmla="*/ 142 h 1735"/>
                <a:gd name="T62" fmla="*/ 1681 w 2175"/>
                <a:gd name="T63" fmla="*/ 72 h 1735"/>
                <a:gd name="T64" fmla="*/ 1822 w 2175"/>
                <a:gd name="T65" fmla="*/ 7 h 1735"/>
                <a:gd name="T66" fmla="*/ 1934 w 2175"/>
                <a:gd name="T67" fmla="*/ 13 h 1735"/>
                <a:gd name="T68" fmla="*/ 1963 w 2175"/>
                <a:gd name="T69" fmla="*/ 30 h 1735"/>
                <a:gd name="T70" fmla="*/ 2175 w 2175"/>
                <a:gd name="T71" fmla="*/ 25 h 1735"/>
                <a:gd name="T72" fmla="*/ 2169 w 2175"/>
                <a:gd name="T73" fmla="*/ 1735 h 1735"/>
                <a:gd name="T74" fmla="*/ 0 w 2175"/>
                <a:gd name="T75" fmla="*/ 1735 h 1735"/>
                <a:gd name="T76" fmla="*/ 6 w 2175"/>
                <a:gd name="T77" fmla="*/ 19 h 1735"/>
                <a:gd name="T78" fmla="*/ 411 w 2175"/>
                <a:gd name="T79" fmla="*/ 19 h 17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5" h="1735">
                  <a:moveTo>
                    <a:pt x="411" y="19"/>
                  </a:moveTo>
                  <a:cubicBezTo>
                    <a:pt x="398" y="39"/>
                    <a:pt x="384" y="52"/>
                    <a:pt x="364" y="66"/>
                  </a:cubicBezTo>
                  <a:cubicBezTo>
                    <a:pt x="350" y="88"/>
                    <a:pt x="328" y="106"/>
                    <a:pt x="317" y="130"/>
                  </a:cubicBezTo>
                  <a:cubicBezTo>
                    <a:pt x="303" y="161"/>
                    <a:pt x="284" y="196"/>
                    <a:pt x="264" y="224"/>
                  </a:cubicBezTo>
                  <a:cubicBezTo>
                    <a:pt x="249" y="296"/>
                    <a:pt x="258" y="257"/>
                    <a:pt x="241" y="324"/>
                  </a:cubicBezTo>
                  <a:cubicBezTo>
                    <a:pt x="237" y="340"/>
                    <a:pt x="229" y="371"/>
                    <a:pt x="229" y="371"/>
                  </a:cubicBezTo>
                  <a:cubicBezTo>
                    <a:pt x="213" y="495"/>
                    <a:pt x="213" y="673"/>
                    <a:pt x="358" y="724"/>
                  </a:cubicBezTo>
                  <a:cubicBezTo>
                    <a:pt x="407" y="722"/>
                    <a:pt x="466" y="743"/>
                    <a:pt x="505" y="712"/>
                  </a:cubicBezTo>
                  <a:cubicBezTo>
                    <a:pt x="517" y="702"/>
                    <a:pt x="523" y="687"/>
                    <a:pt x="535" y="677"/>
                  </a:cubicBezTo>
                  <a:cubicBezTo>
                    <a:pt x="591" y="633"/>
                    <a:pt x="653" y="579"/>
                    <a:pt x="723" y="565"/>
                  </a:cubicBezTo>
                  <a:cubicBezTo>
                    <a:pt x="752" y="567"/>
                    <a:pt x="782" y="568"/>
                    <a:pt x="811" y="571"/>
                  </a:cubicBezTo>
                  <a:cubicBezTo>
                    <a:pt x="832" y="573"/>
                    <a:pt x="828" y="580"/>
                    <a:pt x="846" y="589"/>
                  </a:cubicBezTo>
                  <a:cubicBezTo>
                    <a:pt x="865" y="599"/>
                    <a:pt x="890" y="602"/>
                    <a:pt x="911" y="606"/>
                  </a:cubicBezTo>
                  <a:cubicBezTo>
                    <a:pt x="985" y="656"/>
                    <a:pt x="932" y="644"/>
                    <a:pt x="1058" y="659"/>
                  </a:cubicBezTo>
                  <a:cubicBezTo>
                    <a:pt x="1107" y="684"/>
                    <a:pt x="1164" y="723"/>
                    <a:pt x="1217" y="736"/>
                  </a:cubicBezTo>
                  <a:cubicBezTo>
                    <a:pt x="1233" y="760"/>
                    <a:pt x="1260" y="779"/>
                    <a:pt x="1287" y="789"/>
                  </a:cubicBezTo>
                  <a:cubicBezTo>
                    <a:pt x="1300" y="794"/>
                    <a:pt x="1314" y="796"/>
                    <a:pt x="1328" y="800"/>
                  </a:cubicBezTo>
                  <a:cubicBezTo>
                    <a:pt x="1336" y="802"/>
                    <a:pt x="1352" y="806"/>
                    <a:pt x="1352" y="806"/>
                  </a:cubicBezTo>
                  <a:cubicBezTo>
                    <a:pt x="1372" y="821"/>
                    <a:pt x="1389" y="841"/>
                    <a:pt x="1411" y="853"/>
                  </a:cubicBezTo>
                  <a:cubicBezTo>
                    <a:pt x="1423" y="860"/>
                    <a:pt x="1439" y="859"/>
                    <a:pt x="1452" y="865"/>
                  </a:cubicBezTo>
                  <a:cubicBezTo>
                    <a:pt x="1499" y="886"/>
                    <a:pt x="1542" y="890"/>
                    <a:pt x="1593" y="900"/>
                  </a:cubicBezTo>
                  <a:cubicBezTo>
                    <a:pt x="1714" y="896"/>
                    <a:pt x="1811" y="891"/>
                    <a:pt x="1928" y="871"/>
                  </a:cubicBezTo>
                  <a:cubicBezTo>
                    <a:pt x="1976" y="851"/>
                    <a:pt x="2014" y="839"/>
                    <a:pt x="2051" y="800"/>
                  </a:cubicBezTo>
                  <a:cubicBezTo>
                    <a:pt x="2069" y="748"/>
                    <a:pt x="2062" y="777"/>
                    <a:pt x="2069" y="712"/>
                  </a:cubicBezTo>
                  <a:cubicBezTo>
                    <a:pt x="2065" y="629"/>
                    <a:pt x="2064" y="560"/>
                    <a:pt x="2039" y="483"/>
                  </a:cubicBezTo>
                  <a:cubicBezTo>
                    <a:pt x="2035" y="469"/>
                    <a:pt x="2035" y="455"/>
                    <a:pt x="2028" y="442"/>
                  </a:cubicBezTo>
                  <a:cubicBezTo>
                    <a:pt x="2009" y="410"/>
                    <a:pt x="1994" y="394"/>
                    <a:pt x="1963" y="377"/>
                  </a:cubicBezTo>
                  <a:cubicBezTo>
                    <a:pt x="1951" y="370"/>
                    <a:pt x="1928" y="354"/>
                    <a:pt x="1928" y="354"/>
                  </a:cubicBezTo>
                  <a:cubicBezTo>
                    <a:pt x="1917" y="331"/>
                    <a:pt x="1901" y="288"/>
                    <a:pt x="1881" y="271"/>
                  </a:cubicBezTo>
                  <a:cubicBezTo>
                    <a:pt x="1852" y="246"/>
                    <a:pt x="1809" y="241"/>
                    <a:pt x="1781" y="213"/>
                  </a:cubicBezTo>
                  <a:cubicBezTo>
                    <a:pt x="1771" y="183"/>
                    <a:pt x="1752" y="166"/>
                    <a:pt x="1734" y="142"/>
                  </a:cubicBezTo>
                  <a:cubicBezTo>
                    <a:pt x="1715" y="117"/>
                    <a:pt x="1704" y="94"/>
                    <a:pt x="1681" y="72"/>
                  </a:cubicBezTo>
                  <a:cubicBezTo>
                    <a:pt x="1657" y="0"/>
                    <a:pt x="1791" y="10"/>
                    <a:pt x="1822" y="7"/>
                  </a:cubicBezTo>
                  <a:cubicBezTo>
                    <a:pt x="1862" y="28"/>
                    <a:pt x="1888" y="5"/>
                    <a:pt x="1934" y="13"/>
                  </a:cubicBezTo>
                  <a:cubicBezTo>
                    <a:pt x="1948" y="35"/>
                    <a:pt x="1938" y="30"/>
                    <a:pt x="1963" y="30"/>
                  </a:cubicBezTo>
                  <a:lnTo>
                    <a:pt x="2175" y="25"/>
                  </a:lnTo>
                  <a:lnTo>
                    <a:pt x="2169" y="1735"/>
                  </a:lnTo>
                  <a:lnTo>
                    <a:pt x="0" y="1735"/>
                  </a:lnTo>
                  <a:lnTo>
                    <a:pt x="6" y="19"/>
                  </a:lnTo>
                  <a:lnTo>
                    <a:pt x="411" y="19"/>
                  </a:lnTo>
                  <a:close/>
                </a:path>
              </a:pathLst>
            </a:custGeom>
            <a:solidFill>
              <a:srgbClr val="C1EF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883" name="Rectangle 10"/>
            <p:cNvSpPr>
              <a:spLocks noChangeArrowheads="1"/>
            </p:cNvSpPr>
            <p:nvPr/>
          </p:nvSpPr>
          <p:spPr bwMode="auto">
            <a:xfrm>
              <a:off x="3245" y="2415"/>
              <a:ext cx="2169" cy="1722"/>
            </a:xfrm>
            <a:prstGeom prst="rect">
              <a:avLst/>
            </a:prstGeom>
            <a:noFill/>
            <a:ln w="38100" cap="rnd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72711" name="Freeform 11"/>
          <p:cNvSpPr>
            <a:spLocks/>
          </p:cNvSpPr>
          <p:nvPr/>
        </p:nvSpPr>
        <p:spPr bwMode="auto">
          <a:xfrm>
            <a:off x="1638300" y="1733550"/>
            <a:ext cx="2763838" cy="1860550"/>
          </a:xfrm>
          <a:custGeom>
            <a:avLst/>
            <a:gdLst>
              <a:gd name="T0" fmla="*/ 266700 w 1741"/>
              <a:gd name="T1" fmla="*/ 1860550 h 1686"/>
              <a:gd name="T2" fmla="*/ 209550 w 1741"/>
              <a:gd name="T3" fmla="*/ 1710470 h 1686"/>
              <a:gd name="T4" fmla="*/ 190500 w 1741"/>
              <a:gd name="T5" fmla="*/ 1670743 h 1686"/>
              <a:gd name="T6" fmla="*/ 87313 w 1741"/>
              <a:gd name="T7" fmla="*/ 1592392 h 1686"/>
              <a:gd name="T8" fmla="*/ 49213 w 1741"/>
              <a:gd name="T9" fmla="*/ 1552665 h 1686"/>
              <a:gd name="T10" fmla="*/ 30163 w 1741"/>
              <a:gd name="T11" fmla="*/ 1506317 h 1686"/>
              <a:gd name="T12" fmla="*/ 11113 w 1741"/>
              <a:gd name="T13" fmla="*/ 1427967 h 1686"/>
              <a:gd name="T14" fmla="*/ 39688 w 1741"/>
              <a:gd name="T15" fmla="*/ 1106840 h 1686"/>
              <a:gd name="T16" fmla="*/ 58738 w 1741"/>
              <a:gd name="T17" fmla="*/ 1054974 h 1686"/>
              <a:gd name="T18" fmla="*/ 276225 w 1741"/>
              <a:gd name="T19" fmla="*/ 897169 h 1686"/>
              <a:gd name="T20" fmla="*/ 341313 w 1741"/>
              <a:gd name="T21" fmla="*/ 858546 h 1686"/>
              <a:gd name="T22" fmla="*/ 633413 w 1741"/>
              <a:gd name="T23" fmla="*/ 779092 h 1686"/>
              <a:gd name="T24" fmla="*/ 755650 w 1741"/>
              <a:gd name="T25" fmla="*/ 760332 h 1686"/>
              <a:gd name="T26" fmla="*/ 896938 w 1741"/>
              <a:gd name="T27" fmla="*/ 727226 h 1686"/>
              <a:gd name="T28" fmla="*/ 992188 w 1741"/>
              <a:gd name="T29" fmla="*/ 713983 h 1686"/>
              <a:gd name="T30" fmla="*/ 1181100 w 1741"/>
              <a:gd name="T31" fmla="*/ 642254 h 1686"/>
              <a:gd name="T32" fmla="*/ 1217613 w 1741"/>
              <a:gd name="T33" fmla="*/ 602527 h 1686"/>
              <a:gd name="T34" fmla="*/ 1236663 w 1741"/>
              <a:gd name="T35" fmla="*/ 582663 h 1686"/>
              <a:gd name="T36" fmla="*/ 1236663 w 1741"/>
              <a:gd name="T37" fmla="*/ 444722 h 1686"/>
              <a:gd name="T38" fmla="*/ 1190625 w 1741"/>
              <a:gd name="T39" fmla="*/ 399478 h 1686"/>
              <a:gd name="T40" fmla="*/ 1143000 w 1741"/>
              <a:gd name="T41" fmla="*/ 301263 h 1686"/>
              <a:gd name="T42" fmla="*/ 1104900 w 1741"/>
              <a:gd name="T43" fmla="*/ 261536 h 1686"/>
              <a:gd name="T44" fmla="*/ 1047750 w 1741"/>
              <a:gd name="T45" fmla="*/ 176565 h 1686"/>
              <a:gd name="T46" fmla="*/ 1030288 w 1741"/>
              <a:gd name="T47" fmla="*/ 6621 h 1686"/>
              <a:gd name="T48" fmla="*/ 2763838 w 1741"/>
              <a:gd name="T49" fmla="*/ 0 h 1686"/>
              <a:gd name="T50" fmla="*/ 2763838 w 1741"/>
              <a:gd name="T51" fmla="*/ 1860550 h 1686"/>
              <a:gd name="T52" fmla="*/ 266700 w 1741"/>
              <a:gd name="T53" fmla="*/ 1860550 h 16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741" h="1686">
                <a:moveTo>
                  <a:pt x="168" y="1686"/>
                </a:moveTo>
                <a:cubicBezTo>
                  <a:pt x="141" y="1645"/>
                  <a:pt x="148" y="1596"/>
                  <a:pt x="132" y="1550"/>
                </a:cubicBezTo>
                <a:cubicBezTo>
                  <a:pt x="128" y="1538"/>
                  <a:pt x="129" y="1523"/>
                  <a:pt x="120" y="1514"/>
                </a:cubicBezTo>
                <a:cubicBezTo>
                  <a:pt x="97" y="1491"/>
                  <a:pt x="75" y="1468"/>
                  <a:pt x="55" y="1443"/>
                </a:cubicBezTo>
                <a:cubicBezTo>
                  <a:pt x="46" y="1432"/>
                  <a:pt x="31" y="1407"/>
                  <a:pt x="31" y="1407"/>
                </a:cubicBezTo>
                <a:cubicBezTo>
                  <a:pt x="27" y="1393"/>
                  <a:pt x="22" y="1379"/>
                  <a:pt x="19" y="1365"/>
                </a:cubicBezTo>
                <a:cubicBezTo>
                  <a:pt x="14" y="1341"/>
                  <a:pt x="7" y="1294"/>
                  <a:pt x="7" y="1294"/>
                </a:cubicBezTo>
                <a:cubicBezTo>
                  <a:pt x="1" y="1193"/>
                  <a:pt x="0" y="1101"/>
                  <a:pt x="25" y="1003"/>
                </a:cubicBezTo>
                <a:cubicBezTo>
                  <a:pt x="27" y="994"/>
                  <a:pt x="31" y="967"/>
                  <a:pt x="37" y="956"/>
                </a:cubicBezTo>
                <a:cubicBezTo>
                  <a:pt x="70" y="897"/>
                  <a:pt x="119" y="850"/>
                  <a:pt x="174" y="813"/>
                </a:cubicBezTo>
                <a:cubicBezTo>
                  <a:pt x="241" y="768"/>
                  <a:pt x="133" y="823"/>
                  <a:pt x="215" y="778"/>
                </a:cubicBezTo>
                <a:cubicBezTo>
                  <a:pt x="274" y="745"/>
                  <a:pt x="333" y="725"/>
                  <a:pt x="399" y="706"/>
                </a:cubicBezTo>
                <a:cubicBezTo>
                  <a:pt x="424" y="699"/>
                  <a:pt x="451" y="697"/>
                  <a:pt x="476" y="689"/>
                </a:cubicBezTo>
                <a:cubicBezTo>
                  <a:pt x="505" y="679"/>
                  <a:pt x="535" y="666"/>
                  <a:pt x="565" y="659"/>
                </a:cubicBezTo>
                <a:cubicBezTo>
                  <a:pt x="585" y="655"/>
                  <a:pt x="625" y="647"/>
                  <a:pt x="625" y="647"/>
                </a:cubicBezTo>
                <a:cubicBezTo>
                  <a:pt x="667" y="626"/>
                  <a:pt x="704" y="606"/>
                  <a:pt x="744" y="582"/>
                </a:cubicBezTo>
                <a:cubicBezTo>
                  <a:pt x="752" y="570"/>
                  <a:pt x="759" y="558"/>
                  <a:pt x="767" y="546"/>
                </a:cubicBezTo>
                <a:cubicBezTo>
                  <a:pt x="771" y="540"/>
                  <a:pt x="779" y="528"/>
                  <a:pt x="779" y="528"/>
                </a:cubicBezTo>
                <a:cubicBezTo>
                  <a:pt x="788" y="481"/>
                  <a:pt x="795" y="464"/>
                  <a:pt x="779" y="403"/>
                </a:cubicBezTo>
                <a:cubicBezTo>
                  <a:pt x="775" y="387"/>
                  <a:pt x="750" y="362"/>
                  <a:pt x="750" y="362"/>
                </a:cubicBezTo>
                <a:cubicBezTo>
                  <a:pt x="740" y="332"/>
                  <a:pt x="730" y="303"/>
                  <a:pt x="720" y="273"/>
                </a:cubicBezTo>
                <a:cubicBezTo>
                  <a:pt x="715" y="259"/>
                  <a:pt x="696" y="237"/>
                  <a:pt x="696" y="237"/>
                </a:cubicBezTo>
                <a:cubicBezTo>
                  <a:pt x="689" y="210"/>
                  <a:pt x="676" y="183"/>
                  <a:pt x="660" y="160"/>
                </a:cubicBezTo>
                <a:cubicBezTo>
                  <a:pt x="643" y="99"/>
                  <a:pt x="649" y="101"/>
                  <a:pt x="649" y="6"/>
                </a:cubicBezTo>
                <a:lnTo>
                  <a:pt x="1741" y="0"/>
                </a:lnTo>
                <a:lnTo>
                  <a:pt x="1741" y="1686"/>
                </a:lnTo>
                <a:lnTo>
                  <a:pt x="168" y="1686"/>
                </a:lnTo>
                <a:close/>
              </a:path>
            </a:pathLst>
          </a:custGeom>
          <a:solidFill>
            <a:srgbClr val="F4CA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712" name="Rectangle 12"/>
          <p:cNvSpPr>
            <a:spLocks noChangeArrowheads="1"/>
          </p:cNvSpPr>
          <p:nvPr/>
        </p:nvSpPr>
        <p:spPr bwMode="auto">
          <a:xfrm>
            <a:off x="801688" y="1733550"/>
            <a:ext cx="3609975" cy="1870075"/>
          </a:xfrm>
          <a:prstGeom prst="rect">
            <a:avLst/>
          </a:prstGeom>
          <a:noFill/>
          <a:ln w="38100" cap="rnd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72713" name="Group 13"/>
          <p:cNvGrpSpPr>
            <a:grpSpLocks/>
          </p:cNvGrpSpPr>
          <p:nvPr/>
        </p:nvGrpSpPr>
        <p:grpSpPr bwMode="auto">
          <a:xfrm>
            <a:off x="4892675" y="1738313"/>
            <a:ext cx="3609975" cy="1860550"/>
            <a:chOff x="3070" y="1663"/>
            <a:chExt cx="2274" cy="1686"/>
          </a:xfrm>
        </p:grpSpPr>
        <p:sp>
          <p:nvSpPr>
            <p:cNvPr id="72880" name="Freeform 14"/>
            <p:cNvSpPr>
              <a:spLocks/>
            </p:cNvSpPr>
            <p:nvPr/>
          </p:nvSpPr>
          <p:spPr bwMode="auto">
            <a:xfrm>
              <a:off x="3597" y="1663"/>
              <a:ext cx="1741" cy="1686"/>
            </a:xfrm>
            <a:custGeom>
              <a:avLst/>
              <a:gdLst>
                <a:gd name="T0" fmla="*/ 168 w 1741"/>
                <a:gd name="T1" fmla="*/ 1686 h 1686"/>
                <a:gd name="T2" fmla="*/ 132 w 1741"/>
                <a:gd name="T3" fmla="*/ 1550 h 1686"/>
                <a:gd name="T4" fmla="*/ 120 w 1741"/>
                <a:gd name="T5" fmla="*/ 1514 h 1686"/>
                <a:gd name="T6" fmla="*/ 55 w 1741"/>
                <a:gd name="T7" fmla="*/ 1443 h 1686"/>
                <a:gd name="T8" fmla="*/ 31 w 1741"/>
                <a:gd name="T9" fmla="*/ 1407 h 1686"/>
                <a:gd name="T10" fmla="*/ 19 w 1741"/>
                <a:gd name="T11" fmla="*/ 1365 h 1686"/>
                <a:gd name="T12" fmla="*/ 7 w 1741"/>
                <a:gd name="T13" fmla="*/ 1294 h 1686"/>
                <a:gd name="T14" fmla="*/ 25 w 1741"/>
                <a:gd name="T15" fmla="*/ 1003 h 1686"/>
                <a:gd name="T16" fmla="*/ 37 w 1741"/>
                <a:gd name="T17" fmla="*/ 956 h 1686"/>
                <a:gd name="T18" fmla="*/ 174 w 1741"/>
                <a:gd name="T19" fmla="*/ 813 h 1686"/>
                <a:gd name="T20" fmla="*/ 215 w 1741"/>
                <a:gd name="T21" fmla="*/ 778 h 1686"/>
                <a:gd name="T22" fmla="*/ 399 w 1741"/>
                <a:gd name="T23" fmla="*/ 706 h 1686"/>
                <a:gd name="T24" fmla="*/ 476 w 1741"/>
                <a:gd name="T25" fmla="*/ 689 h 1686"/>
                <a:gd name="T26" fmla="*/ 565 w 1741"/>
                <a:gd name="T27" fmla="*/ 659 h 1686"/>
                <a:gd name="T28" fmla="*/ 625 w 1741"/>
                <a:gd name="T29" fmla="*/ 647 h 1686"/>
                <a:gd name="T30" fmla="*/ 744 w 1741"/>
                <a:gd name="T31" fmla="*/ 582 h 1686"/>
                <a:gd name="T32" fmla="*/ 767 w 1741"/>
                <a:gd name="T33" fmla="*/ 546 h 1686"/>
                <a:gd name="T34" fmla="*/ 779 w 1741"/>
                <a:gd name="T35" fmla="*/ 528 h 1686"/>
                <a:gd name="T36" fmla="*/ 779 w 1741"/>
                <a:gd name="T37" fmla="*/ 403 h 1686"/>
                <a:gd name="T38" fmla="*/ 750 w 1741"/>
                <a:gd name="T39" fmla="*/ 362 h 1686"/>
                <a:gd name="T40" fmla="*/ 720 w 1741"/>
                <a:gd name="T41" fmla="*/ 273 h 1686"/>
                <a:gd name="T42" fmla="*/ 696 w 1741"/>
                <a:gd name="T43" fmla="*/ 237 h 1686"/>
                <a:gd name="T44" fmla="*/ 660 w 1741"/>
                <a:gd name="T45" fmla="*/ 160 h 1686"/>
                <a:gd name="T46" fmla="*/ 649 w 1741"/>
                <a:gd name="T47" fmla="*/ 6 h 1686"/>
                <a:gd name="T48" fmla="*/ 1741 w 1741"/>
                <a:gd name="T49" fmla="*/ 0 h 1686"/>
                <a:gd name="T50" fmla="*/ 1741 w 1741"/>
                <a:gd name="T51" fmla="*/ 1686 h 1686"/>
                <a:gd name="T52" fmla="*/ 168 w 1741"/>
                <a:gd name="T53" fmla="*/ 1686 h 16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741" h="1686">
                  <a:moveTo>
                    <a:pt x="168" y="1686"/>
                  </a:moveTo>
                  <a:cubicBezTo>
                    <a:pt x="141" y="1645"/>
                    <a:pt x="148" y="1596"/>
                    <a:pt x="132" y="1550"/>
                  </a:cubicBezTo>
                  <a:cubicBezTo>
                    <a:pt x="128" y="1538"/>
                    <a:pt x="129" y="1523"/>
                    <a:pt x="120" y="1514"/>
                  </a:cubicBezTo>
                  <a:cubicBezTo>
                    <a:pt x="97" y="1491"/>
                    <a:pt x="75" y="1468"/>
                    <a:pt x="55" y="1443"/>
                  </a:cubicBezTo>
                  <a:cubicBezTo>
                    <a:pt x="46" y="1432"/>
                    <a:pt x="31" y="1407"/>
                    <a:pt x="31" y="1407"/>
                  </a:cubicBezTo>
                  <a:cubicBezTo>
                    <a:pt x="27" y="1393"/>
                    <a:pt x="22" y="1379"/>
                    <a:pt x="19" y="1365"/>
                  </a:cubicBezTo>
                  <a:cubicBezTo>
                    <a:pt x="14" y="1341"/>
                    <a:pt x="7" y="1294"/>
                    <a:pt x="7" y="1294"/>
                  </a:cubicBezTo>
                  <a:cubicBezTo>
                    <a:pt x="1" y="1193"/>
                    <a:pt x="0" y="1101"/>
                    <a:pt x="25" y="1003"/>
                  </a:cubicBezTo>
                  <a:cubicBezTo>
                    <a:pt x="27" y="994"/>
                    <a:pt x="31" y="967"/>
                    <a:pt x="37" y="956"/>
                  </a:cubicBezTo>
                  <a:cubicBezTo>
                    <a:pt x="70" y="897"/>
                    <a:pt x="119" y="850"/>
                    <a:pt x="174" y="813"/>
                  </a:cubicBezTo>
                  <a:cubicBezTo>
                    <a:pt x="241" y="768"/>
                    <a:pt x="133" y="823"/>
                    <a:pt x="215" y="778"/>
                  </a:cubicBezTo>
                  <a:cubicBezTo>
                    <a:pt x="274" y="745"/>
                    <a:pt x="333" y="725"/>
                    <a:pt x="399" y="706"/>
                  </a:cubicBezTo>
                  <a:cubicBezTo>
                    <a:pt x="424" y="699"/>
                    <a:pt x="451" y="697"/>
                    <a:pt x="476" y="689"/>
                  </a:cubicBezTo>
                  <a:cubicBezTo>
                    <a:pt x="505" y="679"/>
                    <a:pt x="535" y="666"/>
                    <a:pt x="565" y="659"/>
                  </a:cubicBezTo>
                  <a:cubicBezTo>
                    <a:pt x="585" y="655"/>
                    <a:pt x="625" y="647"/>
                    <a:pt x="625" y="647"/>
                  </a:cubicBezTo>
                  <a:cubicBezTo>
                    <a:pt x="667" y="626"/>
                    <a:pt x="704" y="606"/>
                    <a:pt x="744" y="582"/>
                  </a:cubicBezTo>
                  <a:cubicBezTo>
                    <a:pt x="752" y="570"/>
                    <a:pt x="759" y="558"/>
                    <a:pt x="767" y="546"/>
                  </a:cubicBezTo>
                  <a:cubicBezTo>
                    <a:pt x="771" y="540"/>
                    <a:pt x="779" y="528"/>
                    <a:pt x="779" y="528"/>
                  </a:cubicBezTo>
                  <a:cubicBezTo>
                    <a:pt x="788" y="481"/>
                    <a:pt x="795" y="464"/>
                    <a:pt x="779" y="403"/>
                  </a:cubicBezTo>
                  <a:cubicBezTo>
                    <a:pt x="775" y="387"/>
                    <a:pt x="750" y="362"/>
                    <a:pt x="750" y="362"/>
                  </a:cubicBezTo>
                  <a:cubicBezTo>
                    <a:pt x="740" y="332"/>
                    <a:pt x="730" y="303"/>
                    <a:pt x="720" y="273"/>
                  </a:cubicBezTo>
                  <a:cubicBezTo>
                    <a:pt x="715" y="259"/>
                    <a:pt x="696" y="237"/>
                    <a:pt x="696" y="237"/>
                  </a:cubicBezTo>
                  <a:cubicBezTo>
                    <a:pt x="689" y="210"/>
                    <a:pt x="676" y="183"/>
                    <a:pt x="660" y="160"/>
                  </a:cubicBezTo>
                  <a:cubicBezTo>
                    <a:pt x="643" y="99"/>
                    <a:pt x="649" y="101"/>
                    <a:pt x="649" y="6"/>
                  </a:cubicBezTo>
                  <a:lnTo>
                    <a:pt x="1741" y="0"/>
                  </a:lnTo>
                  <a:lnTo>
                    <a:pt x="1741" y="1686"/>
                  </a:lnTo>
                  <a:lnTo>
                    <a:pt x="168" y="1686"/>
                  </a:lnTo>
                  <a:close/>
                </a:path>
              </a:pathLst>
            </a:custGeom>
            <a:solidFill>
              <a:srgbClr val="C1EF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881" name="Rectangle 15"/>
            <p:cNvSpPr>
              <a:spLocks noChangeArrowheads="1"/>
            </p:cNvSpPr>
            <p:nvPr/>
          </p:nvSpPr>
          <p:spPr bwMode="auto">
            <a:xfrm>
              <a:off x="3070" y="1663"/>
              <a:ext cx="2274" cy="1686"/>
            </a:xfrm>
            <a:prstGeom prst="rect">
              <a:avLst/>
            </a:prstGeom>
            <a:noFill/>
            <a:ln w="38100" cap="rnd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72714" name="Text Box 16"/>
          <p:cNvSpPr txBox="1">
            <a:spLocks noChangeArrowheads="1"/>
          </p:cNvSpPr>
          <p:nvPr/>
        </p:nvSpPr>
        <p:spPr bwMode="auto">
          <a:xfrm>
            <a:off x="6464300" y="3556000"/>
            <a:ext cx="69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b="1" i="0">
                <a:solidFill>
                  <a:schemeClr val="tx1"/>
                </a:solidFill>
                <a:latin typeface="Verdana" pitchFamily="34" charset="0"/>
                <a:ea typeface="宋体" pitchFamily="2" charset="-122"/>
                <a:cs typeface="Arial" pitchFamily="34" charset="0"/>
              </a:rPr>
              <a:t>A’</a:t>
            </a:r>
          </a:p>
        </p:txBody>
      </p:sp>
      <p:sp>
        <p:nvSpPr>
          <p:cNvPr id="72715" name="Text Box 17"/>
          <p:cNvSpPr txBox="1">
            <a:spLocks noChangeArrowheads="1"/>
          </p:cNvSpPr>
          <p:nvPr/>
        </p:nvSpPr>
        <p:spPr bwMode="auto">
          <a:xfrm>
            <a:off x="2416175" y="3556000"/>
            <a:ext cx="53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b="1" i="0">
                <a:solidFill>
                  <a:schemeClr val="tx1"/>
                </a:solidFill>
                <a:latin typeface="Verdana" pitchFamily="34" charset="0"/>
                <a:ea typeface="宋体" pitchFamily="2" charset="-122"/>
                <a:cs typeface="Arial" pitchFamily="34" charset="0"/>
              </a:rPr>
              <a:t>A</a:t>
            </a:r>
          </a:p>
        </p:txBody>
      </p:sp>
      <p:sp>
        <p:nvSpPr>
          <p:cNvPr id="72716" name="Text Box 18"/>
          <p:cNvSpPr txBox="1">
            <a:spLocks noChangeArrowheads="1"/>
          </p:cNvSpPr>
          <p:nvPr/>
        </p:nvSpPr>
        <p:spPr bwMode="auto">
          <a:xfrm>
            <a:off x="6469063" y="6205538"/>
            <a:ext cx="6842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b="1" i="0">
                <a:solidFill>
                  <a:schemeClr val="tx1"/>
                </a:solidFill>
                <a:latin typeface="Verdana" pitchFamily="34" charset="0"/>
                <a:ea typeface="宋体" pitchFamily="2" charset="-122"/>
                <a:cs typeface="Arial" pitchFamily="34" charset="0"/>
              </a:rPr>
              <a:t>B’</a:t>
            </a:r>
          </a:p>
        </p:txBody>
      </p:sp>
      <p:sp>
        <p:nvSpPr>
          <p:cNvPr id="72717" name="Text Box 19"/>
          <p:cNvSpPr txBox="1">
            <a:spLocks noChangeArrowheads="1"/>
          </p:cNvSpPr>
          <p:nvPr/>
        </p:nvSpPr>
        <p:spPr bwMode="auto">
          <a:xfrm>
            <a:off x="2420938" y="6205538"/>
            <a:ext cx="5318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b="1" i="0">
                <a:solidFill>
                  <a:schemeClr val="tx1"/>
                </a:solidFill>
                <a:latin typeface="Verdana" pitchFamily="34" charset="0"/>
                <a:ea typeface="宋体" pitchFamily="2" charset="-122"/>
                <a:cs typeface="Arial" pitchFamily="34" charset="0"/>
              </a:rPr>
              <a:t>B</a:t>
            </a:r>
          </a:p>
        </p:txBody>
      </p:sp>
      <p:grpSp>
        <p:nvGrpSpPr>
          <p:cNvPr id="645140" name="Group 20"/>
          <p:cNvGrpSpPr>
            <a:grpSpLocks/>
          </p:cNvGrpSpPr>
          <p:nvPr/>
        </p:nvGrpSpPr>
        <p:grpSpPr bwMode="auto">
          <a:xfrm>
            <a:off x="1222375" y="2630488"/>
            <a:ext cx="4824413" cy="763587"/>
            <a:chOff x="770" y="1657"/>
            <a:chExt cx="3039" cy="481"/>
          </a:xfrm>
        </p:grpSpPr>
        <p:grpSp>
          <p:nvGrpSpPr>
            <p:cNvPr id="72842" name="Group 21"/>
            <p:cNvGrpSpPr>
              <a:grpSpLocks/>
            </p:cNvGrpSpPr>
            <p:nvPr/>
          </p:nvGrpSpPr>
          <p:grpSpPr bwMode="auto">
            <a:xfrm>
              <a:off x="3338" y="1657"/>
              <a:ext cx="471" cy="282"/>
              <a:chOff x="4017" y="2331"/>
              <a:chExt cx="471" cy="282"/>
            </a:xfrm>
          </p:grpSpPr>
          <p:sp>
            <p:nvSpPr>
              <p:cNvPr id="72868" name="Rectangle 22"/>
              <p:cNvSpPr>
                <a:spLocks noChangeArrowheads="1"/>
              </p:cNvSpPr>
              <p:nvPr/>
            </p:nvSpPr>
            <p:spPr bwMode="auto">
              <a:xfrm>
                <a:off x="4018" y="233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69" name="Rectangle 23"/>
              <p:cNvSpPr>
                <a:spLocks noChangeArrowheads="1"/>
              </p:cNvSpPr>
              <p:nvPr/>
            </p:nvSpPr>
            <p:spPr bwMode="auto">
              <a:xfrm>
                <a:off x="4112" y="233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70" name="Rectangle 24"/>
              <p:cNvSpPr>
                <a:spLocks noChangeArrowheads="1"/>
              </p:cNvSpPr>
              <p:nvPr/>
            </p:nvSpPr>
            <p:spPr bwMode="auto">
              <a:xfrm>
                <a:off x="4206" y="233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71" name="Rectangle 25"/>
              <p:cNvSpPr>
                <a:spLocks noChangeArrowheads="1"/>
              </p:cNvSpPr>
              <p:nvPr/>
            </p:nvSpPr>
            <p:spPr bwMode="auto">
              <a:xfrm>
                <a:off x="4206" y="2425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72" name="Rectangle 26"/>
              <p:cNvSpPr>
                <a:spLocks noChangeArrowheads="1"/>
              </p:cNvSpPr>
              <p:nvPr/>
            </p:nvSpPr>
            <p:spPr bwMode="auto">
              <a:xfrm>
                <a:off x="4112" y="2519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73" name="Rectangle 27"/>
              <p:cNvSpPr>
                <a:spLocks noChangeArrowheads="1"/>
              </p:cNvSpPr>
              <p:nvPr/>
            </p:nvSpPr>
            <p:spPr bwMode="auto">
              <a:xfrm>
                <a:off x="4018" y="2519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74" name="Rectangle 28"/>
              <p:cNvSpPr>
                <a:spLocks noChangeArrowheads="1"/>
              </p:cNvSpPr>
              <p:nvPr/>
            </p:nvSpPr>
            <p:spPr bwMode="auto">
              <a:xfrm>
                <a:off x="4017" y="2425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75" name="Rectangle 29"/>
              <p:cNvSpPr>
                <a:spLocks noChangeArrowheads="1"/>
              </p:cNvSpPr>
              <p:nvPr/>
            </p:nvSpPr>
            <p:spPr bwMode="auto">
              <a:xfrm>
                <a:off x="4300" y="233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76" name="Rectangle 30"/>
              <p:cNvSpPr>
                <a:spLocks noChangeArrowheads="1"/>
              </p:cNvSpPr>
              <p:nvPr/>
            </p:nvSpPr>
            <p:spPr bwMode="auto">
              <a:xfrm>
                <a:off x="4300" y="2425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77" name="Rectangle 31"/>
              <p:cNvSpPr>
                <a:spLocks noChangeArrowheads="1"/>
              </p:cNvSpPr>
              <p:nvPr/>
            </p:nvSpPr>
            <p:spPr bwMode="auto">
              <a:xfrm>
                <a:off x="4394" y="233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78" name="Rectangle 32"/>
              <p:cNvSpPr>
                <a:spLocks noChangeArrowheads="1"/>
              </p:cNvSpPr>
              <p:nvPr/>
            </p:nvSpPr>
            <p:spPr bwMode="auto">
              <a:xfrm>
                <a:off x="4394" y="2425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79" name="Rectangle 33"/>
              <p:cNvSpPr>
                <a:spLocks noChangeArrowheads="1"/>
              </p:cNvSpPr>
              <p:nvPr/>
            </p:nvSpPr>
            <p:spPr bwMode="auto">
              <a:xfrm>
                <a:off x="4206" y="2519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2843" name="Group 34"/>
            <p:cNvGrpSpPr>
              <a:grpSpLocks/>
            </p:cNvGrpSpPr>
            <p:nvPr/>
          </p:nvGrpSpPr>
          <p:grpSpPr bwMode="auto">
            <a:xfrm>
              <a:off x="770" y="1666"/>
              <a:ext cx="471" cy="472"/>
              <a:chOff x="3255" y="2073"/>
              <a:chExt cx="471" cy="472"/>
            </a:xfrm>
          </p:grpSpPr>
          <p:sp>
            <p:nvSpPr>
              <p:cNvPr id="72844" name="Rectangle 35"/>
              <p:cNvSpPr>
                <a:spLocks noChangeArrowheads="1"/>
              </p:cNvSpPr>
              <p:nvPr/>
            </p:nvSpPr>
            <p:spPr bwMode="auto">
              <a:xfrm>
                <a:off x="3256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45" name="Rectangle 36"/>
              <p:cNvSpPr>
                <a:spLocks noChangeArrowheads="1"/>
              </p:cNvSpPr>
              <p:nvPr/>
            </p:nvSpPr>
            <p:spPr bwMode="auto">
              <a:xfrm>
                <a:off x="3350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46" name="Rectangle 37"/>
              <p:cNvSpPr>
                <a:spLocks noChangeArrowheads="1"/>
              </p:cNvSpPr>
              <p:nvPr/>
            </p:nvSpPr>
            <p:spPr bwMode="auto">
              <a:xfrm>
                <a:off x="3444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47" name="Rectangle 38"/>
              <p:cNvSpPr>
                <a:spLocks noChangeArrowheads="1"/>
              </p:cNvSpPr>
              <p:nvPr/>
            </p:nvSpPr>
            <p:spPr bwMode="auto">
              <a:xfrm>
                <a:off x="3444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48" name="Rectangle 39"/>
              <p:cNvSpPr>
                <a:spLocks noChangeArrowheads="1"/>
              </p:cNvSpPr>
              <p:nvPr/>
            </p:nvSpPr>
            <p:spPr bwMode="auto">
              <a:xfrm>
                <a:off x="3350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49" name="Rectangle 40"/>
              <p:cNvSpPr>
                <a:spLocks noChangeArrowheads="1"/>
              </p:cNvSpPr>
              <p:nvPr/>
            </p:nvSpPr>
            <p:spPr bwMode="auto">
              <a:xfrm>
                <a:off x="3256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50" name="Rectangle 41"/>
              <p:cNvSpPr>
                <a:spLocks noChangeArrowheads="1"/>
              </p:cNvSpPr>
              <p:nvPr/>
            </p:nvSpPr>
            <p:spPr bwMode="auto">
              <a:xfrm>
                <a:off x="3255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51" name="Rectangle 42"/>
              <p:cNvSpPr>
                <a:spLocks noChangeArrowheads="1"/>
              </p:cNvSpPr>
              <p:nvPr/>
            </p:nvSpPr>
            <p:spPr bwMode="auto">
              <a:xfrm>
                <a:off x="3538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52" name="Rectangle 43"/>
              <p:cNvSpPr>
                <a:spLocks noChangeArrowheads="1"/>
              </p:cNvSpPr>
              <p:nvPr/>
            </p:nvSpPr>
            <p:spPr bwMode="auto">
              <a:xfrm>
                <a:off x="3538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53" name="Rectangle 44"/>
              <p:cNvSpPr>
                <a:spLocks noChangeArrowheads="1"/>
              </p:cNvSpPr>
              <p:nvPr/>
            </p:nvSpPr>
            <p:spPr bwMode="auto">
              <a:xfrm>
                <a:off x="3538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54" name="Rectangle 45"/>
              <p:cNvSpPr>
                <a:spLocks noChangeArrowheads="1"/>
              </p:cNvSpPr>
              <p:nvPr/>
            </p:nvSpPr>
            <p:spPr bwMode="auto">
              <a:xfrm>
                <a:off x="3444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55" name="Rectangle 46"/>
              <p:cNvSpPr>
                <a:spLocks noChangeArrowheads="1"/>
              </p:cNvSpPr>
              <p:nvPr/>
            </p:nvSpPr>
            <p:spPr bwMode="auto">
              <a:xfrm>
                <a:off x="3350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56" name="Rectangle 47"/>
              <p:cNvSpPr>
                <a:spLocks noChangeArrowheads="1"/>
              </p:cNvSpPr>
              <p:nvPr/>
            </p:nvSpPr>
            <p:spPr bwMode="auto">
              <a:xfrm>
                <a:off x="3256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57" name="Rectangle 48"/>
              <p:cNvSpPr>
                <a:spLocks noChangeArrowheads="1"/>
              </p:cNvSpPr>
              <p:nvPr/>
            </p:nvSpPr>
            <p:spPr bwMode="auto">
              <a:xfrm>
                <a:off x="3538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58" name="Rectangle 49"/>
              <p:cNvSpPr>
                <a:spLocks noChangeArrowheads="1"/>
              </p:cNvSpPr>
              <p:nvPr/>
            </p:nvSpPr>
            <p:spPr bwMode="auto">
              <a:xfrm>
                <a:off x="3632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59" name="Rectangle 50"/>
              <p:cNvSpPr>
                <a:spLocks noChangeArrowheads="1"/>
              </p:cNvSpPr>
              <p:nvPr/>
            </p:nvSpPr>
            <p:spPr bwMode="auto">
              <a:xfrm>
                <a:off x="3632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60" name="Rectangle 51"/>
              <p:cNvSpPr>
                <a:spLocks noChangeArrowheads="1"/>
              </p:cNvSpPr>
              <p:nvPr/>
            </p:nvSpPr>
            <p:spPr bwMode="auto">
              <a:xfrm>
                <a:off x="3632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61" name="Rectangle 52"/>
              <p:cNvSpPr>
                <a:spLocks noChangeArrowheads="1"/>
              </p:cNvSpPr>
              <p:nvPr/>
            </p:nvSpPr>
            <p:spPr bwMode="auto">
              <a:xfrm>
                <a:off x="3632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62" name="Rectangle 53"/>
              <p:cNvSpPr>
                <a:spLocks noChangeArrowheads="1"/>
              </p:cNvSpPr>
              <p:nvPr/>
            </p:nvSpPr>
            <p:spPr bwMode="auto">
              <a:xfrm>
                <a:off x="3444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63" name="Rectangle 54"/>
              <p:cNvSpPr>
                <a:spLocks noChangeArrowheads="1"/>
              </p:cNvSpPr>
              <p:nvPr/>
            </p:nvSpPr>
            <p:spPr bwMode="auto">
              <a:xfrm>
                <a:off x="3350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64" name="Rectangle 55"/>
              <p:cNvSpPr>
                <a:spLocks noChangeArrowheads="1"/>
              </p:cNvSpPr>
              <p:nvPr/>
            </p:nvSpPr>
            <p:spPr bwMode="auto">
              <a:xfrm>
                <a:off x="3256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65" name="Rectangle 56"/>
              <p:cNvSpPr>
                <a:spLocks noChangeArrowheads="1"/>
              </p:cNvSpPr>
              <p:nvPr/>
            </p:nvSpPr>
            <p:spPr bwMode="auto">
              <a:xfrm>
                <a:off x="3538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66" name="Rectangle 57"/>
              <p:cNvSpPr>
                <a:spLocks noChangeArrowheads="1"/>
              </p:cNvSpPr>
              <p:nvPr/>
            </p:nvSpPr>
            <p:spPr bwMode="auto">
              <a:xfrm>
                <a:off x="3632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67" name="Rectangle 58"/>
              <p:cNvSpPr>
                <a:spLocks noChangeArrowheads="1"/>
              </p:cNvSpPr>
              <p:nvPr/>
            </p:nvSpPr>
            <p:spPr bwMode="auto">
              <a:xfrm>
                <a:off x="3444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72719" name="Group 59"/>
          <p:cNvGrpSpPr>
            <a:grpSpLocks/>
          </p:cNvGrpSpPr>
          <p:nvPr/>
        </p:nvGrpSpPr>
        <p:grpSpPr bwMode="auto">
          <a:xfrm>
            <a:off x="4964113" y="4884738"/>
            <a:ext cx="3414712" cy="1408112"/>
            <a:chOff x="3127" y="2827"/>
            <a:chExt cx="2151" cy="911"/>
          </a:xfrm>
        </p:grpSpPr>
        <p:sp>
          <p:nvSpPr>
            <p:cNvPr id="72840" name="Rectangle 60" descr="Divot"/>
            <p:cNvSpPr>
              <a:spLocks noChangeArrowheads="1"/>
            </p:cNvSpPr>
            <p:nvPr/>
          </p:nvSpPr>
          <p:spPr bwMode="auto">
            <a:xfrm>
              <a:off x="3127" y="2927"/>
              <a:ext cx="2151" cy="811"/>
            </a:xfrm>
            <a:prstGeom prst="rect">
              <a:avLst/>
            </a:prstGeom>
            <a:pattFill prst="divot">
              <a:fgClr>
                <a:schemeClr val="tx2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841" name="Rectangle 61" descr="Divot"/>
            <p:cNvSpPr>
              <a:spLocks noChangeArrowheads="1"/>
            </p:cNvSpPr>
            <p:nvPr/>
          </p:nvSpPr>
          <p:spPr bwMode="auto">
            <a:xfrm>
              <a:off x="4742" y="2827"/>
              <a:ext cx="530" cy="118"/>
            </a:xfrm>
            <a:prstGeom prst="rect">
              <a:avLst/>
            </a:prstGeom>
            <a:pattFill prst="divot">
              <a:fgClr>
                <a:schemeClr val="tx2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45182" name="Rectangle 62"/>
          <p:cNvSpPr>
            <a:spLocks noChangeArrowheads="1"/>
          </p:cNvSpPr>
          <p:nvPr/>
        </p:nvSpPr>
        <p:spPr bwMode="auto">
          <a:xfrm>
            <a:off x="7513638" y="4900613"/>
            <a:ext cx="139700" cy="128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45183" name="Group 63"/>
          <p:cNvGrpSpPr>
            <a:grpSpLocks/>
          </p:cNvGrpSpPr>
          <p:nvPr/>
        </p:nvGrpSpPr>
        <p:grpSpPr bwMode="auto">
          <a:xfrm>
            <a:off x="3127375" y="4594225"/>
            <a:ext cx="4845050" cy="781050"/>
            <a:chOff x="1970" y="2894"/>
            <a:chExt cx="3052" cy="492"/>
          </a:xfrm>
        </p:grpSpPr>
        <p:grpSp>
          <p:nvGrpSpPr>
            <p:cNvPr id="72802" name="Group 64"/>
            <p:cNvGrpSpPr>
              <a:grpSpLocks/>
            </p:cNvGrpSpPr>
            <p:nvPr/>
          </p:nvGrpSpPr>
          <p:grpSpPr bwMode="auto">
            <a:xfrm>
              <a:off x="1970" y="2914"/>
              <a:ext cx="471" cy="472"/>
              <a:chOff x="3255" y="2073"/>
              <a:chExt cx="471" cy="472"/>
            </a:xfrm>
          </p:grpSpPr>
          <p:sp>
            <p:nvSpPr>
              <p:cNvPr id="72816" name="Rectangle 65"/>
              <p:cNvSpPr>
                <a:spLocks noChangeArrowheads="1"/>
              </p:cNvSpPr>
              <p:nvPr/>
            </p:nvSpPr>
            <p:spPr bwMode="auto">
              <a:xfrm>
                <a:off x="3256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17" name="Rectangle 66"/>
              <p:cNvSpPr>
                <a:spLocks noChangeArrowheads="1"/>
              </p:cNvSpPr>
              <p:nvPr/>
            </p:nvSpPr>
            <p:spPr bwMode="auto">
              <a:xfrm>
                <a:off x="3350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18" name="Rectangle 67"/>
              <p:cNvSpPr>
                <a:spLocks noChangeArrowheads="1"/>
              </p:cNvSpPr>
              <p:nvPr/>
            </p:nvSpPr>
            <p:spPr bwMode="auto">
              <a:xfrm>
                <a:off x="3444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19" name="Rectangle 68"/>
              <p:cNvSpPr>
                <a:spLocks noChangeArrowheads="1"/>
              </p:cNvSpPr>
              <p:nvPr/>
            </p:nvSpPr>
            <p:spPr bwMode="auto">
              <a:xfrm>
                <a:off x="3444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20" name="Rectangle 69"/>
              <p:cNvSpPr>
                <a:spLocks noChangeArrowheads="1"/>
              </p:cNvSpPr>
              <p:nvPr/>
            </p:nvSpPr>
            <p:spPr bwMode="auto">
              <a:xfrm>
                <a:off x="3350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21" name="Rectangle 70"/>
              <p:cNvSpPr>
                <a:spLocks noChangeArrowheads="1"/>
              </p:cNvSpPr>
              <p:nvPr/>
            </p:nvSpPr>
            <p:spPr bwMode="auto">
              <a:xfrm>
                <a:off x="3256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22" name="Rectangle 71"/>
              <p:cNvSpPr>
                <a:spLocks noChangeArrowheads="1"/>
              </p:cNvSpPr>
              <p:nvPr/>
            </p:nvSpPr>
            <p:spPr bwMode="auto">
              <a:xfrm>
                <a:off x="3255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23" name="Rectangle 72"/>
              <p:cNvSpPr>
                <a:spLocks noChangeArrowheads="1"/>
              </p:cNvSpPr>
              <p:nvPr/>
            </p:nvSpPr>
            <p:spPr bwMode="auto">
              <a:xfrm>
                <a:off x="3538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24" name="Rectangle 73"/>
              <p:cNvSpPr>
                <a:spLocks noChangeArrowheads="1"/>
              </p:cNvSpPr>
              <p:nvPr/>
            </p:nvSpPr>
            <p:spPr bwMode="auto">
              <a:xfrm>
                <a:off x="3538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25" name="Rectangle 74"/>
              <p:cNvSpPr>
                <a:spLocks noChangeArrowheads="1"/>
              </p:cNvSpPr>
              <p:nvPr/>
            </p:nvSpPr>
            <p:spPr bwMode="auto">
              <a:xfrm>
                <a:off x="3538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26" name="Rectangle 75"/>
              <p:cNvSpPr>
                <a:spLocks noChangeArrowheads="1"/>
              </p:cNvSpPr>
              <p:nvPr/>
            </p:nvSpPr>
            <p:spPr bwMode="auto">
              <a:xfrm>
                <a:off x="3444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27" name="Rectangle 76"/>
              <p:cNvSpPr>
                <a:spLocks noChangeArrowheads="1"/>
              </p:cNvSpPr>
              <p:nvPr/>
            </p:nvSpPr>
            <p:spPr bwMode="auto">
              <a:xfrm>
                <a:off x="3350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28" name="Rectangle 77"/>
              <p:cNvSpPr>
                <a:spLocks noChangeArrowheads="1"/>
              </p:cNvSpPr>
              <p:nvPr/>
            </p:nvSpPr>
            <p:spPr bwMode="auto">
              <a:xfrm>
                <a:off x="3256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29" name="Rectangle 78"/>
              <p:cNvSpPr>
                <a:spLocks noChangeArrowheads="1"/>
              </p:cNvSpPr>
              <p:nvPr/>
            </p:nvSpPr>
            <p:spPr bwMode="auto">
              <a:xfrm>
                <a:off x="3538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30" name="Rectangle 79"/>
              <p:cNvSpPr>
                <a:spLocks noChangeArrowheads="1"/>
              </p:cNvSpPr>
              <p:nvPr/>
            </p:nvSpPr>
            <p:spPr bwMode="auto">
              <a:xfrm>
                <a:off x="3632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31" name="Rectangle 80"/>
              <p:cNvSpPr>
                <a:spLocks noChangeArrowheads="1"/>
              </p:cNvSpPr>
              <p:nvPr/>
            </p:nvSpPr>
            <p:spPr bwMode="auto">
              <a:xfrm>
                <a:off x="3632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32" name="Rectangle 81"/>
              <p:cNvSpPr>
                <a:spLocks noChangeArrowheads="1"/>
              </p:cNvSpPr>
              <p:nvPr/>
            </p:nvSpPr>
            <p:spPr bwMode="auto">
              <a:xfrm>
                <a:off x="3632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33" name="Rectangle 82"/>
              <p:cNvSpPr>
                <a:spLocks noChangeArrowheads="1"/>
              </p:cNvSpPr>
              <p:nvPr/>
            </p:nvSpPr>
            <p:spPr bwMode="auto">
              <a:xfrm>
                <a:off x="3632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34" name="Rectangle 83"/>
              <p:cNvSpPr>
                <a:spLocks noChangeArrowheads="1"/>
              </p:cNvSpPr>
              <p:nvPr/>
            </p:nvSpPr>
            <p:spPr bwMode="auto">
              <a:xfrm>
                <a:off x="3444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35" name="Rectangle 84"/>
              <p:cNvSpPr>
                <a:spLocks noChangeArrowheads="1"/>
              </p:cNvSpPr>
              <p:nvPr/>
            </p:nvSpPr>
            <p:spPr bwMode="auto">
              <a:xfrm>
                <a:off x="3350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36" name="Rectangle 85"/>
              <p:cNvSpPr>
                <a:spLocks noChangeArrowheads="1"/>
              </p:cNvSpPr>
              <p:nvPr/>
            </p:nvSpPr>
            <p:spPr bwMode="auto">
              <a:xfrm>
                <a:off x="3256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37" name="Rectangle 86"/>
              <p:cNvSpPr>
                <a:spLocks noChangeArrowheads="1"/>
              </p:cNvSpPr>
              <p:nvPr/>
            </p:nvSpPr>
            <p:spPr bwMode="auto">
              <a:xfrm>
                <a:off x="3538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38" name="Rectangle 87"/>
              <p:cNvSpPr>
                <a:spLocks noChangeArrowheads="1"/>
              </p:cNvSpPr>
              <p:nvPr/>
            </p:nvSpPr>
            <p:spPr bwMode="auto">
              <a:xfrm>
                <a:off x="3632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39" name="Rectangle 88"/>
              <p:cNvSpPr>
                <a:spLocks noChangeArrowheads="1"/>
              </p:cNvSpPr>
              <p:nvPr/>
            </p:nvSpPr>
            <p:spPr bwMode="auto">
              <a:xfrm>
                <a:off x="3444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2803" name="Group 89"/>
            <p:cNvGrpSpPr>
              <a:grpSpLocks/>
            </p:cNvGrpSpPr>
            <p:nvPr/>
          </p:nvGrpSpPr>
          <p:grpSpPr bwMode="auto">
            <a:xfrm>
              <a:off x="4551" y="2894"/>
              <a:ext cx="471" cy="282"/>
              <a:chOff x="4017" y="2331"/>
              <a:chExt cx="471" cy="282"/>
            </a:xfrm>
          </p:grpSpPr>
          <p:sp>
            <p:nvSpPr>
              <p:cNvPr id="72804" name="Rectangle 90"/>
              <p:cNvSpPr>
                <a:spLocks noChangeArrowheads="1"/>
              </p:cNvSpPr>
              <p:nvPr/>
            </p:nvSpPr>
            <p:spPr bwMode="auto">
              <a:xfrm>
                <a:off x="4018" y="233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05" name="Rectangle 91"/>
              <p:cNvSpPr>
                <a:spLocks noChangeArrowheads="1"/>
              </p:cNvSpPr>
              <p:nvPr/>
            </p:nvSpPr>
            <p:spPr bwMode="auto">
              <a:xfrm>
                <a:off x="4112" y="233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06" name="Rectangle 92"/>
              <p:cNvSpPr>
                <a:spLocks noChangeArrowheads="1"/>
              </p:cNvSpPr>
              <p:nvPr/>
            </p:nvSpPr>
            <p:spPr bwMode="auto">
              <a:xfrm>
                <a:off x="4206" y="233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07" name="Rectangle 93"/>
              <p:cNvSpPr>
                <a:spLocks noChangeArrowheads="1"/>
              </p:cNvSpPr>
              <p:nvPr/>
            </p:nvSpPr>
            <p:spPr bwMode="auto">
              <a:xfrm>
                <a:off x="4206" y="2425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08" name="Rectangle 94"/>
              <p:cNvSpPr>
                <a:spLocks noChangeArrowheads="1"/>
              </p:cNvSpPr>
              <p:nvPr/>
            </p:nvSpPr>
            <p:spPr bwMode="auto">
              <a:xfrm>
                <a:off x="4112" y="2519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09" name="Rectangle 95"/>
              <p:cNvSpPr>
                <a:spLocks noChangeArrowheads="1"/>
              </p:cNvSpPr>
              <p:nvPr/>
            </p:nvSpPr>
            <p:spPr bwMode="auto">
              <a:xfrm>
                <a:off x="4018" y="2519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10" name="Rectangle 96"/>
              <p:cNvSpPr>
                <a:spLocks noChangeArrowheads="1"/>
              </p:cNvSpPr>
              <p:nvPr/>
            </p:nvSpPr>
            <p:spPr bwMode="auto">
              <a:xfrm>
                <a:off x="4017" y="2425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11" name="Rectangle 97"/>
              <p:cNvSpPr>
                <a:spLocks noChangeArrowheads="1"/>
              </p:cNvSpPr>
              <p:nvPr/>
            </p:nvSpPr>
            <p:spPr bwMode="auto">
              <a:xfrm>
                <a:off x="4300" y="233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12" name="Rectangle 98"/>
              <p:cNvSpPr>
                <a:spLocks noChangeArrowheads="1"/>
              </p:cNvSpPr>
              <p:nvPr/>
            </p:nvSpPr>
            <p:spPr bwMode="auto">
              <a:xfrm>
                <a:off x="4300" y="2425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13" name="Rectangle 99"/>
              <p:cNvSpPr>
                <a:spLocks noChangeArrowheads="1"/>
              </p:cNvSpPr>
              <p:nvPr/>
            </p:nvSpPr>
            <p:spPr bwMode="auto">
              <a:xfrm>
                <a:off x="4394" y="233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14" name="Rectangle 100"/>
              <p:cNvSpPr>
                <a:spLocks noChangeArrowheads="1"/>
              </p:cNvSpPr>
              <p:nvPr/>
            </p:nvSpPr>
            <p:spPr bwMode="auto">
              <a:xfrm>
                <a:off x="4394" y="2425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15" name="Rectangle 101"/>
              <p:cNvSpPr>
                <a:spLocks noChangeArrowheads="1"/>
              </p:cNvSpPr>
              <p:nvPr/>
            </p:nvSpPr>
            <p:spPr bwMode="auto">
              <a:xfrm>
                <a:off x="4206" y="2519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645222" name="Group 102"/>
          <p:cNvGrpSpPr>
            <a:grpSpLocks/>
          </p:cNvGrpSpPr>
          <p:nvPr/>
        </p:nvGrpSpPr>
        <p:grpSpPr bwMode="auto">
          <a:xfrm>
            <a:off x="2185988" y="1795463"/>
            <a:ext cx="4824412" cy="763587"/>
            <a:chOff x="770" y="1657"/>
            <a:chExt cx="3039" cy="481"/>
          </a:xfrm>
        </p:grpSpPr>
        <p:grpSp>
          <p:nvGrpSpPr>
            <p:cNvPr id="72764" name="Group 103"/>
            <p:cNvGrpSpPr>
              <a:grpSpLocks/>
            </p:cNvGrpSpPr>
            <p:nvPr/>
          </p:nvGrpSpPr>
          <p:grpSpPr bwMode="auto">
            <a:xfrm>
              <a:off x="3338" y="1657"/>
              <a:ext cx="471" cy="282"/>
              <a:chOff x="4017" y="2331"/>
              <a:chExt cx="471" cy="282"/>
            </a:xfrm>
          </p:grpSpPr>
          <p:sp>
            <p:nvSpPr>
              <p:cNvPr id="72790" name="Rectangle 104"/>
              <p:cNvSpPr>
                <a:spLocks noChangeArrowheads="1"/>
              </p:cNvSpPr>
              <p:nvPr/>
            </p:nvSpPr>
            <p:spPr bwMode="auto">
              <a:xfrm>
                <a:off x="4018" y="233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91" name="Rectangle 105"/>
              <p:cNvSpPr>
                <a:spLocks noChangeArrowheads="1"/>
              </p:cNvSpPr>
              <p:nvPr/>
            </p:nvSpPr>
            <p:spPr bwMode="auto">
              <a:xfrm>
                <a:off x="4112" y="233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92" name="Rectangle 106"/>
              <p:cNvSpPr>
                <a:spLocks noChangeArrowheads="1"/>
              </p:cNvSpPr>
              <p:nvPr/>
            </p:nvSpPr>
            <p:spPr bwMode="auto">
              <a:xfrm>
                <a:off x="4206" y="233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93" name="Rectangle 107"/>
              <p:cNvSpPr>
                <a:spLocks noChangeArrowheads="1"/>
              </p:cNvSpPr>
              <p:nvPr/>
            </p:nvSpPr>
            <p:spPr bwMode="auto">
              <a:xfrm>
                <a:off x="4206" y="2425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94" name="Rectangle 108"/>
              <p:cNvSpPr>
                <a:spLocks noChangeArrowheads="1"/>
              </p:cNvSpPr>
              <p:nvPr/>
            </p:nvSpPr>
            <p:spPr bwMode="auto">
              <a:xfrm>
                <a:off x="4112" y="2519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95" name="Rectangle 109"/>
              <p:cNvSpPr>
                <a:spLocks noChangeArrowheads="1"/>
              </p:cNvSpPr>
              <p:nvPr/>
            </p:nvSpPr>
            <p:spPr bwMode="auto">
              <a:xfrm>
                <a:off x="4018" y="2519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96" name="Rectangle 110"/>
              <p:cNvSpPr>
                <a:spLocks noChangeArrowheads="1"/>
              </p:cNvSpPr>
              <p:nvPr/>
            </p:nvSpPr>
            <p:spPr bwMode="auto">
              <a:xfrm>
                <a:off x="4017" y="2425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97" name="Rectangle 111"/>
              <p:cNvSpPr>
                <a:spLocks noChangeArrowheads="1"/>
              </p:cNvSpPr>
              <p:nvPr/>
            </p:nvSpPr>
            <p:spPr bwMode="auto">
              <a:xfrm>
                <a:off x="4300" y="233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98" name="Rectangle 112"/>
              <p:cNvSpPr>
                <a:spLocks noChangeArrowheads="1"/>
              </p:cNvSpPr>
              <p:nvPr/>
            </p:nvSpPr>
            <p:spPr bwMode="auto">
              <a:xfrm>
                <a:off x="4300" y="2425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99" name="Rectangle 113"/>
              <p:cNvSpPr>
                <a:spLocks noChangeArrowheads="1"/>
              </p:cNvSpPr>
              <p:nvPr/>
            </p:nvSpPr>
            <p:spPr bwMode="auto">
              <a:xfrm>
                <a:off x="4394" y="233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00" name="Rectangle 114"/>
              <p:cNvSpPr>
                <a:spLocks noChangeArrowheads="1"/>
              </p:cNvSpPr>
              <p:nvPr/>
            </p:nvSpPr>
            <p:spPr bwMode="auto">
              <a:xfrm>
                <a:off x="4394" y="2425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801" name="Rectangle 115"/>
              <p:cNvSpPr>
                <a:spLocks noChangeArrowheads="1"/>
              </p:cNvSpPr>
              <p:nvPr/>
            </p:nvSpPr>
            <p:spPr bwMode="auto">
              <a:xfrm>
                <a:off x="4206" y="2519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2765" name="Group 116"/>
            <p:cNvGrpSpPr>
              <a:grpSpLocks/>
            </p:cNvGrpSpPr>
            <p:nvPr/>
          </p:nvGrpSpPr>
          <p:grpSpPr bwMode="auto">
            <a:xfrm>
              <a:off x="770" y="1666"/>
              <a:ext cx="471" cy="472"/>
              <a:chOff x="3255" y="2073"/>
              <a:chExt cx="471" cy="472"/>
            </a:xfrm>
          </p:grpSpPr>
          <p:sp>
            <p:nvSpPr>
              <p:cNvPr id="72766" name="Rectangle 117"/>
              <p:cNvSpPr>
                <a:spLocks noChangeArrowheads="1"/>
              </p:cNvSpPr>
              <p:nvPr/>
            </p:nvSpPr>
            <p:spPr bwMode="auto">
              <a:xfrm>
                <a:off x="3256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67" name="Rectangle 118"/>
              <p:cNvSpPr>
                <a:spLocks noChangeArrowheads="1"/>
              </p:cNvSpPr>
              <p:nvPr/>
            </p:nvSpPr>
            <p:spPr bwMode="auto">
              <a:xfrm>
                <a:off x="3350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68" name="Rectangle 119"/>
              <p:cNvSpPr>
                <a:spLocks noChangeArrowheads="1"/>
              </p:cNvSpPr>
              <p:nvPr/>
            </p:nvSpPr>
            <p:spPr bwMode="auto">
              <a:xfrm>
                <a:off x="3444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69" name="Rectangle 120"/>
              <p:cNvSpPr>
                <a:spLocks noChangeArrowheads="1"/>
              </p:cNvSpPr>
              <p:nvPr/>
            </p:nvSpPr>
            <p:spPr bwMode="auto">
              <a:xfrm>
                <a:off x="3444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70" name="Rectangle 121"/>
              <p:cNvSpPr>
                <a:spLocks noChangeArrowheads="1"/>
              </p:cNvSpPr>
              <p:nvPr/>
            </p:nvSpPr>
            <p:spPr bwMode="auto">
              <a:xfrm>
                <a:off x="3350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71" name="Rectangle 122"/>
              <p:cNvSpPr>
                <a:spLocks noChangeArrowheads="1"/>
              </p:cNvSpPr>
              <p:nvPr/>
            </p:nvSpPr>
            <p:spPr bwMode="auto">
              <a:xfrm>
                <a:off x="3256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72" name="Rectangle 123"/>
              <p:cNvSpPr>
                <a:spLocks noChangeArrowheads="1"/>
              </p:cNvSpPr>
              <p:nvPr/>
            </p:nvSpPr>
            <p:spPr bwMode="auto">
              <a:xfrm>
                <a:off x="3255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73" name="Rectangle 124"/>
              <p:cNvSpPr>
                <a:spLocks noChangeArrowheads="1"/>
              </p:cNvSpPr>
              <p:nvPr/>
            </p:nvSpPr>
            <p:spPr bwMode="auto">
              <a:xfrm>
                <a:off x="3538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74" name="Rectangle 125"/>
              <p:cNvSpPr>
                <a:spLocks noChangeArrowheads="1"/>
              </p:cNvSpPr>
              <p:nvPr/>
            </p:nvSpPr>
            <p:spPr bwMode="auto">
              <a:xfrm>
                <a:off x="3538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75" name="Rectangle 126"/>
              <p:cNvSpPr>
                <a:spLocks noChangeArrowheads="1"/>
              </p:cNvSpPr>
              <p:nvPr/>
            </p:nvSpPr>
            <p:spPr bwMode="auto">
              <a:xfrm>
                <a:off x="3538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76" name="Rectangle 127"/>
              <p:cNvSpPr>
                <a:spLocks noChangeArrowheads="1"/>
              </p:cNvSpPr>
              <p:nvPr/>
            </p:nvSpPr>
            <p:spPr bwMode="auto">
              <a:xfrm>
                <a:off x="3444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77" name="Rectangle 128"/>
              <p:cNvSpPr>
                <a:spLocks noChangeArrowheads="1"/>
              </p:cNvSpPr>
              <p:nvPr/>
            </p:nvSpPr>
            <p:spPr bwMode="auto">
              <a:xfrm>
                <a:off x="3350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78" name="Rectangle 129"/>
              <p:cNvSpPr>
                <a:spLocks noChangeArrowheads="1"/>
              </p:cNvSpPr>
              <p:nvPr/>
            </p:nvSpPr>
            <p:spPr bwMode="auto">
              <a:xfrm>
                <a:off x="3256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79" name="Rectangle 130"/>
              <p:cNvSpPr>
                <a:spLocks noChangeArrowheads="1"/>
              </p:cNvSpPr>
              <p:nvPr/>
            </p:nvSpPr>
            <p:spPr bwMode="auto">
              <a:xfrm>
                <a:off x="3538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80" name="Rectangle 131"/>
              <p:cNvSpPr>
                <a:spLocks noChangeArrowheads="1"/>
              </p:cNvSpPr>
              <p:nvPr/>
            </p:nvSpPr>
            <p:spPr bwMode="auto">
              <a:xfrm>
                <a:off x="3632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81" name="Rectangle 132"/>
              <p:cNvSpPr>
                <a:spLocks noChangeArrowheads="1"/>
              </p:cNvSpPr>
              <p:nvPr/>
            </p:nvSpPr>
            <p:spPr bwMode="auto">
              <a:xfrm>
                <a:off x="3632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82" name="Rectangle 133"/>
              <p:cNvSpPr>
                <a:spLocks noChangeArrowheads="1"/>
              </p:cNvSpPr>
              <p:nvPr/>
            </p:nvSpPr>
            <p:spPr bwMode="auto">
              <a:xfrm>
                <a:off x="3632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83" name="Rectangle 134"/>
              <p:cNvSpPr>
                <a:spLocks noChangeArrowheads="1"/>
              </p:cNvSpPr>
              <p:nvPr/>
            </p:nvSpPr>
            <p:spPr bwMode="auto">
              <a:xfrm>
                <a:off x="3632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84" name="Rectangle 135"/>
              <p:cNvSpPr>
                <a:spLocks noChangeArrowheads="1"/>
              </p:cNvSpPr>
              <p:nvPr/>
            </p:nvSpPr>
            <p:spPr bwMode="auto">
              <a:xfrm>
                <a:off x="3444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85" name="Rectangle 136"/>
              <p:cNvSpPr>
                <a:spLocks noChangeArrowheads="1"/>
              </p:cNvSpPr>
              <p:nvPr/>
            </p:nvSpPr>
            <p:spPr bwMode="auto">
              <a:xfrm>
                <a:off x="3350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86" name="Rectangle 137"/>
              <p:cNvSpPr>
                <a:spLocks noChangeArrowheads="1"/>
              </p:cNvSpPr>
              <p:nvPr/>
            </p:nvSpPr>
            <p:spPr bwMode="auto">
              <a:xfrm>
                <a:off x="3256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87" name="Rectangle 138"/>
              <p:cNvSpPr>
                <a:spLocks noChangeArrowheads="1"/>
              </p:cNvSpPr>
              <p:nvPr/>
            </p:nvSpPr>
            <p:spPr bwMode="auto">
              <a:xfrm>
                <a:off x="3538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88" name="Rectangle 139"/>
              <p:cNvSpPr>
                <a:spLocks noChangeArrowheads="1"/>
              </p:cNvSpPr>
              <p:nvPr/>
            </p:nvSpPr>
            <p:spPr bwMode="auto">
              <a:xfrm>
                <a:off x="3632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89" name="Rectangle 140"/>
              <p:cNvSpPr>
                <a:spLocks noChangeArrowheads="1"/>
              </p:cNvSpPr>
              <p:nvPr/>
            </p:nvSpPr>
            <p:spPr bwMode="auto">
              <a:xfrm>
                <a:off x="3444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645261" name="Group 141"/>
          <p:cNvGrpSpPr>
            <a:grpSpLocks/>
          </p:cNvGrpSpPr>
          <p:nvPr/>
        </p:nvGrpSpPr>
        <p:grpSpPr bwMode="auto">
          <a:xfrm>
            <a:off x="3168650" y="2362200"/>
            <a:ext cx="4824413" cy="763588"/>
            <a:chOff x="770" y="1657"/>
            <a:chExt cx="3039" cy="481"/>
          </a:xfrm>
        </p:grpSpPr>
        <p:grpSp>
          <p:nvGrpSpPr>
            <p:cNvPr id="72726" name="Group 142"/>
            <p:cNvGrpSpPr>
              <a:grpSpLocks/>
            </p:cNvGrpSpPr>
            <p:nvPr/>
          </p:nvGrpSpPr>
          <p:grpSpPr bwMode="auto">
            <a:xfrm>
              <a:off x="3338" y="1657"/>
              <a:ext cx="471" cy="282"/>
              <a:chOff x="4017" y="2331"/>
              <a:chExt cx="471" cy="282"/>
            </a:xfrm>
          </p:grpSpPr>
          <p:sp>
            <p:nvSpPr>
              <p:cNvPr id="72752" name="Rectangle 143"/>
              <p:cNvSpPr>
                <a:spLocks noChangeArrowheads="1"/>
              </p:cNvSpPr>
              <p:nvPr/>
            </p:nvSpPr>
            <p:spPr bwMode="auto">
              <a:xfrm>
                <a:off x="4018" y="233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53" name="Rectangle 144"/>
              <p:cNvSpPr>
                <a:spLocks noChangeArrowheads="1"/>
              </p:cNvSpPr>
              <p:nvPr/>
            </p:nvSpPr>
            <p:spPr bwMode="auto">
              <a:xfrm>
                <a:off x="4112" y="233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54" name="Rectangle 145"/>
              <p:cNvSpPr>
                <a:spLocks noChangeArrowheads="1"/>
              </p:cNvSpPr>
              <p:nvPr/>
            </p:nvSpPr>
            <p:spPr bwMode="auto">
              <a:xfrm>
                <a:off x="4206" y="233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55" name="Rectangle 146"/>
              <p:cNvSpPr>
                <a:spLocks noChangeArrowheads="1"/>
              </p:cNvSpPr>
              <p:nvPr/>
            </p:nvSpPr>
            <p:spPr bwMode="auto">
              <a:xfrm>
                <a:off x="4206" y="2425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56" name="Rectangle 147"/>
              <p:cNvSpPr>
                <a:spLocks noChangeArrowheads="1"/>
              </p:cNvSpPr>
              <p:nvPr/>
            </p:nvSpPr>
            <p:spPr bwMode="auto">
              <a:xfrm>
                <a:off x="4112" y="2519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57" name="Rectangle 148"/>
              <p:cNvSpPr>
                <a:spLocks noChangeArrowheads="1"/>
              </p:cNvSpPr>
              <p:nvPr/>
            </p:nvSpPr>
            <p:spPr bwMode="auto">
              <a:xfrm>
                <a:off x="4018" y="2519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58" name="Rectangle 149"/>
              <p:cNvSpPr>
                <a:spLocks noChangeArrowheads="1"/>
              </p:cNvSpPr>
              <p:nvPr/>
            </p:nvSpPr>
            <p:spPr bwMode="auto">
              <a:xfrm>
                <a:off x="4017" y="2425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59" name="Rectangle 150"/>
              <p:cNvSpPr>
                <a:spLocks noChangeArrowheads="1"/>
              </p:cNvSpPr>
              <p:nvPr/>
            </p:nvSpPr>
            <p:spPr bwMode="auto">
              <a:xfrm>
                <a:off x="4300" y="233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60" name="Rectangle 151"/>
              <p:cNvSpPr>
                <a:spLocks noChangeArrowheads="1"/>
              </p:cNvSpPr>
              <p:nvPr/>
            </p:nvSpPr>
            <p:spPr bwMode="auto">
              <a:xfrm>
                <a:off x="4300" y="2425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61" name="Rectangle 152"/>
              <p:cNvSpPr>
                <a:spLocks noChangeArrowheads="1"/>
              </p:cNvSpPr>
              <p:nvPr/>
            </p:nvSpPr>
            <p:spPr bwMode="auto">
              <a:xfrm>
                <a:off x="4394" y="233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62" name="Rectangle 153"/>
              <p:cNvSpPr>
                <a:spLocks noChangeArrowheads="1"/>
              </p:cNvSpPr>
              <p:nvPr/>
            </p:nvSpPr>
            <p:spPr bwMode="auto">
              <a:xfrm>
                <a:off x="4394" y="2425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63" name="Rectangle 154"/>
              <p:cNvSpPr>
                <a:spLocks noChangeArrowheads="1"/>
              </p:cNvSpPr>
              <p:nvPr/>
            </p:nvSpPr>
            <p:spPr bwMode="auto">
              <a:xfrm>
                <a:off x="4206" y="2519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2727" name="Group 155"/>
            <p:cNvGrpSpPr>
              <a:grpSpLocks/>
            </p:cNvGrpSpPr>
            <p:nvPr/>
          </p:nvGrpSpPr>
          <p:grpSpPr bwMode="auto">
            <a:xfrm>
              <a:off x="770" y="1666"/>
              <a:ext cx="471" cy="472"/>
              <a:chOff x="3255" y="2073"/>
              <a:chExt cx="471" cy="472"/>
            </a:xfrm>
          </p:grpSpPr>
          <p:sp>
            <p:nvSpPr>
              <p:cNvPr id="72728" name="Rectangle 156"/>
              <p:cNvSpPr>
                <a:spLocks noChangeArrowheads="1"/>
              </p:cNvSpPr>
              <p:nvPr/>
            </p:nvSpPr>
            <p:spPr bwMode="auto">
              <a:xfrm>
                <a:off x="3256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9" name="Rectangle 157"/>
              <p:cNvSpPr>
                <a:spLocks noChangeArrowheads="1"/>
              </p:cNvSpPr>
              <p:nvPr/>
            </p:nvSpPr>
            <p:spPr bwMode="auto">
              <a:xfrm>
                <a:off x="3350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30" name="Rectangle 158"/>
              <p:cNvSpPr>
                <a:spLocks noChangeArrowheads="1"/>
              </p:cNvSpPr>
              <p:nvPr/>
            </p:nvSpPr>
            <p:spPr bwMode="auto">
              <a:xfrm>
                <a:off x="3444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31" name="Rectangle 159"/>
              <p:cNvSpPr>
                <a:spLocks noChangeArrowheads="1"/>
              </p:cNvSpPr>
              <p:nvPr/>
            </p:nvSpPr>
            <p:spPr bwMode="auto">
              <a:xfrm>
                <a:off x="3444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32" name="Rectangle 160"/>
              <p:cNvSpPr>
                <a:spLocks noChangeArrowheads="1"/>
              </p:cNvSpPr>
              <p:nvPr/>
            </p:nvSpPr>
            <p:spPr bwMode="auto">
              <a:xfrm>
                <a:off x="3350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33" name="Rectangle 161"/>
              <p:cNvSpPr>
                <a:spLocks noChangeArrowheads="1"/>
              </p:cNvSpPr>
              <p:nvPr/>
            </p:nvSpPr>
            <p:spPr bwMode="auto">
              <a:xfrm>
                <a:off x="3256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34" name="Rectangle 162"/>
              <p:cNvSpPr>
                <a:spLocks noChangeArrowheads="1"/>
              </p:cNvSpPr>
              <p:nvPr/>
            </p:nvSpPr>
            <p:spPr bwMode="auto">
              <a:xfrm>
                <a:off x="3255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35" name="Rectangle 163"/>
              <p:cNvSpPr>
                <a:spLocks noChangeArrowheads="1"/>
              </p:cNvSpPr>
              <p:nvPr/>
            </p:nvSpPr>
            <p:spPr bwMode="auto">
              <a:xfrm>
                <a:off x="3538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36" name="Rectangle 164"/>
              <p:cNvSpPr>
                <a:spLocks noChangeArrowheads="1"/>
              </p:cNvSpPr>
              <p:nvPr/>
            </p:nvSpPr>
            <p:spPr bwMode="auto">
              <a:xfrm>
                <a:off x="3538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37" name="Rectangle 165"/>
              <p:cNvSpPr>
                <a:spLocks noChangeArrowheads="1"/>
              </p:cNvSpPr>
              <p:nvPr/>
            </p:nvSpPr>
            <p:spPr bwMode="auto">
              <a:xfrm>
                <a:off x="3538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38" name="Rectangle 166"/>
              <p:cNvSpPr>
                <a:spLocks noChangeArrowheads="1"/>
              </p:cNvSpPr>
              <p:nvPr/>
            </p:nvSpPr>
            <p:spPr bwMode="auto">
              <a:xfrm>
                <a:off x="3444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39" name="Rectangle 167"/>
              <p:cNvSpPr>
                <a:spLocks noChangeArrowheads="1"/>
              </p:cNvSpPr>
              <p:nvPr/>
            </p:nvSpPr>
            <p:spPr bwMode="auto">
              <a:xfrm>
                <a:off x="3350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40" name="Rectangle 168"/>
              <p:cNvSpPr>
                <a:spLocks noChangeArrowheads="1"/>
              </p:cNvSpPr>
              <p:nvPr/>
            </p:nvSpPr>
            <p:spPr bwMode="auto">
              <a:xfrm>
                <a:off x="3256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41" name="Rectangle 169"/>
              <p:cNvSpPr>
                <a:spLocks noChangeArrowheads="1"/>
              </p:cNvSpPr>
              <p:nvPr/>
            </p:nvSpPr>
            <p:spPr bwMode="auto">
              <a:xfrm>
                <a:off x="3538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42" name="Rectangle 170"/>
              <p:cNvSpPr>
                <a:spLocks noChangeArrowheads="1"/>
              </p:cNvSpPr>
              <p:nvPr/>
            </p:nvSpPr>
            <p:spPr bwMode="auto">
              <a:xfrm>
                <a:off x="3632" y="2073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43" name="Rectangle 171"/>
              <p:cNvSpPr>
                <a:spLocks noChangeArrowheads="1"/>
              </p:cNvSpPr>
              <p:nvPr/>
            </p:nvSpPr>
            <p:spPr bwMode="auto">
              <a:xfrm>
                <a:off x="3632" y="2167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44" name="Rectangle 172"/>
              <p:cNvSpPr>
                <a:spLocks noChangeArrowheads="1"/>
              </p:cNvSpPr>
              <p:nvPr/>
            </p:nvSpPr>
            <p:spPr bwMode="auto">
              <a:xfrm>
                <a:off x="3632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45" name="Rectangle 173"/>
              <p:cNvSpPr>
                <a:spLocks noChangeArrowheads="1"/>
              </p:cNvSpPr>
              <p:nvPr/>
            </p:nvSpPr>
            <p:spPr bwMode="auto">
              <a:xfrm>
                <a:off x="3632" y="2356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46" name="Rectangle 174"/>
              <p:cNvSpPr>
                <a:spLocks noChangeArrowheads="1"/>
              </p:cNvSpPr>
              <p:nvPr/>
            </p:nvSpPr>
            <p:spPr bwMode="auto">
              <a:xfrm>
                <a:off x="3444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47" name="Rectangle 175"/>
              <p:cNvSpPr>
                <a:spLocks noChangeArrowheads="1"/>
              </p:cNvSpPr>
              <p:nvPr/>
            </p:nvSpPr>
            <p:spPr bwMode="auto">
              <a:xfrm>
                <a:off x="3350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48" name="Rectangle 176"/>
              <p:cNvSpPr>
                <a:spLocks noChangeArrowheads="1"/>
              </p:cNvSpPr>
              <p:nvPr/>
            </p:nvSpPr>
            <p:spPr bwMode="auto">
              <a:xfrm>
                <a:off x="3256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49" name="Rectangle 177"/>
              <p:cNvSpPr>
                <a:spLocks noChangeArrowheads="1"/>
              </p:cNvSpPr>
              <p:nvPr/>
            </p:nvSpPr>
            <p:spPr bwMode="auto">
              <a:xfrm>
                <a:off x="3538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50" name="Rectangle 178"/>
              <p:cNvSpPr>
                <a:spLocks noChangeArrowheads="1"/>
              </p:cNvSpPr>
              <p:nvPr/>
            </p:nvSpPr>
            <p:spPr bwMode="auto">
              <a:xfrm>
                <a:off x="3632" y="245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51" name="Rectangle 179"/>
              <p:cNvSpPr>
                <a:spLocks noChangeArrowheads="1"/>
              </p:cNvSpPr>
              <p:nvPr/>
            </p:nvSpPr>
            <p:spPr bwMode="auto">
              <a:xfrm>
                <a:off x="3444" y="2261"/>
                <a:ext cx="94" cy="94"/>
              </a:xfrm>
              <a:prstGeom prst="rect">
                <a:avLst/>
              </a:prstGeom>
              <a:noFill/>
              <a:ln w="38100" cap="rnd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i="1">
                    <a:solidFill>
                      <a:srgbClr val="FFFFFF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645300" name="Line 180"/>
          <p:cNvSpPr>
            <a:spLocks noChangeShapeType="1"/>
          </p:cNvSpPr>
          <p:nvPr/>
        </p:nvSpPr>
        <p:spPr bwMode="auto">
          <a:xfrm>
            <a:off x="6619875" y="2157413"/>
            <a:ext cx="973138" cy="2811462"/>
          </a:xfrm>
          <a:prstGeom prst="line">
            <a:avLst/>
          </a:prstGeom>
          <a:noFill/>
          <a:ln w="38100">
            <a:solidFill>
              <a:srgbClr val="0387E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2725" name="Text Box 181"/>
          <p:cNvSpPr txBox="1">
            <a:spLocks noChangeArrowheads="1"/>
          </p:cNvSpPr>
          <p:nvPr/>
        </p:nvSpPr>
        <p:spPr bwMode="auto">
          <a:xfrm>
            <a:off x="8531225" y="2312988"/>
            <a:ext cx="6413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5400" b="1" i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::</a:t>
            </a:r>
          </a:p>
        </p:txBody>
      </p:sp>
    </p:spTree>
    <p:extLst>
      <p:ext uri="{BB962C8B-B14F-4D97-AF65-F5344CB8AC3E}">
        <p14:creationId xmlns:p14="http://schemas.microsoft.com/office/powerpoint/2010/main" val="1256119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4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2" grpId="0" animBg="1"/>
      <p:bldP spid="64530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hangingPunct="1"/>
            <a:r>
              <a:rPr lang="en-US" altLang="zh-CN" smtClean="0">
                <a:ea typeface="宋体" pitchFamily="2" charset="-122"/>
              </a:rPr>
              <a:t>Texture-by-numbers</a:t>
            </a:r>
          </a:p>
        </p:txBody>
      </p:sp>
      <p:pic>
        <p:nvPicPr>
          <p:cNvPr id="73731" name="Picture 3" descr="potomac-mask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388" y="2717800"/>
            <a:ext cx="2127250" cy="1419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2" name="Picture 4" descr="potomac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6438" y="1609725"/>
            <a:ext cx="5449887" cy="3635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628900" y="2968625"/>
            <a:ext cx="4127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5400" b="1" i="0">
                <a:solidFill>
                  <a:schemeClr val="tx1"/>
                </a:solidFill>
                <a:latin typeface="Times New Roman MT Extra Bold" pitchFamily="18" charset="0"/>
                <a:ea typeface="宋体" pitchFamily="2" charset="-122"/>
                <a:cs typeface="Arial" pitchFamily="34" charset="0"/>
              </a:rPr>
              <a:t>: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54000" y="5548313"/>
            <a:ext cx="2236788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4400" b="1" i="0">
                <a:solidFill>
                  <a:schemeClr val="tx1"/>
                </a:solidFill>
                <a:latin typeface="Verdana" pitchFamily="34" charset="0"/>
                <a:ea typeface="宋体" pitchFamily="2" charset="-122"/>
                <a:cs typeface="Arial" pitchFamily="34" charset="0"/>
              </a:rPr>
              <a:t>A </a:t>
            </a:r>
          </a:p>
          <a:p>
            <a:pPr algn="ctr"/>
            <a:r>
              <a:rPr lang="en-US" altLang="zh-CN" sz="2400" b="1" i="0">
                <a:solidFill>
                  <a:schemeClr val="tx1"/>
                </a:solidFill>
                <a:latin typeface="Verdana" pitchFamily="34" charset="0"/>
                <a:ea typeface="宋体" pitchFamily="2" charset="-122"/>
                <a:cs typeface="Arial" pitchFamily="34" charset="0"/>
              </a:rPr>
              <a:t>control map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5568950" y="5549900"/>
            <a:ext cx="803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4400" b="1" i="0">
                <a:solidFill>
                  <a:schemeClr val="tx1"/>
                </a:solidFill>
                <a:latin typeface="Verdana" pitchFamily="34" charset="0"/>
                <a:ea typeface="宋体" pitchFamily="2" charset="-122"/>
                <a:cs typeface="Arial" pitchFamily="34" charset="0"/>
              </a:rPr>
              <a:t>A’</a:t>
            </a:r>
          </a:p>
        </p:txBody>
      </p:sp>
    </p:spTree>
    <p:extLst>
      <p:ext uri="{BB962C8B-B14F-4D97-AF65-F5344CB8AC3E}">
        <p14:creationId xmlns:p14="http://schemas.microsoft.com/office/powerpoint/2010/main" val="4057188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potomac-newma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719388"/>
            <a:ext cx="21272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hangingPunct="1"/>
            <a:r>
              <a:rPr lang="en-US" altLang="zh-CN" smtClean="0">
                <a:ea typeface="宋体" pitchFamily="2" charset="-122"/>
              </a:rPr>
              <a:t>Texture-by-numbers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940050" y="2968625"/>
            <a:ext cx="3841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5400" b="1" i="0">
                <a:solidFill>
                  <a:schemeClr val="tx1"/>
                </a:solidFill>
                <a:latin typeface="Times New Roman MT Extra Bold" pitchFamily="18" charset="0"/>
                <a:ea typeface="宋体" pitchFamily="2" charset="-122"/>
                <a:cs typeface="Arial" pitchFamily="34" charset="0"/>
              </a:rPr>
              <a:t>: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687388" y="5548313"/>
            <a:ext cx="2278062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4400" b="1" i="0">
                <a:solidFill>
                  <a:schemeClr val="tx1"/>
                </a:solidFill>
                <a:latin typeface="Verdana" pitchFamily="34" charset="0"/>
                <a:ea typeface="宋体" pitchFamily="2" charset="-122"/>
                <a:cs typeface="Arial" pitchFamily="34" charset="0"/>
              </a:rPr>
              <a:t>B</a:t>
            </a:r>
          </a:p>
          <a:p>
            <a:pPr algn="ctr"/>
            <a:r>
              <a:rPr lang="en-US" altLang="zh-CN" sz="2400" b="1" i="0">
                <a:solidFill>
                  <a:schemeClr val="tx1"/>
                </a:solidFill>
                <a:latin typeface="Verdana" pitchFamily="34" charset="0"/>
                <a:ea typeface="宋体" pitchFamily="2" charset="-122"/>
                <a:cs typeface="Arial" pitchFamily="34" charset="0"/>
              </a:rPr>
              <a:t>Control map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01600" y="2971800"/>
            <a:ext cx="6413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5400" b="1" i="0">
                <a:solidFill>
                  <a:schemeClr val="tx1"/>
                </a:solidFill>
                <a:latin typeface="Times New Roman MT Extra Bold" pitchFamily="18" charset="0"/>
                <a:ea typeface="宋体" pitchFamily="2" charset="-122"/>
                <a:cs typeface="Arial" pitchFamily="34" charset="0"/>
              </a:rPr>
              <a:t>::</a:t>
            </a:r>
          </a:p>
        </p:txBody>
      </p:sp>
      <p:grpSp>
        <p:nvGrpSpPr>
          <p:cNvPr id="649223" name="Group 7"/>
          <p:cNvGrpSpPr>
            <a:grpSpLocks/>
          </p:cNvGrpSpPr>
          <p:nvPr/>
        </p:nvGrpSpPr>
        <p:grpSpPr bwMode="auto">
          <a:xfrm>
            <a:off x="3421063" y="1639888"/>
            <a:ext cx="5449887" cy="4667250"/>
            <a:chOff x="2155" y="1033"/>
            <a:chExt cx="3433" cy="2940"/>
          </a:xfrm>
        </p:grpSpPr>
        <p:pic>
          <p:nvPicPr>
            <p:cNvPr id="74760" name="Picture 8" descr="potomac-resul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" y="1033"/>
              <a:ext cx="3433" cy="2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61" name="Text Box 9"/>
            <p:cNvSpPr txBox="1">
              <a:spLocks noChangeArrowheads="1"/>
            </p:cNvSpPr>
            <p:nvPr/>
          </p:nvSpPr>
          <p:spPr bwMode="auto">
            <a:xfrm>
              <a:off x="3730" y="3493"/>
              <a:ext cx="50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zh-CN" sz="4400" b="1" i="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  <a:cs typeface="Arial" pitchFamily="34" charset="0"/>
                </a:rPr>
                <a:t>B’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4422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304800" y="1295400"/>
          <a:ext cx="2144713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PhotoSuite Image" r:id="rId4" imgW="1143000" imgH="1390650" progId="PhotoSuite Image">
                  <p:embed/>
                </p:oleObj>
              </mc:Choice>
              <mc:Fallback>
                <p:oleObj name="PhotoSuite Image" r:id="rId4" imgW="1143000" imgH="1390650" progId="PhotoSuite 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95400"/>
                        <a:ext cx="2144713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3562350" y="1524000"/>
          <a:ext cx="207645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PhotoSuite Image" r:id="rId6" imgW="2076450" imgH="2095500" progId="PhotoSuite Image">
                  <p:embed/>
                </p:oleObj>
              </mc:Choice>
              <mc:Fallback>
                <p:oleObj name="PhotoSuite Image" r:id="rId6" imgW="2076450" imgH="2095500" progId="PhotoSuite 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1524000"/>
                        <a:ext cx="207645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6553200" y="1219200"/>
          <a:ext cx="22860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PhotoSuite Image" r:id="rId8" imgW="2286000" imgH="2781300" progId="PhotoSuite Image">
                  <p:embed/>
                </p:oleObj>
              </mc:Choice>
              <mc:Fallback>
                <p:oleObj name="PhotoSuite Image" r:id="rId8" imgW="2286000" imgH="2781300" progId="PhotoSuite 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219200"/>
                        <a:ext cx="2286000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2181" name="Text Box 5"/>
          <p:cNvSpPr txBox="1">
            <a:spLocks noChangeArrowheads="1"/>
          </p:cNvSpPr>
          <p:nvPr/>
        </p:nvSpPr>
        <p:spPr bwMode="auto">
          <a:xfrm>
            <a:off x="2819400" y="1935163"/>
            <a:ext cx="7048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7200" b="1" i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</a:rPr>
              <a:t>+</a:t>
            </a:r>
            <a:endParaRPr lang="en-US" altLang="zh-CN" sz="6000" b="1" i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562182" name="Rectangle 6"/>
          <p:cNvSpPr>
            <a:spLocks noChangeArrowheads="1"/>
          </p:cNvSpPr>
          <p:nvPr/>
        </p:nvSpPr>
        <p:spPr bwMode="auto">
          <a:xfrm>
            <a:off x="5715000" y="1935163"/>
            <a:ext cx="7048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7200" b="1" i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</a:rPr>
              <a:t>=</a:t>
            </a:r>
          </a:p>
        </p:txBody>
      </p:sp>
      <p:graphicFrame>
        <p:nvGraphicFramePr>
          <p:cNvPr id="75783" name="Object 7"/>
          <p:cNvGraphicFramePr>
            <a:graphicFrameLocks noChangeAspect="1"/>
          </p:cNvGraphicFramePr>
          <p:nvPr/>
        </p:nvGraphicFramePr>
        <p:xfrm>
          <a:off x="304800" y="4133850"/>
          <a:ext cx="2144713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PhotoSuite Image" r:id="rId10" imgW="1143000" imgH="1390650" progId="PhotoSuite Image">
                  <p:embed/>
                </p:oleObj>
              </mc:Choice>
              <mc:Fallback>
                <p:oleObj name="PhotoSuite Image" r:id="rId10" imgW="1143000" imgH="1390650" progId="PhotoSuite 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33850"/>
                        <a:ext cx="2144713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2184" name="Text Box 8"/>
          <p:cNvSpPr txBox="1">
            <a:spLocks noChangeArrowheads="1"/>
          </p:cNvSpPr>
          <p:nvPr/>
        </p:nvSpPr>
        <p:spPr bwMode="auto">
          <a:xfrm>
            <a:off x="2819400" y="4948238"/>
            <a:ext cx="7048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7200" b="1" i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</a:rPr>
              <a:t>+</a:t>
            </a:r>
            <a:endParaRPr lang="en-US" altLang="zh-CN" sz="6000" b="1" i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562185" name="Rectangle 9"/>
          <p:cNvSpPr>
            <a:spLocks noChangeArrowheads="1"/>
          </p:cNvSpPr>
          <p:nvPr/>
        </p:nvSpPr>
        <p:spPr bwMode="auto">
          <a:xfrm>
            <a:off x="5715000" y="4948238"/>
            <a:ext cx="7048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7200" b="1" i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</a:rPr>
              <a:t>=</a:t>
            </a:r>
          </a:p>
        </p:txBody>
      </p:sp>
      <p:graphicFrame>
        <p:nvGraphicFramePr>
          <p:cNvPr id="75786" name="Object 10"/>
          <p:cNvGraphicFramePr>
            <a:graphicFrameLocks noChangeAspect="1"/>
          </p:cNvGraphicFramePr>
          <p:nvPr/>
        </p:nvGraphicFramePr>
        <p:xfrm>
          <a:off x="6553200" y="4076700"/>
          <a:ext cx="22860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PhotoSuite Image" r:id="rId11" imgW="2286000" imgH="2781300" progId="PhotoSuite Image">
                  <p:embed/>
                </p:oleObj>
              </mc:Choice>
              <mc:Fallback>
                <p:oleObj name="PhotoSuite Image" r:id="rId11" imgW="2286000" imgH="2781300" progId="PhotoSuite 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076700"/>
                        <a:ext cx="2286000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7" name="Object 11"/>
          <p:cNvGraphicFramePr>
            <a:graphicFrameLocks noChangeAspect="1"/>
          </p:cNvGraphicFramePr>
          <p:nvPr/>
        </p:nvGraphicFramePr>
        <p:xfrm>
          <a:off x="3686175" y="4943475"/>
          <a:ext cx="1876425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PhotoSuite Image" r:id="rId13" imgW="1876425" imgH="1266825" progId="PhotoSuite Image">
                  <p:embed/>
                </p:oleObj>
              </mc:Choice>
              <mc:Fallback>
                <p:oleObj name="PhotoSuite Image" r:id="rId13" imgW="1876425" imgH="1266825" progId="PhotoSuite 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175" y="4943475"/>
                        <a:ext cx="1876425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3886200" y="3543300"/>
            <a:ext cx="1503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r>
              <a:rPr lang="en-US" altLang="zh-CN" sz="2400" i="0">
                <a:solidFill>
                  <a:schemeClr val="tx1"/>
                </a:solidFill>
                <a:latin typeface="Trebuchet MS" pitchFamily="34" charset="0"/>
                <a:ea typeface="宋体" pitchFamily="2" charset="-122"/>
              </a:rPr>
              <a:t>parmesan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4313238" y="4379913"/>
            <a:ext cx="70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r>
              <a:rPr lang="en-US" altLang="zh-CN" sz="2400" i="0">
                <a:solidFill>
                  <a:schemeClr val="tx1"/>
                </a:solidFill>
                <a:latin typeface="Trebuchet MS" pitchFamily="34" charset="0"/>
                <a:ea typeface="宋体" pitchFamily="2" charset="-122"/>
              </a:rPr>
              <a:t>rice</a:t>
            </a:r>
          </a:p>
        </p:txBody>
      </p:sp>
      <p:sp>
        <p:nvSpPr>
          <p:cNvPr id="75790" name="Rectangle 1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022350"/>
          </a:xfrm>
        </p:spPr>
        <p:txBody>
          <a:bodyPr/>
          <a:lstStyle/>
          <a:p>
            <a:pPr hangingPunct="1"/>
            <a:r>
              <a:rPr lang="en-US" altLang="zh-CN" sz="3300" smtClean="0">
                <a:ea typeface="宋体" pitchFamily="2" charset="-122"/>
              </a:rPr>
              <a:t>Efros &amp; Freeman 2001</a:t>
            </a:r>
            <a:br>
              <a:rPr lang="en-US" altLang="zh-CN" sz="3300" smtClean="0">
                <a:ea typeface="宋体" pitchFamily="2" charset="-122"/>
              </a:rPr>
            </a:br>
            <a:r>
              <a:rPr lang="en-US" altLang="zh-CN" sz="3300" smtClean="0">
                <a:ea typeface="宋体" pitchFamily="2" charset="-122"/>
              </a:rPr>
              <a:t>Control Map from Target Color</a:t>
            </a:r>
          </a:p>
        </p:txBody>
      </p:sp>
    </p:spTree>
    <p:extLst>
      <p:ext uri="{BB962C8B-B14F-4D97-AF65-F5344CB8AC3E}">
        <p14:creationId xmlns:p14="http://schemas.microsoft.com/office/powerpoint/2010/main" val="2866038320"/>
      </p:ext>
    </p:extLst>
  </p:cSld>
  <p:clrMapOvr>
    <a:masterClrMapping/>
  </p:clrMapOvr>
  <p:transition advTm="854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 tiles from Li-Yi Wei (SIGGRAPH 2004)</a:t>
            </a:r>
          </a:p>
          <a:p>
            <a:r>
              <a:rPr lang="en-US" dirty="0" smtClean="0"/>
              <a:t>Two choices, either</a:t>
            </a:r>
          </a:p>
          <a:p>
            <a:pPr lvl="1"/>
            <a:r>
              <a:rPr lang="en-US" dirty="0" smtClean="0"/>
              <a:t>Solid yellow edge</a:t>
            </a:r>
          </a:p>
          <a:p>
            <a:pPr lvl="1"/>
            <a:r>
              <a:rPr lang="en-US" dirty="0" smtClean="0"/>
              <a:t>Blue in middle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4</a:t>
            </a:r>
            <a:r>
              <a:rPr lang="en-US" dirty="0" smtClean="0"/>
              <a:t> Tiles</a:t>
            </a:r>
            <a:endParaRPr lang="en-US" dirty="0"/>
          </a:p>
        </p:txBody>
      </p:sp>
      <p:grpSp>
        <p:nvGrpSpPr>
          <p:cNvPr id="4" name="Group 598"/>
          <p:cNvGrpSpPr>
            <a:grpSpLocks/>
          </p:cNvGrpSpPr>
          <p:nvPr/>
        </p:nvGrpSpPr>
        <p:grpSpPr bwMode="auto">
          <a:xfrm>
            <a:off x="4616450" y="2609088"/>
            <a:ext cx="822325" cy="822325"/>
            <a:chOff x="576" y="1152"/>
            <a:chExt cx="518" cy="518"/>
          </a:xfrm>
        </p:grpSpPr>
        <p:pic>
          <p:nvPicPr>
            <p:cNvPr id="5" name="Picture 599" descr="artificial_tiles_02_1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152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600"/>
            <p:cNvGrpSpPr>
              <a:grpSpLocks/>
            </p:cNvGrpSpPr>
            <p:nvPr/>
          </p:nvGrpSpPr>
          <p:grpSpPr bwMode="auto">
            <a:xfrm>
              <a:off x="576" y="1152"/>
              <a:ext cx="518" cy="518"/>
              <a:chOff x="576" y="1152"/>
              <a:chExt cx="518" cy="518"/>
            </a:xfrm>
          </p:grpSpPr>
          <p:sp>
            <p:nvSpPr>
              <p:cNvPr id="7" name="Rectangle 601"/>
              <p:cNvSpPr>
                <a:spLocks noChangeArrowheads="1"/>
              </p:cNvSpPr>
              <p:nvPr/>
            </p:nvSpPr>
            <p:spPr bwMode="auto">
              <a:xfrm>
                <a:off x="604" y="1152"/>
                <a:ext cx="455" cy="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Rectangle 602"/>
              <p:cNvSpPr>
                <a:spLocks noChangeArrowheads="1"/>
              </p:cNvSpPr>
              <p:nvPr/>
            </p:nvSpPr>
            <p:spPr bwMode="auto">
              <a:xfrm>
                <a:off x="604" y="1641"/>
                <a:ext cx="455" cy="29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603"/>
              <p:cNvSpPr>
                <a:spLocks noChangeArrowheads="1"/>
              </p:cNvSpPr>
              <p:nvPr/>
            </p:nvSpPr>
            <p:spPr bwMode="auto">
              <a:xfrm>
                <a:off x="576" y="1180"/>
                <a:ext cx="29" cy="4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604"/>
              <p:cNvSpPr>
                <a:spLocks noChangeArrowheads="1"/>
              </p:cNvSpPr>
              <p:nvPr/>
            </p:nvSpPr>
            <p:spPr bwMode="auto">
              <a:xfrm>
                <a:off x="1065" y="1180"/>
                <a:ext cx="29" cy="4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605"/>
          <p:cNvGrpSpPr>
            <a:grpSpLocks/>
          </p:cNvGrpSpPr>
          <p:nvPr/>
        </p:nvGrpSpPr>
        <p:grpSpPr bwMode="auto">
          <a:xfrm>
            <a:off x="4616450" y="5352288"/>
            <a:ext cx="822325" cy="820738"/>
            <a:chOff x="576" y="2880"/>
            <a:chExt cx="518" cy="517"/>
          </a:xfrm>
        </p:grpSpPr>
        <p:pic>
          <p:nvPicPr>
            <p:cNvPr id="12" name="Picture 606" descr="artificial_tiles_02_4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07"/>
            <p:cNvGrpSpPr>
              <a:grpSpLocks/>
            </p:cNvGrpSpPr>
            <p:nvPr/>
          </p:nvGrpSpPr>
          <p:grpSpPr bwMode="auto">
            <a:xfrm>
              <a:off x="576" y="2880"/>
              <a:ext cx="518" cy="517"/>
              <a:chOff x="576" y="2880"/>
              <a:chExt cx="518" cy="517"/>
            </a:xfrm>
          </p:grpSpPr>
          <p:sp>
            <p:nvSpPr>
              <p:cNvPr id="14" name="Rectangle 608"/>
              <p:cNvSpPr>
                <a:spLocks noChangeArrowheads="1"/>
              </p:cNvSpPr>
              <p:nvPr/>
            </p:nvSpPr>
            <p:spPr bwMode="auto">
              <a:xfrm>
                <a:off x="604" y="3368"/>
                <a:ext cx="455" cy="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609"/>
              <p:cNvSpPr>
                <a:spLocks noChangeArrowheads="1"/>
              </p:cNvSpPr>
              <p:nvPr/>
            </p:nvSpPr>
            <p:spPr bwMode="auto">
              <a:xfrm>
                <a:off x="604" y="2880"/>
                <a:ext cx="455" cy="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610"/>
              <p:cNvSpPr>
                <a:spLocks noChangeArrowheads="1"/>
              </p:cNvSpPr>
              <p:nvPr/>
            </p:nvSpPr>
            <p:spPr bwMode="auto">
              <a:xfrm>
                <a:off x="576" y="2907"/>
                <a:ext cx="29" cy="4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611"/>
              <p:cNvSpPr>
                <a:spLocks noChangeArrowheads="1"/>
              </p:cNvSpPr>
              <p:nvPr/>
            </p:nvSpPr>
            <p:spPr bwMode="auto">
              <a:xfrm>
                <a:off x="1065" y="2907"/>
                <a:ext cx="29" cy="4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612"/>
          <p:cNvGrpSpPr>
            <a:grpSpLocks/>
          </p:cNvGrpSpPr>
          <p:nvPr/>
        </p:nvGrpSpPr>
        <p:grpSpPr bwMode="auto">
          <a:xfrm>
            <a:off x="5529263" y="2609088"/>
            <a:ext cx="823912" cy="822325"/>
            <a:chOff x="1151" y="1152"/>
            <a:chExt cx="519" cy="518"/>
          </a:xfrm>
        </p:grpSpPr>
        <p:pic>
          <p:nvPicPr>
            <p:cNvPr id="19" name="Picture 613" descr="artificial_tiles_02_1_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152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Group 614"/>
            <p:cNvGrpSpPr>
              <a:grpSpLocks/>
            </p:cNvGrpSpPr>
            <p:nvPr/>
          </p:nvGrpSpPr>
          <p:grpSpPr bwMode="auto">
            <a:xfrm>
              <a:off x="1151" y="1152"/>
              <a:ext cx="519" cy="518"/>
              <a:chOff x="1151" y="1152"/>
              <a:chExt cx="519" cy="518"/>
            </a:xfrm>
          </p:grpSpPr>
          <p:sp>
            <p:nvSpPr>
              <p:cNvPr id="21" name="Rectangle 615"/>
              <p:cNvSpPr>
                <a:spLocks noChangeArrowheads="1"/>
              </p:cNvSpPr>
              <p:nvPr/>
            </p:nvSpPr>
            <p:spPr bwMode="auto">
              <a:xfrm>
                <a:off x="1180" y="1152"/>
                <a:ext cx="455" cy="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616"/>
              <p:cNvSpPr>
                <a:spLocks noChangeArrowheads="1"/>
              </p:cNvSpPr>
              <p:nvPr/>
            </p:nvSpPr>
            <p:spPr bwMode="auto">
              <a:xfrm>
                <a:off x="1180" y="1641"/>
                <a:ext cx="455" cy="29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617"/>
              <p:cNvSpPr>
                <a:spLocks noChangeArrowheads="1"/>
              </p:cNvSpPr>
              <p:nvPr/>
            </p:nvSpPr>
            <p:spPr bwMode="auto">
              <a:xfrm>
                <a:off x="1151" y="1180"/>
                <a:ext cx="29" cy="4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618"/>
              <p:cNvSpPr>
                <a:spLocks noChangeArrowheads="1"/>
              </p:cNvSpPr>
              <p:nvPr/>
            </p:nvSpPr>
            <p:spPr bwMode="auto">
              <a:xfrm>
                <a:off x="1641" y="1180"/>
                <a:ext cx="29" cy="455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5" name="Group 619"/>
          <p:cNvGrpSpPr>
            <a:grpSpLocks/>
          </p:cNvGrpSpPr>
          <p:nvPr/>
        </p:nvGrpSpPr>
        <p:grpSpPr bwMode="auto">
          <a:xfrm>
            <a:off x="5529263" y="5352288"/>
            <a:ext cx="823912" cy="820738"/>
            <a:chOff x="1151" y="2880"/>
            <a:chExt cx="519" cy="517"/>
          </a:xfrm>
        </p:grpSpPr>
        <p:pic>
          <p:nvPicPr>
            <p:cNvPr id="26" name="Picture 620" descr="artificial_tiles_02_4_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880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Group 621"/>
            <p:cNvGrpSpPr>
              <a:grpSpLocks/>
            </p:cNvGrpSpPr>
            <p:nvPr/>
          </p:nvGrpSpPr>
          <p:grpSpPr bwMode="auto">
            <a:xfrm>
              <a:off x="1151" y="2880"/>
              <a:ext cx="519" cy="517"/>
              <a:chOff x="1151" y="2880"/>
              <a:chExt cx="519" cy="517"/>
            </a:xfrm>
          </p:grpSpPr>
          <p:sp>
            <p:nvSpPr>
              <p:cNvPr id="28" name="Rectangle 622"/>
              <p:cNvSpPr>
                <a:spLocks noChangeArrowheads="1"/>
              </p:cNvSpPr>
              <p:nvPr/>
            </p:nvSpPr>
            <p:spPr bwMode="auto">
              <a:xfrm>
                <a:off x="1180" y="3368"/>
                <a:ext cx="455" cy="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623"/>
              <p:cNvSpPr>
                <a:spLocks noChangeArrowheads="1"/>
              </p:cNvSpPr>
              <p:nvPr/>
            </p:nvSpPr>
            <p:spPr bwMode="auto">
              <a:xfrm>
                <a:off x="1180" y="2880"/>
                <a:ext cx="455" cy="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624"/>
              <p:cNvSpPr>
                <a:spLocks noChangeArrowheads="1"/>
              </p:cNvSpPr>
              <p:nvPr/>
            </p:nvSpPr>
            <p:spPr bwMode="auto">
              <a:xfrm>
                <a:off x="1151" y="2907"/>
                <a:ext cx="29" cy="4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625"/>
              <p:cNvSpPr>
                <a:spLocks noChangeArrowheads="1"/>
              </p:cNvSpPr>
              <p:nvPr/>
            </p:nvSpPr>
            <p:spPr bwMode="auto">
              <a:xfrm>
                <a:off x="1641" y="2907"/>
                <a:ext cx="29" cy="455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626"/>
          <p:cNvGrpSpPr>
            <a:grpSpLocks/>
          </p:cNvGrpSpPr>
          <p:nvPr/>
        </p:nvGrpSpPr>
        <p:grpSpPr bwMode="auto">
          <a:xfrm>
            <a:off x="4616450" y="3523488"/>
            <a:ext cx="822325" cy="820738"/>
            <a:chOff x="576" y="1728"/>
            <a:chExt cx="518" cy="517"/>
          </a:xfrm>
        </p:grpSpPr>
        <p:pic>
          <p:nvPicPr>
            <p:cNvPr id="33" name="Picture 627" descr="artificial_tiles_02_2_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728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" name="Group 628"/>
            <p:cNvGrpSpPr>
              <a:grpSpLocks/>
            </p:cNvGrpSpPr>
            <p:nvPr/>
          </p:nvGrpSpPr>
          <p:grpSpPr bwMode="auto">
            <a:xfrm>
              <a:off x="576" y="1728"/>
              <a:ext cx="518" cy="517"/>
              <a:chOff x="576" y="1728"/>
              <a:chExt cx="518" cy="517"/>
            </a:xfrm>
          </p:grpSpPr>
          <p:sp>
            <p:nvSpPr>
              <p:cNvPr id="35" name="Rectangle 629"/>
              <p:cNvSpPr>
                <a:spLocks noChangeArrowheads="1"/>
              </p:cNvSpPr>
              <p:nvPr/>
            </p:nvSpPr>
            <p:spPr bwMode="auto">
              <a:xfrm>
                <a:off x="576" y="1756"/>
                <a:ext cx="29" cy="4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630"/>
              <p:cNvSpPr>
                <a:spLocks noChangeArrowheads="1"/>
              </p:cNvSpPr>
              <p:nvPr/>
            </p:nvSpPr>
            <p:spPr bwMode="auto">
              <a:xfrm>
                <a:off x="1065" y="1756"/>
                <a:ext cx="29" cy="4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631"/>
              <p:cNvSpPr>
                <a:spLocks noChangeArrowheads="1"/>
              </p:cNvSpPr>
              <p:nvPr/>
            </p:nvSpPr>
            <p:spPr bwMode="auto">
              <a:xfrm>
                <a:off x="604" y="1728"/>
                <a:ext cx="455" cy="29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632"/>
              <p:cNvSpPr>
                <a:spLocks noChangeArrowheads="1"/>
              </p:cNvSpPr>
              <p:nvPr/>
            </p:nvSpPr>
            <p:spPr bwMode="auto">
              <a:xfrm>
                <a:off x="604" y="2216"/>
                <a:ext cx="455" cy="29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9" name="Group 633"/>
          <p:cNvGrpSpPr>
            <a:grpSpLocks/>
          </p:cNvGrpSpPr>
          <p:nvPr/>
        </p:nvGrpSpPr>
        <p:grpSpPr bwMode="auto">
          <a:xfrm>
            <a:off x="5529263" y="3523488"/>
            <a:ext cx="823912" cy="820738"/>
            <a:chOff x="1151" y="1728"/>
            <a:chExt cx="519" cy="517"/>
          </a:xfrm>
        </p:grpSpPr>
        <p:pic>
          <p:nvPicPr>
            <p:cNvPr id="40" name="Picture 634" descr="artificial_tiles_02_2_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728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" name="Group 635"/>
            <p:cNvGrpSpPr>
              <a:grpSpLocks/>
            </p:cNvGrpSpPr>
            <p:nvPr/>
          </p:nvGrpSpPr>
          <p:grpSpPr bwMode="auto">
            <a:xfrm>
              <a:off x="1151" y="1728"/>
              <a:ext cx="519" cy="517"/>
              <a:chOff x="1151" y="1728"/>
              <a:chExt cx="519" cy="517"/>
            </a:xfrm>
          </p:grpSpPr>
          <p:sp>
            <p:nvSpPr>
              <p:cNvPr id="42" name="Rectangle 636"/>
              <p:cNvSpPr>
                <a:spLocks noChangeArrowheads="1"/>
              </p:cNvSpPr>
              <p:nvPr/>
            </p:nvSpPr>
            <p:spPr bwMode="auto">
              <a:xfrm>
                <a:off x="1151" y="1756"/>
                <a:ext cx="29" cy="4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637"/>
              <p:cNvSpPr>
                <a:spLocks noChangeArrowheads="1"/>
              </p:cNvSpPr>
              <p:nvPr/>
            </p:nvSpPr>
            <p:spPr bwMode="auto">
              <a:xfrm>
                <a:off x="1641" y="1756"/>
                <a:ext cx="29" cy="455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638"/>
              <p:cNvSpPr>
                <a:spLocks noChangeArrowheads="1"/>
              </p:cNvSpPr>
              <p:nvPr/>
            </p:nvSpPr>
            <p:spPr bwMode="auto">
              <a:xfrm>
                <a:off x="1180" y="1728"/>
                <a:ext cx="455" cy="29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639"/>
              <p:cNvSpPr>
                <a:spLocks noChangeArrowheads="1"/>
              </p:cNvSpPr>
              <p:nvPr/>
            </p:nvSpPr>
            <p:spPr bwMode="auto">
              <a:xfrm>
                <a:off x="1180" y="2216"/>
                <a:ext cx="455" cy="29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6" name="Group 640"/>
          <p:cNvGrpSpPr>
            <a:grpSpLocks/>
          </p:cNvGrpSpPr>
          <p:nvPr/>
        </p:nvGrpSpPr>
        <p:grpSpPr bwMode="auto">
          <a:xfrm>
            <a:off x="4616450" y="4437888"/>
            <a:ext cx="822325" cy="820738"/>
            <a:chOff x="576" y="2304"/>
            <a:chExt cx="518" cy="517"/>
          </a:xfrm>
        </p:grpSpPr>
        <p:pic>
          <p:nvPicPr>
            <p:cNvPr id="47" name="Picture 641" descr="artificial_tiles_02_3_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304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8" name="Group 642"/>
            <p:cNvGrpSpPr>
              <a:grpSpLocks/>
            </p:cNvGrpSpPr>
            <p:nvPr/>
          </p:nvGrpSpPr>
          <p:grpSpPr bwMode="auto">
            <a:xfrm>
              <a:off x="576" y="2304"/>
              <a:ext cx="518" cy="517"/>
              <a:chOff x="576" y="2304"/>
              <a:chExt cx="518" cy="517"/>
            </a:xfrm>
          </p:grpSpPr>
          <p:sp>
            <p:nvSpPr>
              <p:cNvPr id="49" name="Rectangle 643"/>
              <p:cNvSpPr>
                <a:spLocks noChangeArrowheads="1"/>
              </p:cNvSpPr>
              <p:nvPr/>
            </p:nvSpPr>
            <p:spPr bwMode="auto">
              <a:xfrm>
                <a:off x="604" y="2792"/>
                <a:ext cx="455" cy="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Rectangle 644"/>
              <p:cNvSpPr>
                <a:spLocks noChangeArrowheads="1"/>
              </p:cNvSpPr>
              <p:nvPr/>
            </p:nvSpPr>
            <p:spPr bwMode="auto">
              <a:xfrm>
                <a:off x="576" y="2332"/>
                <a:ext cx="29" cy="4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Rectangle 645"/>
              <p:cNvSpPr>
                <a:spLocks noChangeArrowheads="1"/>
              </p:cNvSpPr>
              <p:nvPr/>
            </p:nvSpPr>
            <p:spPr bwMode="auto">
              <a:xfrm>
                <a:off x="1065" y="2332"/>
                <a:ext cx="29" cy="4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646"/>
              <p:cNvSpPr>
                <a:spLocks noChangeArrowheads="1"/>
              </p:cNvSpPr>
              <p:nvPr/>
            </p:nvSpPr>
            <p:spPr bwMode="auto">
              <a:xfrm>
                <a:off x="604" y="2304"/>
                <a:ext cx="455" cy="29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3" name="Group 647"/>
          <p:cNvGrpSpPr>
            <a:grpSpLocks/>
          </p:cNvGrpSpPr>
          <p:nvPr/>
        </p:nvGrpSpPr>
        <p:grpSpPr bwMode="auto">
          <a:xfrm>
            <a:off x="5529263" y="4437888"/>
            <a:ext cx="823912" cy="820738"/>
            <a:chOff x="1151" y="2304"/>
            <a:chExt cx="519" cy="517"/>
          </a:xfrm>
        </p:grpSpPr>
        <p:pic>
          <p:nvPicPr>
            <p:cNvPr id="54" name="Picture 648" descr="artificial_tiles_02_3_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304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5" name="Group 649"/>
            <p:cNvGrpSpPr>
              <a:grpSpLocks/>
            </p:cNvGrpSpPr>
            <p:nvPr/>
          </p:nvGrpSpPr>
          <p:grpSpPr bwMode="auto">
            <a:xfrm>
              <a:off x="1151" y="2304"/>
              <a:ext cx="519" cy="517"/>
              <a:chOff x="1151" y="2304"/>
              <a:chExt cx="519" cy="517"/>
            </a:xfrm>
          </p:grpSpPr>
          <p:sp>
            <p:nvSpPr>
              <p:cNvPr id="56" name="Rectangle 650"/>
              <p:cNvSpPr>
                <a:spLocks noChangeArrowheads="1"/>
              </p:cNvSpPr>
              <p:nvPr/>
            </p:nvSpPr>
            <p:spPr bwMode="auto">
              <a:xfrm>
                <a:off x="1180" y="2792"/>
                <a:ext cx="455" cy="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651"/>
              <p:cNvSpPr>
                <a:spLocks noChangeArrowheads="1"/>
              </p:cNvSpPr>
              <p:nvPr/>
            </p:nvSpPr>
            <p:spPr bwMode="auto">
              <a:xfrm>
                <a:off x="1151" y="2332"/>
                <a:ext cx="29" cy="4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652"/>
              <p:cNvSpPr>
                <a:spLocks noChangeArrowheads="1"/>
              </p:cNvSpPr>
              <p:nvPr/>
            </p:nvSpPr>
            <p:spPr bwMode="auto">
              <a:xfrm>
                <a:off x="1641" y="2332"/>
                <a:ext cx="29" cy="455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653"/>
              <p:cNvSpPr>
                <a:spLocks noChangeArrowheads="1"/>
              </p:cNvSpPr>
              <p:nvPr/>
            </p:nvSpPr>
            <p:spPr bwMode="auto">
              <a:xfrm>
                <a:off x="1180" y="2304"/>
                <a:ext cx="455" cy="29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0" name="Group 654"/>
          <p:cNvGrpSpPr>
            <a:grpSpLocks/>
          </p:cNvGrpSpPr>
          <p:nvPr/>
        </p:nvGrpSpPr>
        <p:grpSpPr bwMode="auto">
          <a:xfrm>
            <a:off x="6445250" y="2609088"/>
            <a:ext cx="820738" cy="822325"/>
            <a:chOff x="1728" y="1152"/>
            <a:chExt cx="517" cy="518"/>
          </a:xfrm>
        </p:grpSpPr>
        <p:pic>
          <p:nvPicPr>
            <p:cNvPr id="61" name="Picture 655" descr="artificial_tiles_02_1_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152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2" name="Group 656"/>
            <p:cNvGrpSpPr>
              <a:grpSpLocks/>
            </p:cNvGrpSpPr>
            <p:nvPr/>
          </p:nvGrpSpPr>
          <p:grpSpPr bwMode="auto">
            <a:xfrm>
              <a:off x="1728" y="1152"/>
              <a:ext cx="517" cy="518"/>
              <a:chOff x="1728" y="1152"/>
              <a:chExt cx="517" cy="518"/>
            </a:xfrm>
          </p:grpSpPr>
          <p:sp>
            <p:nvSpPr>
              <p:cNvPr id="63" name="Rectangle 657"/>
              <p:cNvSpPr>
                <a:spLocks noChangeArrowheads="1"/>
              </p:cNvSpPr>
              <p:nvPr/>
            </p:nvSpPr>
            <p:spPr bwMode="auto">
              <a:xfrm>
                <a:off x="1756" y="1152"/>
                <a:ext cx="455" cy="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658"/>
              <p:cNvSpPr>
                <a:spLocks noChangeArrowheads="1"/>
              </p:cNvSpPr>
              <p:nvPr/>
            </p:nvSpPr>
            <p:spPr bwMode="auto">
              <a:xfrm>
                <a:off x="1756" y="1641"/>
                <a:ext cx="455" cy="29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659"/>
              <p:cNvSpPr>
                <a:spLocks noChangeArrowheads="1"/>
              </p:cNvSpPr>
              <p:nvPr/>
            </p:nvSpPr>
            <p:spPr bwMode="auto">
              <a:xfrm>
                <a:off x="1728" y="1180"/>
                <a:ext cx="29" cy="455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660"/>
              <p:cNvSpPr>
                <a:spLocks noChangeArrowheads="1"/>
              </p:cNvSpPr>
              <p:nvPr/>
            </p:nvSpPr>
            <p:spPr bwMode="auto">
              <a:xfrm>
                <a:off x="2216" y="1180"/>
                <a:ext cx="29" cy="455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7" name="Group 661"/>
          <p:cNvGrpSpPr>
            <a:grpSpLocks/>
          </p:cNvGrpSpPr>
          <p:nvPr/>
        </p:nvGrpSpPr>
        <p:grpSpPr bwMode="auto">
          <a:xfrm>
            <a:off x="6445250" y="3523488"/>
            <a:ext cx="820738" cy="820738"/>
            <a:chOff x="1728" y="1728"/>
            <a:chExt cx="517" cy="517"/>
          </a:xfrm>
        </p:grpSpPr>
        <p:pic>
          <p:nvPicPr>
            <p:cNvPr id="68" name="Picture 662" descr="artificial_tiles_02_2_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728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9" name="Group 663"/>
            <p:cNvGrpSpPr>
              <a:grpSpLocks/>
            </p:cNvGrpSpPr>
            <p:nvPr/>
          </p:nvGrpSpPr>
          <p:grpSpPr bwMode="auto">
            <a:xfrm>
              <a:off x="1728" y="1728"/>
              <a:ext cx="517" cy="517"/>
              <a:chOff x="1728" y="1728"/>
              <a:chExt cx="517" cy="517"/>
            </a:xfrm>
          </p:grpSpPr>
          <p:sp>
            <p:nvSpPr>
              <p:cNvPr id="70" name="Rectangle 664"/>
              <p:cNvSpPr>
                <a:spLocks noChangeArrowheads="1"/>
              </p:cNvSpPr>
              <p:nvPr/>
            </p:nvSpPr>
            <p:spPr bwMode="auto">
              <a:xfrm>
                <a:off x="1756" y="1728"/>
                <a:ext cx="455" cy="29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Rectangle 665"/>
              <p:cNvSpPr>
                <a:spLocks noChangeArrowheads="1"/>
              </p:cNvSpPr>
              <p:nvPr/>
            </p:nvSpPr>
            <p:spPr bwMode="auto">
              <a:xfrm>
                <a:off x="1756" y="2216"/>
                <a:ext cx="455" cy="29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666"/>
              <p:cNvSpPr>
                <a:spLocks noChangeArrowheads="1"/>
              </p:cNvSpPr>
              <p:nvPr/>
            </p:nvSpPr>
            <p:spPr bwMode="auto">
              <a:xfrm>
                <a:off x="1728" y="1756"/>
                <a:ext cx="29" cy="455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667"/>
              <p:cNvSpPr>
                <a:spLocks noChangeArrowheads="1"/>
              </p:cNvSpPr>
              <p:nvPr/>
            </p:nvSpPr>
            <p:spPr bwMode="auto">
              <a:xfrm>
                <a:off x="2216" y="1756"/>
                <a:ext cx="29" cy="455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4" name="Group 668"/>
          <p:cNvGrpSpPr>
            <a:grpSpLocks/>
          </p:cNvGrpSpPr>
          <p:nvPr/>
        </p:nvGrpSpPr>
        <p:grpSpPr bwMode="auto">
          <a:xfrm>
            <a:off x="6445250" y="4437888"/>
            <a:ext cx="820738" cy="820738"/>
            <a:chOff x="1728" y="2304"/>
            <a:chExt cx="517" cy="517"/>
          </a:xfrm>
        </p:grpSpPr>
        <p:pic>
          <p:nvPicPr>
            <p:cNvPr id="75" name="Picture 669" descr="artificial_tiles_02_3_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304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6" name="Group 670"/>
            <p:cNvGrpSpPr>
              <a:grpSpLocks/>
            </p:cNvGrpSpPr>
            <p:nvPr/>
          </p:nvGrpSpPr>
          <p:grpSpPr bwMode="auto">
            <a:xfrm>
              <a:off x="1728" y="2304"/>
              <a:ext cx="517" cy="517"/>
              <a:chOff x="1728" y="2304"/>
              <a:chExt cx="517" cy="517"/>
            </a:xfrm>
          </p:grpSpPr>
          <p:sp>
            <p:nvSpPr>
              <p:cNvPr id="77" name="Rectangle 671"/>
              <p:cNvSpPr>
                <a:spLocks noChangeArrowheads="1"/>
              </p:cNvSpPr>
              <p:nvPr/>
            </p:nvSpPr>
            <p:spPr bwMode="auto">
              <a:xfrm>
                <a:off x="1756" y="2792"/>
                <a:ext cx="455" cy="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Rectangle 672"/>
              <p:cNvSpPr>
                <a:spLocks noChangeArrowheads="1"/>
              </p:cNvSpPr>
              <p:nvPr/>
            </p:nvSpPr>
            <p:spPr bwMode="auto">
              <a:xfrm>
                <a:off x="1756" y="2304"/>
                <a:ext cx="455" cy="29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Rectangle 673"/>
              <p:cNvSpPr>
                <a:spLocks noChangeArrowheads="1"/>
              </p:cNvSpPr>
              <p:nvPr/>
            </p:nvSpPr>
            <p:spPr bwMode="auto">
              <a:xfrm>
                <a:off x="1728" y="2332"/>
                <a:ext cx="29" cy="455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Rectangle 674"/>
              <p:cNvSpPr>
                <a:spLocks noChangeArrowheads="1"/>
              </p:cNvSpPr>
              <p:nvPr/>
            </p:nvSpPr>
            <p:spPr bwMode="auto">
              <a:xfrm>
                <a:off x="2216" y="2332"/>
                <a:ext cx="29" cy="455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1" name="Group 675"/>
          <p:cNvGrpSpPr>
            <a:grpSpLocks/>
          </p:cNvGrpSpPr>
          <p:nvPr/>
        </p:nvGrpSpPr>
        <p:grpSpPr bwMode="auto">
          <a:xfrm>
            <a:off x="6445250" y="5352288"/>
            <a:ext cx="820738" cy="820738"/>
            <a:chOff x="1728" y="2880"/>
            <a:chExt cx="517" cy="517"/>
          </a:xfrm>
        </p:grpSpPr>
        <p:pic>
          <p:nvPicPr>
            <p:cNvPr id="82" name="Picture 676" descr="artificial_tiles_02_4_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880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3" name="Group 677"/>
            <p:cNvGrpSpPr>
              <a:grpSpLocks/>
            </p:cNvGrpSpPr>
            <p:nvPr/>
          </p:nvGrpSpPr>
          <p:grpSpPr bwMode="auto">
            <a:xfrm>
              <a:off x="1728" y="2880"/>
              <a:ext cx="517" cy="517"/>
              <a:chOff x="1728" y="2880"/>
              <a:chExt cx="517" cy="517"/>
            </a:xfrm>
          </p:grpSpPr>
          <p:sp>
            <p:nvSpPr>
              <p:cNvPr id="84" name="Rectangle 678"/>
              <p:cNvSpPr>
                <a:spLocks noChangeArrowheads="1"/>
              </p:cNvSpPr>
              <p:nvPr/>
            </p:nvSpPr>
            <p:spPr bwMode="auto">
              <a:xfrm>
                <a:off x="1756" y="3368"/>
                <a:ext cx="455" cy="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Rectangle 679"/>
              <p:cNvSpPr>
                <a:spLocks noChangeArrowheads="1"/>
              </p:cNvSpPr>
              <p:nvPr/>
            </p:nvSpPr>
            <p:spPr bwMode="auto">
              <a:xfrm>
                <a:off x="1756" y="2880"/>
                <a:ext cx="455" cy="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680"/>
              <p:cNvSpPr>
                <a:spLocks noChangeArrowheads="1"/>
              </p:cNvSpPr>
              <p:nvPr/>
            </p:nvSpPr>
            <p:spPr bwMode="auto">
              <a:xfrm>
                <a:off x="1728" y="2907"/>
                <a:ext cx="29" cy="455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681"/>
              <p:cNvSpPr>
                <a:spLocks noChangeArrowheads="1"/>
              </p:cNvSpPr>
              <p:nvPr/>
            </p:nvSpPr>
            <p:spPr bwMode="auto">
              <a:xfrm>
                <a:off x="2216" y="2907"/>
                <a:ext cx="29" cy="455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8" name="Group 682"/>
          <p:cNvGrpSpPr>
            <a:grpSpLocks/>
          </p:cNvGrpSpPr>
          <p:nvPr/>
        </p:nvGrpSpPr>
        <p:grpSpPr bwMode="auto">
          <a:xfrm>
            <a:off x="7358063" y="2609088"/>
            <a:ext cx="822325" cy="822325"/>
            <a:chOff x="2303" y="1152"/>
            <a:chExt cx="518" cy="518"/>
          </a:xfrm>
        </p:grpSpPr>
        <p:pic>
          <p:nvPicPr>
            <p:cNvPr id="89" name="Picture 683" descr="artificial_tiles_02_1_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152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0" name="Group 684"/>
            <p:cNvGrpSpPr>
              <a:grpSpLocks/>
            </p:cNvGrpSpPr>
            <p:nvPr/>
          </p:nvGrpSpPr>
          <p:grpSpPr bwMode="auto">
            <a:xfrm>
              <a:off x="2303" y="1152"/>
              <a:ext cx="518" cy="518"/>
              <a:chOff x="2303" y="1152"/>
              <a:chExt cx="518" cy="518"/>
            </a:xfrm>
          </p:grpSpPr>
          <p:sp>
            <p:nvSpPr>
              <p:cNvPr id="91" name="Rectangle 685"/>
              <p:cNvSpPr>
                <a:spLocks noChangeArrowheads="1"/>
              </p:cNvSpPr>
              <p:nvPr/>
            </p:nvSpPr>
            <p:spPr bwMode="auto">
              <a:xfrm>
                <a:off x="2332" y="1152"/>
                <a:ext cx="455" cy="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686"/>
              <p:cNvSpPr>
                <a:spLocks noChangeArrowheads="1"/>
              </p:cNvSpPr>
              <p:nvPr/>
            </p:nvSpPr>
            <p:spPr bwMode="auto">
              <a:xfrm>
                <a:off x="2332" y="1641"/>
                <a:ext cx="455" cy="29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687"/>
              <p:cNvSpPr>
                <a:spLocks noChangeArrowheads="1"/>
              </p:cNvSpPr>
              <p:nvPr/>
            </p:nvSpPr>
            <p:spPr bwMode="auto">
              <a:xfrm>
                <a:off x="2792" y="1180"/>
                <a:ext cx="29" cy="4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688"/>
              <p:cNvSpPr>
                <a:spLocks noChangeArrowheads="1"/>
              </p:cNvSpPr>
              <p:nvPr/>
            </p:nvSpPr>
            <p:spPr bwMode="auto">
              <a:xfrm>
                <a:off x="2303" y="1180"/>
                <a:ext cx="29" cy="455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5" name="Group 689"/>
          <p:cNvGrpSpPr>
            <a:grpSpLocks/>
          </p:cNvGrpSpPr>
          <p:nvPr/>
        </p:nvGrpSpPr>
        <p:grpSpPr bwMode="auto">
          <a:xfrm>
            <a:off x="7358063" y="3523488"/>
            <a:ext cx="822325" cy="820738"/>
            <a:chOff x="2303" y="1728"/>
            <a:chExt cx="518" cy="517"/>
          </a:xfrm>
        </p:grpSpPr>
        <p:pic>
          <p:nvPicPr>
            <p:cNvPr id="96" name="Picture 690" descr="artificial_tiles_02_2_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728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7" name="Group 691"/>
            <p:cNvGrpSpPr>
              <a:grpSpLocks/>
            </p:cNvGrpSpPr>
            <p:nvPr/>
          </p:nvGrpSpPr>
          <p:grpSpPr bwMode="auto">
            <a:xfrm>
              <a:off x="2303" y="1728"/>
              <a:ext cx="518" cy="517"/>
              <a:chOff x="2303" y="1728"/>
              <a:chExt cx="518" cy="517"/>
            </a:xfrm>
          </p:grpSpPr>
          <p:sp>
            <p:nvSpPr>
              <p:cNvPr id="98" name="Rectangle 692"/>
              <p:cNvSpPr>
                <a:spLocks noChangeArrowheads="1"/>
              </p:cNvSpPr>
              <p:nvPr/>
            </p:nvSpPr>
            <p:spPr bwMode="auto">
              <a:xfrm>
                <a:off x="2792" y="1756"/>
                <a:ext cx="29" cy="4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693"/>
              <p:cNvSpPr>
                <a:spLocks noChangeArrowheads="1"/>
              </p:cNvSpPr>
              <p:nvPr/>
            </p:nvSpPr>
            <p:spPr bwMode="auto">
              <a:xfrm>
                <a:off x="2332" y="1728"/>
                <a:ext cx="455" cy="29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694"/>
              <p:cNvSpPr>
                <a:spLocks noChangeArrowheads="1"/>
              </p:cNvSpPr>
              <p:nvPr/>
            </p:nvSpPr>
            <p:spPr bwMode="auto">
              <a:xfrm>
                <a:off x="2332" y="2216"/>
                <a:ext cx="455" cy="29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695"/>
              <p:cNvSpPr>
                <a:spLocks noChangeArrowheads="1"/>
              </p:cNvSpPr>
              <p:nvPr/>
            </p:nvSpPr>
            <p:spPr bwMode="auto">
              <a:xfrm>
                <a:off x="2303" y="1756"/>
                <a:ext cx="29" cy="455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2" name="Group 696"/>
          <p:cNvGrpSpPr>
            <a:grpSpLocks/>
          </p:cNvGrpSpPr>
          <p:nvPr/>
        </p:nvGrpSpPr>
        <p:grpSpPr bwMode="auto">
          <a:xfrm>
            <a:off x="7358063" y="4437888"/>
            <a:ext cx="822325" cy="820738"/>
            <a:chOff x="2303" y="2304"/>
            <a:chExt cx="518" cy="517"/>
          </a:xfrm>
        </p:grpSpPr>
        <p:pic>
          <p:nvPicPr>
            <p:cNvPr id="103" name="Picture 697" descr="artificial_tiles_02_3_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304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4" name="Group 698"/>
            <p:cNvGrpSpPr>
              <a:grpSpLocks/>
            </p:cNvGrpSpPr>
            <p:nvPr/>
          </p:nvGrpSpPr>
          <p:grpSpPr bwMode="auto">
            <a:xfrm>
              <a:off x="2303" y="2304"/>
              <a:ext cx="518" cy="517"/>
              <a:chOff x="2303" y="2304"/>
              <a:chExt cx="518" cy="517"/>
            </a:xfrm>
          </p:grpSpPr>
          <p:sp>
            <p:nvSpPr>
              <p:cNvPr id="105" name="Rectangle 699"/>
              <p:cNvSpPr>
                <a:spLocks noChangeArrowheads="1"/>
              </p:cNvSpPr>
              <p:nvPr/>
            </p:nvSpPr>
            <p:spPr bwMode="auto">
              <a:xfrm>
                <a:off x="2332" y="2792"/>
                <a:ext cx="455" cy="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700"/>
              <p:cNvSpPr>
                <a:spLocks noChangeArrowheads="1"/>
              </p:cNvSpPr>
              <p:nvPr/>
            </p:nvSpPr>
            <p:spPr bwMode="auto">
              <a:xfrm>
                <a:off x="2792" y="2332"/>
                <a:ext cx="29" cy="4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Rectangle 701"/>
              <p:cNvSpPr>
                <a:spLocks noChangeArrowheads="1"/>
              </p:cNvSpPr>
              <p:nvPr/>
            </p:nvSpPr>
            <p:spPr bwMode="auto">
              <a:xfrm>
                <a:off x="2332" y="2304"/>
                <a:ext cx="455" cy="29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702"/>
              <p:cNvSpPr>
                <a:spLocks noChangeArrowheads="1"/>
              </p:cNvSpPr>
              <p:nvPr/>
            </p:nvSpPr>
            <p:spPr bwMode="auto">
              <a:xfrm>
                <a:off x="2303" y="2332"/>
                <a:ext cx="29" cy="455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9" name="Group 703"/>
          <p:cNvGrpSpPr>
            <a:grpSpLocks/>
          </p:cNvGrpSpPr>
          <p:nvPr/>
        </p:nvGrpSpPr>
        <p:grpSpPr bwMode="auto">
          <a:xfrm>
            <a:off x="7358063" y="5352288"/>
            <a:ext cx="822325" cy="820738"/>
            <a:chOff x="2303" y="2880"/>
            <a:chExt cx="518" cy="517"/>
          </a:xfrm>
        </p:grpSpPr>
        <p:pic>
          <p:nvPicPr>
            <p:cNvPr id="110" name="Picture 704" descr="artificial_tiles_02_4_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880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1" name="Group 705"/>
            <p:cNvGrpSpPr>
              <a:grpSpLocks/>
            </p:cNvGrpSpPr>
            <p:nvPr/>
          </p:nvGrpSpPr>
          <p:grpSpPr bwMode="auto">
            <a:xfrm>
              <a:off x="2303" y="2880"/>
              <a:ext cx="518" cy="517"/>
              <a:chOff x="2303" y="2880"/>
              <a:chExt cx="518" cy="517"/>
            </a:xfrm>
          </p:grpSpPr>
          <p:sp>
            <p:nvSpPr>
              <p:cNvPr id="112" name="Rectangle 706"/>
              <p:cNvSpPr>
                <a:spLocks noChangeArrowheads="1"/>
              </p:cNvSpPr>
              <p:nvPr/>
            </p:nvSpPr>
            <p:spPr bwMode="auto">
              <a:xfrm>
                <a:off x="2332" y="3368"/>
                <a:ext cx="455" cy="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Rectangle 707"/>
              <p:cNvSpPr>
                <a:spLocks noChangeArrowheads="1"/>
              </p:cNvSpPr>
              <p:nvPr/>
            </p:nvSpPr>
            <p:spPr bwMode="auto">
              <a:xfrm>
                <a:off x="2332" y="2880"/>
                <a:ext cx="455" cy="2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708"/>
              <p:cNvSpPr>
                <a:spLocks noChangeArrowheads="1"/>
              </p:cNvSpPr>
              <p:nvPr/>
            </p:nvSpPr>
            <p:spPr bwMode="auto">
              <a:xfrm>
                <a:off x="2792" y="2907"/>
                <a:ext cx="29" cy="4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709"/>
              <p:cNvSpPr>
                <a:spLocks noChangeArrowheads="1"/>
              </p:cNvSpPr>
              <p:nvPr/>
            </p:nvSpPr>
            <p:spPr bwMode="auto">
              <a:xfrm>
                <a:off x="2303" y="2907"/>
                <a:ext cx="29" cy="455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83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temp2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00"/>
            <a:ext cx="31369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 descr="temp2-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40000"/>
            <a:ext cx="31369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 descr="temp1-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97400"/>
            <a:ext cx="31369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 descr="temp2-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2540000"/>
            <a:ext cx="31369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 descr="temp1-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7400"/>
            <a:ext cx="31369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7" descr="temp1-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97400"/>
            <a:ext cx="31369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4232" name="Text Box 8"/>
          <p:cNvSpPr txBox="1">
            <a:spLocks noChangeArrowheads="1"/>
          </p:cNvSpPr>
          <p:nvPr/>
        </p:nvSpPr>
        <p:spPr bwMode="auto">
          <a:xfrm>
            <a:off x="3581400" y="917575"/>
            <a:ext cx="7048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7200" b="1" i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</a:rPr>
              <a:t>+</a:t>
            </a:r>
            <a:endParaRPr lang="en-US" altLang="zh-CN" sz="6000" b="1" i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564233" name="Rectangle 9"/>
          <p:cNvSpPr>
            <a:spLocks noChangeArrowheads="1"/>
          </p:cNvSpPr>
          <p:nvPr/>
        </p:nvSpPr>
        <p:spPr bwMode="auto">
          <a:xfrm>
            <a:off x="6934200" y="917575"/>
            <a:ext cx="7048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7200" b="1" i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</a:rPr>
              <a:t>=</a:t>
            </a:r>
          </a:p>
        </p:txBody>
      </p:sp>
      <p:pic>
        <p:nvPicPr>
          <p:cNvPr id="76810" name="Picture 10" descr="newpotat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90550"/>
            <a:ext cx="2822575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1" name="Picture 11" descr="neworang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"/>
            <a:ext cx="2560638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456107"/>
      </p:ext>
    </p:extLst>
  </p:cSld>
  <p:clrMapOvr>
    <a:masterClrMapping/>
  </p:clrMapOvr>
  <p:transition advTm="17104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ChangeArrowheads="1"/>
          </p:cNvSpPr>
          <p:nvPr/>
        </p:nvSpPr>
        <p:spPr bwMode="auto">
          <a:xfrm>
            <a:off x="5562600" y="1592263"/>
            <a:ext cx="7048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7200" b="1" i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</a:rPr>
              <a:t>=</a:t>
            </a:r>
          </a:p>
        </p:txBody>
      </p:sp>
      <p:sp>
        <p:nvSpPr>
          <p:cNvPr id="566275" name="Text Box 3"/>
          <p:cNvSpPr txBox="1">
            <a:spLocks noChangeArrowheads="1"/>
          </p:cNvSpPr>
          <p:nvPr/>
        </p:nvSpPr>
        <p:spPr bwMode="auto">
          <a:xfrm>
            <a:off x="2952750" y="1562100"/>
            <a:ext cx="7048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7200" b="1" i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</a:rPr>
              <a:t>+</a:t>
            </a:r>
            <a:endParaRPr lang="en-US" altLang="zh-CN" sz="6000" b="1" i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77828" name="Picture 4" descr="orange-pea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33500"/>
            <a:ext cx="29829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 descr="pea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1333500"/>
            <a:ext cx="298291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 descr="oPaolina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3695700"/>
            <a:ext cx="3251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7" descr="Paolina_blac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76650"/>
            <a:ext cx="3251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8" descr="neworang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1169988"/>
            <a:ext cx="2560637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139883"/>
      </p:ext>
    </p:extLst>
  </p:cSld>
  <p:clrMapOvr>
    <a:masterClrMapping/>
  </p:clrMapOvr>
  <p:transition advTm="8944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338263" y="1616075"/>
            <a:ext cx="1252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r>
              <a:rPr lang="en-US" altLang="zh-CN" sz="2400" b="1" i="0">
                <a:solidFill>
                  <a:schemeClr val="tx1"/>
                </a:solidFill>
                <a:latin typeface="Trebuchet MS" pitchFamily="34" charset="0"/>
                <a:ea typeface="宋体" pitchFamily="2" charset="-122"/>
              </a:rPr>
              <a:t>Source</a:t>
            </a:r>
          </a:p>
          <a:p>
            <a:r>
              <a:rPr lang="en-US" altLang="zh-CN" sz="2400" b="1" i="0">
                <a:solidFill>
                  <a:schemeClr val="tx1"/>
                </a:solidFill>
                <a:latin typeface="Trebuchet MS" pitchFamily="34" charset="0"/>
                <a:ea typeface="宋体" pitchFamily="2" charset="-122"/>
              </a:rPr>
              <a:t>texture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6629400" y="1616075"/>
            <a:ext cx="14874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 sz="3600" i="1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r>
              <a:rPr lang="en-US" altLang="zh-CN" sz="2400" b="1" i="0">
                <a:solidFill>
                  <a:schemeClr val="tx1"/>
                </a:solidFill>
                <a:latin typeface="Trebuchet MS" pitchFamily="34" charset="0"/>
                <a:ea typeface="宋体" pitchFamily="2" charset="-122"/>
              </a:rPr>
              <a:t>Target image</a:t>
            </a:r>
          </a:p>
        </p:txBody>
      </p:sp>
      <p:grpSp>
        <p:nvGrpSpPr>
          <p:cNvPr id="568324" name="Group 4"/>
          <p:cNvGrpSpPr>
            <a:grpSpLocks/>
          </p:cNvGrpSpPr>
          <p:nvPr/>
        </p:nvGrpSpPr>
        <p:grpSpPr bwMode="auto">
          <a:xfrm>
            <a:off x="-152400" y="3581400"/>
            <a:ext cx="9753600" cy="2971800"/>
            <a:chOff x="-96" y="2256"/>
            <a:chExt cx="6144" cy="1872"/>
          </a:xfrm>
        </p:grpSpPr>
        <p:pic>
          <p:nvPicPr>
            <p:cNvPr id="78855" name="Picture 5" descr="psSrcMa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3" y="2256"/>
              <a:ext cx="1133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6" name="Picture 6" descr="richardMa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400"/>
              <a:ext cx="1319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57" name="Text Box 7"/>
            <p:cNvSpPr txBox="1">
              <a:spLocks noChangeArrowheads="1"/>
            </p:cNvSpPr>
            <p:nvPr/>
          </p:nvSpPr>
          <p:spPr bwMode="auto">
            <a:xfrm>
              <a:off x="-96" y="2756"/>
              <a:ext cx="172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9pPr>
            </a:lstStyle>
            <a:p>
              <a:pPr algn="r"/>
              <a:r>
                <a:rPr lang="en-US" altLang="zh-CN" sz="2400" b="1" i="0">
                  <a:solidFill>
                    <a:schemeClr val="tx1"/>
                  </a:solidFill>
                  <a:latin typeface="Trebuchet MS" pitchFamily="34" charset="0"/>
                  <a:ea typeface="宋体" pitchFamily="2" charset="-122"/>
                </a:rPr>
                <a:t>Source</a:t>
              </a:r>
            </a:p>
            <a:p>
              <a:pPr algn="r"/>
              <a:r>
                <a:rPr lang="en-US" altLang="zh-CN" sz="2400" b="1" i="0">
                  <a:solidFill>
                    <a:schemeClr val="tx1"/>
                  </a:solidFill>
                  <a:latin typeface="Trebuchet MS" pitchFamily="34" charset="0"/>
                  <a:ea typeface="宋体" pitchFamily="2" charset="-122"/>
                </a:rPr>
                <a:t>correspondence</a:t>
              </a:r>
            </a:p>
            <a:p>
              <a:pPr algn="r"/>
              <a:r>
                <a:rPr lang="en-US" altLang="zh-CN" sz="2400" b="1" i="0">
                  <a:solidFill>
                    <a:schemeClr val="tx1"/>
                  </a:solidFill>
                  <a:latin typeface="Trebuchet MS" pitchFamily="34" charset="0"/>
                  <a:ea typeface="宋体" pitchFamily="2" charset="-122"/>
                </a:rPr>
                <a:t>image</a:t>
              </a:r>
            </a:p>
          </p:txBody>
        </p:sp>
        <p:sp>
          <p:nvSpPr>
            <p:cNvPr id="78858" name="Text Box 8"/>
            <p:cNvSpPr txBox="1">
              <a:spLocks noChangeArrowheads="1"/>
            </p:cNvSpPr>
            <p:nvPr/>
          </p:nvSpPr>
          <p:spPr bwMode="auto">
            <a:xfrm>
              <a:off x="4128" y="2756"/>
              <a:ext cx="192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i="1">
                  <a:solidFill>
                    <a:srgbClr val="FFFFFF"/>
                  </a:solidFill>
                  <a:latin typeface="Arial" pitchFamily="34" charset="0"/>
                </a:defRPr>
              </a:lvl9pPr>
            </a:lstStyle>
            <a:p>
              <a:r>
                <a:rPr lang="en-US" altLang="zh-CN" sz="2400" b="1" i="0">
                  <a:solidFill>
                    <a:schemeClr val="tx1"/>
                  </a:solidFill>
                  <a:latin typeface="Trebuchet MS" pitchFamily="34" charset="0"/>
                  <a:ea typeface="宋体" pitchFamily="2" charset="-122"/>
                </a:rPr>
                <a:t>Target</a:t>
              </a:r>
            </a:p>
            <a:p>
              <a:r>
                <a:rPr lang="en-US" altLang="zh-CN" sz="2400" b="1" i="0">
                  <a:solidFill>
                    <a:schemeClr val="tx1"/>
                  </a:solidFill>
                  <a:latin typeface="Trebuchet MS" pitchFamily="34" charset="0"/>
                  <a:ea typeface="宋体" pitchFamily="2" charset="-122"/>
                </a:rPr>
                <a:t>correspondence  image</a:t>
              </a:r>
            </a:p>
          </p:txBody>
        </p:sp>
      </p:grpSp>
      <p:pic>
        <p:nvPicPr>
          <p:cNvPr id="78853" name="Picture 9" descr="Picasso_s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479425"/>
            <a:ext cx="1782762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10" descr="feynman_s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t="1976" r="6210" b="3183"/>
          <a:stretch>
            <a:fillRect/>
          </a:stretch>
        </p:blipFill>
        <p:spPr bwMode="auto">
          <a:xfrm>
            <a:off x="4495800" y="685800"/>
            <a:ext cx="2095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755965"/>
      </p:ext>
    </p:extLst>
  </p:cSld>
  <p:clrMapOvr>
    <a:masterClrMapping/>
  </p:clrMapOvr>
  <p:transition advTm="73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Picasso_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98625"/>
            <a:ext cx="1782763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 descr="feynman_s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t="1976" r="6210" b="3183"/>
          <a:stretch>
            <a:fillRect/>
          </a:stretch>
        </p:blipFill>
        <p:spPr bwMode="auto">
          <a:xfrm>
            <a:off x="533400" y="1828800"/>
            <a:ext cx="2095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4" descr="FeynmanPicasso_s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1828800"/>
            <a:ext cx="2103437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0373" name="Text Box 5"/>
          <p:cNvSpPr txBox="1">
            <a:spLocks noChangeArrowheads="1"/>
          </p:cNvSpPr>
          <p:nvPr/>
        </p:nvSpPr>
        <p:spPr bwMode="auto">
          <a:xfrm>
            <a:off x="2819400" y="2544763"/>
            <a:ext cx="7048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7200" b="1" i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</a:rPr>
              <a:t>+</a:t>
            </a:r>
            <a:endParaRPr lang="en-US" altLang="zh-CN" sz="6000" b="1" i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570374" name="Rectangle 6"/>
          <p:cNvSpPr>
            <a:spLocks noChangeArrowheads="1"/>
          </p:cNvSpPr>
          <p:nvPr/>
        </p:nvSpPr>
        <p:spPr bwMode="auto">
          <a:xfrm>
            <a:off x="5467350" y="2544763"/>
            <a:ext cx="7048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7200" b="1" i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659260063"/>
      </p:ext>
    </p:extLst>
  </p:cSld>
  <p:clrMapOvr>
    <a:masterClrMapping/>
  </p:clrMapOvr>
  <p:transition advTm="1550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Randomly </a:t>
            </a:r>
            <a:br>
              <a:rPr lang="en-US" dirty="0" smtClean="0"/>
            </a:br>
            <a:r>
              <a:rPr lang="en-US" dirty="0" smtClean="0"/>
              <a:t>selecting tiles.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480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97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6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502484"/>
              </p:ext>
            </p:extLst>
          </p:nvPr>
        </p:nvGraphicFramePr>
        <p:xfrm>
          <a:off x="5334000" y="3276600"/>
          <a:ext cx="262096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Microsoft ClipArt Gallery" r:id="rId4" imgW="1438095" imgH="1923810" progId="MS_ClipArt_Gallery">
                  <p:embed/>
                </p:oleObj>
              </mc:Choice>
              <mc:Fallback>
                <p:oleObj name="Microsoft ClipArt Gallery" r:id="rId4" imgW="1438095" imgH="1923810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276600"/>
                        <a:ext cx="2620963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819400" y="50292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For example: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>
                <a:latin typeface="Times"/>
              </a:rPr>
              <a:t>What is a tessellation</a:t>
            </a:r>
            <a:r>
              <a:rPr lang="en-US" altLang="en-US" sz="4400" b="1" dirty="0" smtClean="0">
                <a:latin typeface="Times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If many copies of a shape can be used to cover a surface, without leaving any gaps between them, then we say that the shape will </a:t>
            </a:r>
            <a:r>
              <a:rPr lang="en-GB" sz="2000" i="1" dirty="0"/>
              <a:t>tessellate</a:t>
            </a:r>
            <a:r>
              <a:rPr lang="en-GB" sz="2000" dirty="0"/>
              <a:t>.</a:t>
            </a:r>
          </a:p>
          <a:p>
            <a:r>
              <a:rPr lang="en-GB" sz="2000" dirty="0"/>
              <a:t>The pattern that is formed is called a </a:t>
            </a:r>
            <a:r>
              <a:rPr lang="en-GB" sz="2000" i="1" dirty="0"/>
              <a:t>tessellation</a:t>
            </a:r>
            <a:r>
              <a:rPr lang="en-GB" sz="2000" i="1" dirty="0" smtClean="0"/>
              <a:t>.</a:t>
            </a:r>
          </a:p>
          <a:p>
            <a:r>
              <a:rPr lang="en-US" altLang="en-US" sz="2000" dirty="0"/>
              <a:t>Simply put: A tessellation is like a puzzle that repeats a particular pattern</a:t>
            </a:r>
            <a:r>
              <a:rPr lang="en-US" altLang="en-US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3238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&#10;honeycomb.jpg                                                  00000010Macintosh HD                   B35628D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71675"/>
            <a:ext cx="2971800" cy="2162175"/>
          </a:xfrm>
          <a:prstGeom prst="rect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038600" y="207645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Honeycombs...</a:t>
            </a:r>
          </a:p>
        </p:txBody>
      </p:sp>
      <p:pic>
        <p:nvPicPr>
          <p:cNvPr id="6149" name="Picture 5" descr="mudflat.jpg                                                    00000010Macintosh HD                   B35628D0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33850"/>
            <a:ext cx="3810000" cy="1714500"/>
          </a:xfrm>
          <a:prstGeom prst="rect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651156" y="4658951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Mud </a:t>
            </a:r>
            <a:r>
              <a:rPr lang="en-US" altLang="en-US" dirty="0" smtClean="0"/>
              <a:t>flats?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appear in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6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5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Tessellations in Nature</a:t>
            </a:r>
            <a:endParaRPr lang="en-US" sz="2000" dirty="0" smtClean="0"/>
          </a:p>
        </p:txBody>
      </p:sp>
      <p:pic>
        <p:nvPicPr>
          <p:cNvPr id="11267" name="Picture 3" descr="A:\armadilf_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14800"/>
            <a:ext cx="1752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A:\rattlebd_i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3556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A:\ZEBRA_SPID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2895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~PP3228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245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648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1752600" y="342900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snake skin</a:t>
            </a:r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1752600" y="6019800"/>
            <a:ext cx="182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armadillo armor</a:t>
            </a: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5867400" y="5715000"/>
            <a:ext cx="1290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spider web</a:t>
            </a:r>
          </a:p>
        </p:txBody>
      </p:sp>
    </p:spTree>
    <p:extLst>
      <p:ext uri="{BB962C8B-B14F-4D97-AF65-F5344CB8AC3E}">
        <p14:creationId xmlns:p14="http://schemas.microsoft.com/office/powerpoint/2010/main" val="2765852588"/>
      </p:ext>
    </p:extLst>
  </p:cSld>
  <p:clrMapOvr>
    <a:masterClrMapping/>
  </p:clrMapOvr>
  <p:transition advTm="11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SU_BrutusCrawfis">
  <a:themeElements>
    <a:clrScheme name="Radial 11">
      <a:dk1>
        <a:srgbClr val="000000"/>
      </a:dk1>
      <a:lt1>
        <a:srgbClr val="FFFFFF"/>
      </a:lt1>
      <a:dk2>
        <a:srgbClr val="FFFFFF"/>
      </a:dk2>
      <a:lt2>
        <a:srgbClr val="817F3F"/>
      </a:lt2>
      <a:accent1>
        <a:srgbClr val="C0C0C0"/>
      </a:accent1>
      <a:accent2>
        <a:srgbClr val="C30000"/>
      </a:accent2>
      <a:accent3>
        <a:srgbClr val="FFFFFF"/>
      </a:accent3>
      <a:accent4>
        <a:srgbClr val="000000"/>
      </a:accent4>
      <a:accent5>
        <a:srgbClr val="DCDCDC"/>
      </a:accent5>
      <a:accent6>
        <a:srgbClr val="B00000"/>
      </a:accent6>
      <a:hlink>
        <a:srgbClr val="3101FF"/>
      </a:hlink>
      <a:folHlink>
        <a:srgbClr val="0000FF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1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C0C0C0"/>
        </a:accent1>
        <a:accent2>
          <a:srgbClr val="C30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00000"/>
        </a:accent6>
        <a:hlink>
          <a:srgbClr val="3101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OSU_BrutusCrawfis</Template>
  <TotalTime>1478</TotalTime>
  <Words>1177</Words>
  <Application>Microsoft Office PowerPoint</Application>
  <PresentationFormat>On-screen Show (4:3)</PresentationFormat>
  <Paragraphs>248</Paragraphs>
  <Slides>53</Slides>
  <Notes>22</Notes>
  <HiddenSlides>2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OSU_BrutusCrawfis</vt:lpstr>
      <vt:lpstr>Microsoft ClipArt Gallery</vt:lpstr>
      <vt:lpstr>Image</vt:lpstr>
      <vt:lpstr>PhotoSuite Image</vt:lpstr>
      <vt:lpstr>Procedural Content  Tiling</vt:lpstr>
      <vt:lpstr>Seamless Tiling</vt:lpstr>
      <vt:lpstr>Seamless Tiling</vt:lpstr>
      <vt:lpstr>Rotations and Edges</vt:lpstr>
      <vt:lpstr>Simple patterns</vt:lpstr>
      <vt:lpstr>Simple Tiles</vt:lpstr>
      <vt:lpstr>What is a tessellation?</vt:lpstr>
      <vt:lpstr>They appear in nature</vt:lpstr>
      <vt:lpstr>Tessellations in Nature</vt:lpstr>
      <vt:lpstr>Human Tessellations</vt:lpstr>
      <vt:lpstr>Human Tessellations</vt:lpstr>
      <vt:lpstr>Human Tesselations</vt:lpstr>
      <vt:lpstr>Regular Tessellations</vt:lpstr>
      <vt:lpstr>Regular tiling</vt:lpstr>
      <vt:lpstr>Triangles</vt:lpstr>
      <vt:lpstr>Pentagons</vt:lpstr>
      <vt:lpstr>Hexagons</vt:lpstr>
      <vt:lpstr>Heptagons and Octagons</vt:lpstr>
      <vt:lpstr>Regular tilings</vt:lpstr>
      <vt:lpstr>Other Tessellations</vt:lpstr>
      <vt:lpstr>Tesselation modifications</vt:lpstr>
      <vt:lpstr>Translations - a slide</vt:lpstr>
      <vt:lpstr>Reflections - mirror images</vt:lpstr>
      <vt:lpstr>Rotations - turns</vt:lpstr>
      <vt:lpstr>Tessellations by M.C. Escher</vt:lpstr>
      <vt:lpstr>Make Your Own Escher Tessellations</vt:lpstr>
      <vt:lpstr>Make Your Own Escher Tessellations</vt:lpstr>
      <vt:lpstr>Make Your Own Tessellations</vt:lpstr>
      <vt:lpstr>Make Your Own Tessellations</vt:lpstr>
      <vt:lpstr>Making Tessellations</vt:lpstr>
      <vt:lpstr>Making Tessellations</vt:lpstr>
      <vt:lpstr>Professional Tessellations</vt:lpstr>
      <vt:lpstr>Having Fun</vt:lpstr>
      <vt:lpstr>Seeing a Figure</vt:lpstr>
      <vt:lpstr>Putting It All Together</vt:lpstr>
      <vt:lpstr>Seamless Textures </vt:lpstr>
      <vt:lpstr>Translate</vt:lpstr>
      <vt:lpstr>Mirror</vt:lpstr>
      <vt:lpstr>Texture Replacement</vt:lpstr>
      <vt:lpstr>Image Editing</vt:lpstr>
      <vt:lpstr>Artifact Removal</vt:lpstr>
      <vt:lpstr>Detail Hallucination</vt:lpstr>
      <vt:lpstr>Image analogies [Hertzmann et al 2001] Control Map from Input Images</vt:lpstr>
      <vt:lpstr>Image analogies</vt:lpstr>
      <vt:lpstr>Image analogies</vt:lpstr>
      <vt:lpstr>Synthesis</vt:lpstr>
      <vt:lpstr>Texture-by-numbers</vt:lpstr>
      <vt:lpstr>Texture-by-numbers</vt:lpstr>
      <vt:lpstr>Efros &amp; Freeman 2001 Control Map from Target Color</vt:lpstr>
      <vt:lpstr>PowerPoint Presentation</vt:lpstr>
      <vt:lpstr>PowerPoint Presentation</vt:lpstr>
      <vt:lpstr>PowerPoint Presentation</vt:lpstr>
      <vt:lpstr>PowerPoint Presentation</vt:lpstr>
    </vt:vector>
  </TitlesOfParts>
  <Company>Department Of Computer Science And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Name  Subject</dc:title>
  <dc:creator>Roger Crawfis</dc:creator>
  <cp:lastModifiedBy>Crawfis, Roger</cp:lastModifiedBy>
  <cp:revision>16</cp:revision>
  <dcterms:created xsi:type="dcterms:W3CDTF">2012-01-09T23:02:27Z</dcterms:created>
  <dcterms:modified xsi:type="dcterms:W3CDTF">2015-01-22T14:26:55Z</dcterms:modified>
</cp:coreProperties>
</file>