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8" r:id="rId3"/>
    <p:sldId id="263" r:id="rId4"/>
    <p:sldId id="264" r:id="rId5"/>
    <p:sldId id="259" r:id="rId6"/>
    <p:sldId id="262" r:id="rId7"/>
    <p:sldId id="261" r:id="rId8"/>
    <p:sldId id="260" r:id="rId9"/>
    <p:sldId id="265" r:id="rId10"/>
    <p:sldId id="267" r:id="rId11"/>
    <p:sldId id="268" r:id="rId12"/>
    <p:sldId id="266" r:id="rId13"/>
    <p:sldId id="269" r:id="rId14"/>
    <p:sldId id="270" r:id="rId15"/>
    <p:sldId id="257" r:id="rId16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27074-A26B-49E2-A19C-92ED901A16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616ED-6C40-42D6-AC32-4445113EDDAF}">
      <dgm:prSet phldrT="[Text]" custT="1"/>
      <dgm:spPr/>
      <dgm:t>
        <a:bodyPr/>
        <a:lstStyle/>
        <a:p>
          <a:r>
            <a:rPr lang="en-US" sz="2400" b="1" dirty="0" smtClean="0"/>
            <a:t>Slot 0</a:t>
          </a:r>
          <a:endParaRPr lang="en-US" sz="2400" b="1" dirty="0"/>
        </a:p>
      </dgm:t>
    </dgm:pt>
    <dgm:pt modelId="{588D6C75-905A-4D9B-9D2E-8C87A771E257}" type="parTrans" cxnId="{AFA00E33-FB33-4E19-A7F9-9CF3A73DDC15}">
      <dgm:prSet/>
      <dgm:spPr/>
    </dgm:pt>
    <dgm:pt modelId="{1D5A2393-23A6-4B80-961D-3F6BB446F003}" type="sibTrans" cxnId="{AFA00E33-FB33-4E19-A7F9-9CF3A73DDC15}">
      <dgm:prSet/>
      <dgm:spPr/>
    </dgm:pt>
    <dgm:pt modelId="{F0AD6DE9-1EE3-4B3E-9105-02292EC59252}">
      <dgm:prSet phldrT="[Text]" custT="1"/>
      <dgm:spPr/>
      <dgm:t>
        <a:bodyPr/>
        <a:lstStyle/>
        <a:p>
          <a:r>
            <a:rPr lang="en-US" sz="2400" b="1" dirty="0" smtClean="0"/>
            <a:t>Slot 4</a:t>
          </a:r>
          <a:endParaRPr lang="en-US" sz="2400" b="1" dirty="0"/>
        </a:p>
      </dgm:t>
    </dgm:pt>
    <dgm:pt modelId="{7C19F6DE-A55F-4E25-B1F0-5C8ABE393F2A}" type="parTrans" cxnId="{E54B29C8-BD1D-4785-B6D7-DBDF81410C87}">
      <dgm:prSet/>
      <dgm:spPr/>
    </dgm:pt>
    <dgm:pt modelId="{8D23D2BE-CE10-4806-A6E6-151238DE8436}" type="sibTrans" cxnId="{E54B29C8-BD1D-4785-B6D7-DBDF81410C87}">
      <dgm:prSet/>
      <dgm:spPr/>
    </dgm:pt>
    <dgm:pt modelId="{0C179F2A-8AC9-4D81-8D5C-EC256F4D7260}">
      <dgm:prSet phldrT="[Text]" custT="1"/>
      <dgm:spPr/>
      <dgm:t>
        <a:bodyPr/>
        <a:lstStyle/>
        <a:p>
          <a:r>
            <a:rPr lang="en-US" sz="2400" b="1" dirty="0" smtClean="0"/>
            <a:t>Slot 2</a:t>
          </a:r>
          <a:endParaRPr lang="en-US" sz="2400" b="1" dirty="0"/>
        </a:p>
      </dgm:t>
    </dgm:pt>
    <dgm:pt modelId="{99EE646E-0454-442C-8649-F3DA59CFE6FC}" type="parTrans" cxnId="{8CF7BB80-CE05-409D-BA9F-6B9053A9034B}">
      <dgm:prSet/>
      <dgm:spPr/>
    </dgm:pt>
    <dgm:pt modelId="{DBA5B662-0F0E-43EE-A337-9DE19C753EA9}" type="sibTrans" cxnId="{8CF7BB80-CE05-409D-BA9F-6B9053A9034B}">
      <dgm:prSet/>
      <dgm:spPr/>
    </dgm:pt>
    <dgm:pt modelId="{50C09EF3-DE52-48C3-B7E7-983CA2BD79C9}" type="pres">
      <dgm:prSet presAssocID="{26F27074-A26B-49E2-A19C-92ED901A16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B8583-5BE2-40C1-9B8F-3A5B63673046}" type="pres">
      <dgm:prSet presAssocID="{26F27074-A26B-49E2-A19C-92ED901A16E3}" presName="cycle" presStyleCnt="0"/>
      <dgm:spPr/>
    </dgm:pt>
    <dgm:pt modelId="{D2BAAB60-6C94-4619-98FA-D337C2916196}" type="pres">
      <dgm:prSet presAssocID="{26F27074-A26B-49E2-A19C-92ED901A16E3}" presName="centerShape" presStyleCnt="0"/>
      <dgm:spPr/>
    </dgm:pt>
    <dgm:pt modelId="{1D854A09-CFD5-4B8F-9453-B5C9999383BF}" type="pres">
      <dgm:prSet presAssocID="{26F27074-A26B-49E2-A19C-92ED901A16E3}" presName="connSite" presStyleLbl="node1" presStyleIdx="0" presStyleCnt="4"/>
      <dgm:spPr/>
    </dgm:pt>
    <dgm:pt modelId="{909BD4B8-B761-4B61-9F4D-85D91B40A3F4}" type="pres">
      <dgm:prSet presAssocID="{26F27074-A26B-49E2-A19C-92ED901A16E3}" presName="visible" presStyleLbl="node1" presStyleIdx="0" presStyleCnt="4" custScaleX="122736" custScaleY="121956"/>
      <dgm:spPr/>
    </dgm:pt>
    <dgm:pt modelId="{C718FE3A-0D2F-44C9-9AA3-8D5712BE446A}" type="pres">
      <dgm:prSet presAssocID="{588D6C75-905A-4D9B-9D2E-8C87A771E257}" presName="Name25" presStyleLbl="parChTrans1D1" presStyleIdx="0" presStyleCnt="3"/>
      <dgm:spPr/>
    </dgm:pt>
    <dgm:pt modelId="{F07AB36F-C48A-498F-9705-EFB45E42B76E}" type="pres">
      <dgm:prSet presAssocID="{547616ED-6C40-42D6-AC32-4445113EDDAF}" presName="node" presStyleCnt="0"/>
      <dgm:spPr/>
    </dgm:pt>
    <dgm:pt modelId="{542F342F-51D5-4A36-8EA5-AF54F724054B}" type="pres">
      <dgm:prSet presAssocID="{547616ED-6C40-42D6-AC32-4445113EDDAF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05317-2EBE-4CDD-A0B6-62D3871829EB}" type="pres">
      <dgm:prSet presAssocID="{547616ED-6C40-42D6-AC32-4445113EDDAF}" presName="childNode" presStyleLbl="revTx" presStyleIdx="0" presStyleCnt="0">
        <dgm:presLayoutVars>
          <dgm:bulletEnabled val="1"/>
        </dgm:presLayoutVars>
      </dgm:prSet>
      <dgm:spPr/>
    </dgm:pt>
    <dgm:pt modelId="{90B5AF58-5AFA-42BB-B370-F4A52F6872D1}" type="pres">
      <dgm:prSet presAssocID="{7C19F6DE-A55F-4E25-B1F0-5C8ABE393F2A}" presName="Name25" presStyleLbl="parChTrans1D1" presStyleIdx="1" presStyleCnt="3"/>
      <dgm:spPr/>
    </dgm:pt>
    <dgm:pt modelId="{0ED0794D-53BE-4B83-B919-A650DAC94E32}" type="pres">
      <dgm:prSet presAssocID="{F0AD6DE9-1EE3-4B3E-9105-02292EC59252}" presName="node" presStyleCnt="0"/>
      <dgm:spPr/>
    </dgm:pt>
    <dgm:pt modelId="{C355C928-4C40-4BF8-94C4-E9C1DADE22DD}" type="pres">
      <dgm:prSet presAssocID="{F0AD6DE9-1EE3-4B3E-9105-02292EC5925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7F862-F60A-4DFD-8808-85DC58761A97}" type="pres">
      <dgm:prSet presAssocID="{F0AD6DE9-1EE3-4B3E-9105-02292EC59252}" presName="childNode" presStyleLbl="revTx" presStyleIdx="0" presStyleCnt="0">
        <dgm:presLayoutVars>
          <dgm:bulletEnabled val="1"/>
        </dgm:presLayoutVars>
      </dgm:prSet>
      <dgm:spPr/>
    </dgm:pt>
    <dgm:pt modelId="{96A16F59-11CC-4636-928D-F9630DE12401}" type="pres">
      <dgm:prSet presAssocID="{99EE646E-0454-442C-8649-F3DA59CFE6FC}" presName="Name25" presStyleLbl="parChTrans1D1" presStyleIdx="2" presStyleCnt="3"/>
      <dgm:spPr/>
    </dgm:pt>
    <dgm:pt modelId="{4B099264-7C12-4288-9140-88EAD2E4A951}" type="pres">
      <dgm:prSet presAssocID="{0C179F2A-8AC9-4D81-8D5C-EC256F4D7260}" presName="node" presStyleCnt="0"/>
      <dgm:spPr/>
    </dgm:pt>
    <dgm:pt modelId="{774C2D07-5FAC-4E0D-997F-AB270B9BB724}" type="pres">
      <dgm:prSet presAssocID="{0C179F2A-8AC9-4D81-8D5C-EC256F4D726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1C639-0072-4C25-905F-BAFF429038CF}" type="pres">
      <dgm:prSet presAssocID="{0C179F2A-8AC9-4D81-8D5C-EC256F4D726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592FF5C-009D-4BCF-B85E-C06EC2CD8D70}" type="presOf" srcId="{F0AD6DE9-1EE3-4B3E-9105-02292EC59252}" destId="{C355C928-4C40-4BF8-94C4-E9C1DADE22DD}" srcOrd="0" destOrd="0" presId="urn:microsoft.com/office/officeart/2005/8/layout/radial2"/>
    <dgm:cxn modelId="{F6E8A702-8C0A-49B1-8898-4495F36833CD}" type="presOf" srcId="{26F27074-A26B-49E2-A19C-92ED901A16E3}" destId="{50C09EF3-DE52-48C3-B7E7-983CA2BD79C9}" srcOrd="0" destOrd="0" presId="urn:microsoft.com/office/officeart/2005/8/layout/radial2"/>
    <dgm:cxn modelId="{E54B29C8-BD1D-4785-B6D7-DBDF81410C87}" srcId="{26F27074-A26B-49E2-A19C-92ED901A16E3}" destId="{F0AD6DE9-1EE3-4B3E-9105-02292EC59252}" srcOrd="1" destOrd="0" parTransId="{7C19F6DE-A55F-4E25-B1F0-5C8ABE393F2A}" sibTransId="{8D23D2BE-CE10-4806-A6E6-151238DE8436}"/>
    <dgm:cxn modelId="{F64E98CD-A043-4105-92CA-D1EC77D46CB6}" type="presOf" srcId="{99EE646E-0454-442C-8649-F3DA59CFE6FC}" destId="{96A16F59-11CC-4636-928D-F9630DE12401}" srcOrd="0" destOrd="0" presId="urn:microsoft.com/office/officeart/2005/8/layout/radial2"/>
    <dgm:cxn modelId="{8CF7BB80-CE05-409D-BA9F-6B9053A9034B}" srcId="{26F27074-A26B-49E2-A19C-92ED901A16E3}" destId="{0C179F2A-8AC9-4D81-8D5C-EC256F4D7260}" srcOrd="2" destOrd="0" parTransId="{99EE646E-0454-442C-8649-F3DA59CFE6FC}" sibTransId="{DBA5B662-0F0E-43EE-A337-9DE19C753EA9}"/>
    <dgm:cxn modelId="{2BD73EB9-3A59-4ACF-873C-6BBE313DEDD7}" type="presOf" srcId="{7C19F6DE-A55F-4E25-B1F0-5C8ABE393F2A}" destId="{90B5AF58-5AFA-42BB-B370-F4A52F6872D1}" srcOrd="0" destOrd="0" presId="urn:microsoft.com/office/officeart/2005/8/layout/radial2"/>
    <dgm:cxn modelId="{BC7A8EA6-5B77-4314-A5E9-710D581774C7}" type="presOf" srcId="{588D6C75-905A-4D9B-9D2E-8C87A771E257}" destId="{C718FE3A-0D2F-44C9-9AA3-8D5712BE446A}" srcOrd="0" destOrd="0" presId="urn:microsoft.com/office/officeart/2005/8/layout/radial2"/>
    <dgm:cxn modelId="{2BCB2D24-CA44-40FA-90CD-470A61854B93}" type="presOf" srcId="{0C179F2A-8AC9-4D81-8D5C-EC256F4D7260}" destId="{774C2D07-5FAC-4E0D-997F-AB270B9BB724}" srcOrd="0" destOrd="0" presId="urn:microsoft.com/office/officeart/2005/8/layout/radial2"/>
    <dgm:cxn modelId="{BF526360-5EE1-4344-A100-6FAD1427288A}" type="presOf" srcId="{547616ED-6C40-42D6-AC32-4445113EDDAF}" destId="{542F342F-51D5-4A36-8EA5-AF54F724054B}" srcOrd="0" destOrd="0" presId="urn:microsoft.com/office/officeart/2005/8/layout/radial2"/>
    <dgm:cxn modelId="{AFA00E33-FB33-4E19-A7F9-9CF3A73DDC15}" srcId="{26F27074-A26B-49E2-A19C-92ED901A16E3}" destId="{547616ED-6C40-42D6-AC32-4445113EDDAF}" srcOrd="0" destOrd="0" parTransId="{588D6C75-905A-4D9B-9D2E-8C87A771E257}" sibTransId="{1D5A2393-23A6-4B80-961D-3F6BB446F003}"/>
    <dgm:cxn modelId="{564B184E-A366-4FC2-B9B8-87FBD46A3F7B}" type="presParOf" srcId="{50C09EF3-DE52-48C3-B7E7-983CA2BD79C9}" destId="{568B8583-5BE2-40C1-9B8F-3A5B63673046}" srcOrd="0" destOrd="0" presId="urn:microsoft.com/office/officeart/2005/8/layout/radial2"/>
    <dgm:cxn modelId="{F8CE457D-8CCE-4AAC-948D-818A3D703D50}" type="presParOf" srcId="{568B8583-5BE2-40C1-9B8F-3A5B63673046}" destId="{D2BAAB60-6C94-4619-98FA-D337C2916196}" srcOrd="0" destOrd="0" presId="urn:microsoft.com/office/officeart/2005/8/layout/radial2"/>
    <dgm:cxn modelId="{66C5EE4A-EFE2-41A3-970E-3302C1B8AA8E}" type="presParOf" srcId="{D2BAAB60-6C94-4619-98FA-D337C2916196}" destId="{1D854A09-CFD5-4B8F-9453-B5C9999383BF}" srcOrd="0" destOrd="0" presId="urn:microsoft.com/office/officeart/2005/8/layout/radial2"/>
    <dgm:cxn modelId="{85B658C5-0BB1-40AB-9524-6E15685EC91E}" type="presParOf" srcId="{D2BAAB60-6C94-4619-98FA-D337C2916196}" destId="{909BD4B8-B761-4B61-9F4D-85D91B40A3F4}" srcOrd="1" destOrd="0" presId="urn:microsoft.com/office/officeart/2005/8/layout/radial2"/>
    <dgm:cxn modelId="{E3C949EF-C5E5-4CBF-867F-3DF2A906AF55}" type="presParOf" srcId="{568B8583-5BE2-40C1-9B8F-3A5B63673046}" destId="{C718FE3A-0D2F-44C9-9AA3-8D5712BE446A}" srcOrd="1" destOrd="0" presId="urn:microsoft.com/office/officeart/2005/8/layout/radial2"/>
    <dgm:cxn modelId="{75B259DA-27F0-4DFA-A72F-36BF815D19F3}" type="presParOf" srcId="{568B8583-5BE2-40C1-9B8F-3A5B63673046}" destId="{F07AB36F-C48A-498F-9705-EFB45E42B76E}" srcOrd="2" destOrd="0" presId="urn:microsoft.com/office/officeart/2005/8/layout/radial2"/>
    <dgm:cxn modelId="{C68FD5B4-1926-4CB3-8E1B-77412BCE8940}" type="presParOf" srcId="{F07AB36F-C48A-498F-9705-EFB45E42B76E}" destId="{542F342F-51D5-4A36-8EA5-AF54F724054B}" srcOrd="0" destOrd="0" presId="urn:microsoft.com/office/officeart/2005/8/layout/radial2"/>
    <dgm:cxn modelId="{4D3D5A5F-702B-45CA-A2D1-AC0C85EC505B}" type="presParOf" srcId="{F07AB36F-C48A-498F-9705-EFB45E42B76E}" destId="{23905317-2EBE-4CDD-A0B6-62D3871829EB}" srcOrd="1" destOrd="0" presId="urn:microsoft.com/office/officeart/2005/8/layout/radial2"/>
    <dgm:cxn modelId="{0A96B0F5-D5F7-4952-BDB8-BA48F6A1CD5E}" type="presParOf" srcId="{568B8583-5BE2-40C1-9B8F-3A5B63673046}" destId="{90B5AF58-5AFA-42BB-B370-F4A52F6872D1}" srcOrd="3" destOrd="0" presId="urn:microsoft.com/office/officeart/2005/8/layout/radial2"/>
    <dgm:cxn modelId="{B35D47D1-EF2B-4E8C-8621-4AB86841AC4E}" type="presParOf" srcId="{568B8583-5BE2-40C1-9B8F-3A5B63673046}" destId="{0ED0794D-53BE-4B83-B919-A650DAC94E32}" srcOrd="4" destOrd="0" presId="urn:microsoft.com/office/officeart/2005/8/layout/radial2"/>
    <dgm:cxn modelId="{507A4331-D355-4434-8060-0142A99166F9}" type="presParOf" srcId="{0ED0794D-53BE-4B83-B919-A650DAC94E32}" destId="{C355C928-4C40-4BF8-94C4-E9C1DADE22DD}" srcOrd="0" destOrd="0" presId="urn:microsoft.com/office/officeart/2005/8/layout/radial2"/>
    <dgm:cxn modelId="{16C6E44F-E2A8-43DC-A216-4F9B4D4255D9}" type="presParOf" srcId="{0ED0794D-53BE-4B83-B919-A650DAC94E32}" destId="{93C7F862-F60A-4DFD-8808-85DC58761A97}" srcOrd="1" destOrd="0" presId="urn:microsoft.com/office/officeart/2005/8/layout/radial2"/>
    <dgm:cxn modelId="{B466B9A6-96AA-4ACB-85F4-9D4DFE6B8F57}" type="presParOf" srcId="{568B8583-5BE2-40C1-9B8F-3A5B63673046}" destId="{96A16F59-11CC-4636-928D-F9630DE12401}" srcOrd="5" destOrd="0" presId="urn:microsoft.com/office/officeart/2005/8/layout/radial2"/>
    <dgm:cxn modelId="{ED33C16E-65A7-47F6-9E65-ED99CF7A1BD0}" type="presParOf" srcId="{568B8583-5BE2-40C1-9B8F-3A5B63673046}" destId="{4B099264-7C12-4288-9140-88EAD2E4A951}" srcOrd="6" destOrd="0" presId="urn:microsoft.com/office/officeart/2005/8/layout/radial2"/>
    <dgm:cxn modelId="{97121554-118B-40DE-8A80-0357AB14B60B}" type="presParOf" srcId="{4B099264-7C12-4288-9140-88EAD2E4A951}" destId="{774C2D07-5FAC-4E0D-997F-AB270B9BB724}" srcOrd="0" destOrd="0" presId="urn:microsoft.com/office/officeart/2005/8/layout/radial2"/>
    <dgm:cxn modelId="{281FB949-AC40-422D-8CD7-A5FF6DDEFBF9}" type="presParOf" srcId="{4B099264-7C12-4288-9140-88EAD2E4A951}" destId="{B0E1C639-0072-4C25-905F-BAFF429038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6F59-11CC-4636-928D-F9630DE12401}">
      <dsp:nvSpPr>
        <dsp:cNvPr id="0" name=""/>
        <dsp:cNvSpPr/>
      </dsp:nvSpPr>
      <dsp:spPr>
        <a:xfrm rot="2562894">
          <a:off x="2869418" y="3098428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5AF58-5AFA-42BB-B370-F4A52F6872D1}">
      <dsp:nvSpPr>
        <dsp:cNvPr id="0" name=""/>
        <dsp:cNvSpPr/>
      </dsp:nvSpPr>
      <dsp:spPr>
        <a:xfrm>
          <a:off x="2957905" y="2185674"/>
          <a:ext cx="742183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42183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8FE3A-0D2F-44C9-9AA3-8D5712BE446A}">
      <dsp:nvSpPr>
        <dsp:cNvPr id="0" name=""/>
        <dsp:cNvSpPr/>
      </dsp:nvSpPr>
      <dsp:spPr>
        <a:xfrm rot="19037106">
          <a:off x="2869418" y="1272919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BD4B8-B761-4B61-9F4D-85D91B40A3F4}">
      <dsp:nvSpPr>
        <dsp:cNvPr id="0" name=""/>
        <dsp:cNvSpPr/>
      </dsp:nvSpPr>
      <dsp:spPr>
        <a:xfrm>
          <a:off x="910689" y="914400"/>
          <a:ext cx="2607370" cy="2590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F342F-51D5-4A36-8EA5-AF54F724054B}">
      <dsp:nvSpPr>
        <dsp:cNvPr id="0" name=""/>
        <dsp:cNvSpPr/>
      </dsp:nvSpPr>
      <dsp:spPr>
        <a:xfrm>
          <a:off x="3279043" y="1125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0</a:t>
          </a:r>
          <a:endParaRPr lang="en-US" sz="2400" b="1" kern="1200" dirty="0"/>
        </a:p>
      </dsp:txBody>
      <dsp:txXfrm>
        <a:off x="3465707" y="187789"/>
        <a:ext cx="901295" cy="901295"/>
      </dsp:txXfrm>
    </dsp:sp>
    <dsp:sp modelId="{C355C928-4C40-4BF8-94C4-E9C1DADE22DD}">
      <dsp:nvSpPr>
        <dsp:cNvPr id="0" name=""/>
        <dsp:cNvSpPr/>
      </dsp:nvSpPr>
      <dsp:spPr>
        <a:xfrm>
          <a:off x="3700088" y="1572488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4</a:t>
          </a:r>
          <a:endParaRPr lang="en-US" sz="2400" b="1" kern="1200" dirty="0"/>
        </a:p>
      </dsp:txBody>
      <dsp:txXfrm>
        <a:off x="3886752" y="1759152"/>
        <a:ext cx="901295" cy="901295"/>
      </dsp:txXfrm>
    </dsp:sp>
    <dsp:sp modelId="{774C2D07-5FAC-4E0D-997F-AB270B9BB724}">
      <dsp:nvSpPr>
        <dsp:cNvPr id="0" name=""/>
        <dsp:cNvSpPr/>
      </dsp:nvSpPr>
      <dsp:spPr>
        <a:xfrm>
          <a:off x="3279043" y="3143850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Slot 2</a:t>
          </a:r>
          <a:endParaRPr lang="en-US" sz="2400" b="1" kern="1200" dirty="0"/>
        </a:p>
      </dsp:txBody>
      <dsp:txXfrm>
        <a:off x="3465707" y="3330514"/>
        <a:ext cx="901295" cy="901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1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1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Real-Time Rendering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Buffers in OpenGL 3.3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781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connect streams to the “in” variables in your </a:t>
            </a:r>
            <a:r>
              <a:rPr lang="en-US" b="1" dirty="0" smtClean="0"/>
              <a:t>vertex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Remember, uniforms are constants.</a:t>
            </a:r>
          </a:p>
          <a:p>
            <a:pPr lvl="1"/>
            <a:r>
              <a:rPr lang="en-US" dirty="0" smtClean="0"/>
              <a:t>“in” variables in the other </a:t>
            </a:r>
            <a:r>
              <a:rPr lang="en-US" dirty="0" err="1" smtClean="0"/>
              <a:t>shaders</a:t>
            </a:r>
            <a:r>
              <a:rPr lang="en-US" dirty="0" smtClean="0"/>
              <a:t> come from the previous stage.</a:t>
            </a:r>
          </a:p>
          <a:p>
            <a:r>
              <a:rPr lang="en-US" dirty="0" smtClean="0"/>
              <a:t>Each “in” variable will need a different stream or slot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approaches to wire these slots:</a:t>
            </a:r>
          </a:p>
          <a:p>
            <a:pPr lvl="1"/>
            <a:r>
              <a:rPr lang="en-US" dirty="0" smtClean="0"/>
              <a:t>In the source code (C, C++, etc.)</a:t>
            </a:r>
          </a:p>
          <a:p>
            <a:pPr lvl="1"/>
            <a:r>
              <a:rPr lang="en-US" dirty="0" smtClean="0"/>
              <a:t>In the shader (OpenGL 3.3 or greater and not in OpenGL ES).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Assignments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3124200"/>
            <a:ext cx="220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Vertex </a:t>
            </a:r>
            <a:r>
              <a:rPr lang="en-US" b="1" dirty="0" err="1" smtClean="0"/>
              <a:t>Shader</a:t>
            </a:r>
            <a:endParaRPr 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vec3 position;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vec4 </a:t>
            </a:r>
            <a:r>
              <a:rPr lang="en-US" b="1" dirty="0" err="1" smtClean="0"/>
              <a:t>vertexColor</a:t>
            </a:r>
            <a:r>
              <a:rPr lang="en-US" b="1" dirty="0" smtClean="0"/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vec2 </a:t>
            </a:r>
            <a:r>
              <a:rPr lang="en-US" b="1" dirty="0" err="1" smtClean="0"/>
              <a:t>texCoords</a:t>
            </a:r>
            <a:r>
              <a:rPr lang="en-US" b="1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glBindAttribLocation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configure the association between slots and variable names with the </a:t>
            </a:r>
            <a:r>
              <a:rPr lang="en-US" dirty="0" err="1"/>
              <a:t>glBindAttribLocation</a:t>
            </a:r>
            <a:r>
              <a:rPr lang="en-US" dirty="0"/>
              <a:t>, which takes in a shader program, a slot number and a string for the variable name.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association between vertex variables and slots needs to be done </a:t>
            </a:r>
            <a:r>
              <a:rPr lang="en-US" b="1" i="1" dirty="0" smtClean="0"/>
              <a:t>before the shader is linked </a:t>
            </a:r>
            <a:r>
              <a:rPr lang="en-US" dirty="0" smtClean="0"/>
              <a:t>(or you need to link again).</a:t>
            </a:r>
          </a:p>
          <a:p>
            <a:r>
              <a:rPr lang="en-US" dirty="0" smtClean="0"/>
              <a:t>The streams or buffers do not need to be defined or even known at this time.</a:t>
            </a:r>
          </a:p>
          <a:p>
            <a:r>
              <a:rPr lang="en-US" dirty="0" smtClean="0"/>
              <a:t>A common name system works well for this:</a:t>
            </a:r>
          </a:p>
          <a:p>
            <a:pPr lvl="1"/>
            <a:r>
              <a:rPr lang="en-US" dirty="0" err="1" smtClean="0"/>
              <a:t>inVertex</a:t>
            </a:r>
            <a:r>
              <a:rPr lang="en-US" dirty="0" smtClean="0"/>
              <a:t> : slot 0</a:t>
            </a:r>
          </a:p>
          <a:p>
            <a:pPr lvl="1"/>
            <a:r>
              <a:rPr lang="en-US" dirty="0" err="1" smtClean="0"/>
              <a:t>inNormal</a:t>
            </a:r>
            <a:r>
              <a:rPr lang="en-US" dirty="0" smtClean="0"/>
              <a:t> : slot 1</a:t>
            </a:r>
          </a:p>
          <a:p>
            <a:pPr lvl="1"/>
            <a:r>
              <a:rPr lang="en-US" dirty="0" smtClean="0"/>
              <a:t>TexCoord0 : slot 2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glGetAttribLocation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have OpenGL assign the slots automatically during linking.</a:t>
            </a:r>
          </a:p>
          <a:p>
            <a:r>
              <a:rPr lang="en-US" dirty="0" smtClean="0"/>
              <a:t>Calling </a:t>
            </a:r>
            <a:r>
              <a:rPr lang="en-US" dirty="0" err="1" smtClean="0"/>
              <a:t>glGetAttribLocation</a:t>
            </a:r>
            <a:r>
              <a:rPr lang="en-US" dirty="0" smtClean="0"/>
              <a:t> can then be called after linking to determine the slot assigned.</a:t>
            </a:r>
          </a:p>
        </p:txBody>
      </p:sp>
    </p:spTree>
    <p:extLst>
      <p:ext uri="{BB962C8B-B14F-4D97-AF65-F5344CB8AC3E}">
        <p14:creationId xmlns:p14="http://schemas.microsoft.com/office/powerpoint/2010/main" val="38564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layout in GLSL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third approach allows you to </a:t>
            </a:r>
            <a:r>
              <a:rPr lang="en-US" b="1" dirty="0" smtClean="0"/>
              <a:t>explicitly</a:t>
            </a:r>
            <a:r>
              <a:rPr lang="en-US" dirty="0" smtClean="0"/>
              <a:t> specify the location in the shader.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layout (location = 0) in vec4 Position;</a:t>
            </a:r>
          </a:p>
          <a:p>
            <a:r>
              <a:rPr lang="en-US" dirty="0" smtClean="0"/>
              <a:t>You can use this with the </a:t>
            </a:r>
            <a:r>
              <a:rPr lang="en-US" dirty="0" err="1" smtClean="0"/>
              <a:t>glGetAttribLocation</a:t>
            </a:r>
            <a:r>
              <a:rPr lang="en-US" dirty="0" smtClean="0"/>
              <a:t> to keep things consistent or just assume positions are at slot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5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Vertex Array Objects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 Vertex Array Object (VAO) organizes all of the state required to draw an object.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Saves the many </a:t>
            </a:r>
            <a:r>
              <a:rPr lang="en-US" dirty="0" err="1" smtClean="0"/>
              <a:t>BindBuffer</a:t>
            </a:r>
            <a:r>
              <a:rPr lang="en-US" dirty="0" smtClean="0"/>
              <a:t> / </a:t>
            </a:r>
            <a:r>
              <a:rPr lang="en-US" dirty="0" err="1" smtClean="0"/>
              <a:t>VertexAttribPointer</a:t>
            </a:r>
            <a:r>
              <a:rPr lang="en-US" dirty="0" smtClean="0"/>
              <a:t> calls needed to draw.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In other words is stores the association between buffers and slots, including which and how many slots are enabled.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most of your geometry you will use one or more GL_ARRAY_BUFFER’s.</a:t>
            </a:r>
          </a:p>
          <a:p>
            <a:r>
              <a:rPr lang="en-US" dirty="0" smtClean="0"/>
              <a:t>These are just arrays or void* pointers.</a:t>
            </a:r>
          </a:p>
          <a:p>
            <a:r>
              <a:rPr lang="en-US" dirty="0" smtClean="0"/>
              <a:t>Create the </a:t>
            </a:r>
            <a:r>
              <a:rPr lang="en-US" i="1" dirty="0" smtClean="0"/>
              <a:t>pointer</a:t>
            </a:r>
            <a:r>
              <a:rPr lang="en-US" dirty="0" smtClean="0"/>
              <a:t> using </a:t>
            </a:r>
            <a:r>
              <a:rPr lang="en-US" dirty="0" err="1" smtClean="0"/>
              <a:t>glGenBuffers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Bind this pointer to have subsequent operations apply to it using </a:t>
            </a:r>
            <a:r>
              <a:rPr lang="en-US" dirty="0" err="1" smtClean="0"/>
              <a:t>glBindBuffer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bind to the GL_ARRAY_BUFFER proxy.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 the memory of the buffer using </a:t>
            </a:r>
            <a:r>
              <a:rPr lang="en-US" dirty="0" err="1" smtClean="0"/>
              <a:t>glBufferData</a:t>
            </a:r>
            <a:r>
              <a:rPr lang="en-US" dirty="0" smtClean="0"/>
              <a:t> and optionally </a:t>
            </a:r>
            <a:r>
              <a:rPr lang="en-US" dirty="0" err="1" smtClean="0"/>
              <a:t>glBufferSubData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Pass in a null pointer (0) to </a:t>
            </a:r>
            <a:r>
              <a:rPr lang="en-US" dirty="0" err="1" smtClean="0"/>
              <a:t>glBufferData</a:t>
            </a:r>
            <a:r>
              <a:rPr lang="en-US" dirty="0" smtClean="0"/>
              <a:t> to have it initialized to zero.</a:t>
            </a:r>
          </a:p>
          <a:p>
            <a:pPr lvl="1"/>
            <a:r>
              <a:rPr lang="en-US" dirty="0" err="1" smtClean="0"/>
              <a:t>glBufferSubData</a:t>
            </a:r>
            <a:r>
              <a:rPr lang="en-US" dirty="0" smtClean="0"/>
              <a:t> can be used to fill a subset of the data.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data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 set the buffer data with </a:t>
            </a:r>
            <a:r>
              <a:rPr lang="en-US" dirty="0" err="1" smtClean="0"/>
              <a:t>glBufferData</a:t>
            </a:r>
            <a:r>
              <a:rPr lang="en-US" dirty="0" smtClean="0"/>
              <a:t> you also give OpenGL a hint as to what it will be used for.</a:t>
            </a:r>
          </a:p>
          <a:p>
            <a:pPr lvl="1"/>
            <a:r>
              <a:rPr lang="en-US" dirty="0" smtClean="0"/>
              <a:t>GL_STATIC_DRAW indicates that it will be set once and used to draw each frame, so perhaps move this data to the GPU.</a:t>
            </a:r>
          </a:p>
          <a:p>
            <a:pPr lvl="1"/>
            <a:r>
              <a:rPr lang="en-US" dirty="0" smtClean="0"/>
              <a:t>GL_DYNAMIC_DRAW indicates that it may be changed every frame, so why take up GPU space.</a:t>
            </a:r>
          </a:p>
          <a:p>
            <a:pPr lvl="1"/>
            <a:r>
              <a:rPr lang="en-US" dirty="0" smtClean="0"/>
              <a:t>GL_STREAM_DRAW indicates that is similar to GL_STATIC_DRAW but may not be used very often, so don’t waste GPU memory.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set the buffer with a chunk of memory. OpenGL has no knowledge of what it is or what to do with it. For this we associate buffers with semantic streams.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glVertexAttribPointer</a:t>
            </a:r>
            <a:r>
              <a:rPr lang="en-US" dirty="0" smtClean="0"/>
              <a:t> can be used to indicate the type (e.g., GL_FLOAT) and dimension of the data (e.g., vec2).</a:t>
            </a:r>
          </a:p>
          <a:p>
            <a:r>
              <a:rPr lang="en-US" dirty="0" smtClean="0"/>
              <a:t>More importantly, it indicates which </a:t>
            </a:r>
            <a:r>
              <a:rPr lang="en-US" i="1" dirty="0" smtClean="0"/>
              <a:t>slot</a:t>
            </a:r>
            <a:r>
              <a:rPr lang="en-US" dirty="0" smtClean="0"/>
              <a:t> or stream the data should be bound to.</a:t>
            </a:r>
          </a:p>
          <a:p>
            <a:r>
              <a:rPr lang="en-US" dirty="0" smtClean="0"/>
              <a:t>The last argument in this routine indicates an offset (not a pointer). </a:t>
            </a:r>
          </a:p>
          <a:p>
            <a:pPr lvl="1"/>
            <a:r>
              <a:rPr lang="en-US" dirty="0" smtClean="0"/>
              <a:t>The pointer is actually to the currently bound buffer.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Serialized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offset to place one attribute immediately after the other.</a:t>
            </a:r>
          </a:p>
          <a:p>
            <a:r>
              <a:rPr lang="en-US" dirty="0" smtClean="0"/>
              <a:t>This would be one big buffer with say the vertices, followed by the </a:t>
            </a:r>
            <a:r>
              <a:rPr lang="en-US" dirty="0" err="1" smtClean="0"/>
              <a:t>normals</a:t>
            </a:r>
            <a:r>
              <a:rPr lang="en-US" dirty="0" smtClean="0"/>
              <a:t>, followed by the texture coordinates.</a:t>
            </a:r>
          </a:p>
          <a:p>
            <a:r>
              <a:rPr lang="en-US" dirty="0" smtClean="0"/>
              <a:t>Not terribly useful. Why not just use three separate buffers!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useful strategy is to interleave the data such that the first vertex position is followed by the first normal and the first texture coordinate.</a:t>
            </a:r>
          </a:p>
          <a:p>
            <a:r>
              <a:rPr lang="en-US" dirty="0" smtClean="0"/>
              <a:t>This can be used to stream an array of </a:t>
            </a:r>
            <a:r>
              <a:rPr lang="en-US" dirty="0" err="1" smtClean="0"/>
              <a:t>structs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clean way is to allocated a separate buffer for each attribute.</a:t>
            </a:r>
          </a:p>
          <a:p>
            <a:endParaRPr lang="en-US" dirty="0" smtClean="0"/>
          </a:p>
          <a:p>
            <a:r>
              <a:rPr lang="en-US" dirty="0" smtClean="0"/>
              <a:t>How do we associate each of these buffers (or offsets; or offsets and strides)?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Shader</a:t>
            </a:r>
            <a:r>
              <a:rPr lang="en-US" dirty="0" smtClean="0"/>
              <a:t> Program can have many streams of data coming into it.</a:t>
            </a:r>
          </a:p>
          <a:p>
            <a:r>
              <a:rPr lang="en-US" dirty="0" smtClean="0"/>
              <a:t>These are indicated by two mappings</a:t>
            </a:r>
          </a:p>
          <a:p>
            <a:pPr lvl="1"/>
            <a:r>
              <a:rPr lang="en-US" dirty="0" smtClean="0"/>
              <a:t>A mapping from buffers to slots.</a:t>
            </a:r>
          </a:p>
          <a:p>
            <a:pPr lvl="1"/>
            <a:r>
              <a:rPr lang="en-US" dirty="0" smtClean="0"/>
              <a:t>A mapping from slots to vertex </a:t>
            </a:r>
            <a:r>
              <a:rPr lang="en-US" dirty="0" err="1" smtClean="0"/>
              <a:t>shader</a:t>
            </a:r>
            <a:r>
              <a:rPr lang="en-US" dirty="0" smtClean="0"/>
              <a:t> variables</a:t>
            </a:r>
          </a:p>
          <a:p>
            <a:r>
              <a:rPr lang="en-US" dirty="0" smtClean="0"/>
              <a:t>The end result is we have a mapping from buffers to vertex </a:t>
            </a:r>
            <a:r>
              <a:rPr lang="en-US" dirty="0" err="1" smtClean="0"/>
              <a:t>shader</a:t>
            </a:r>
            <a:r>
              <a:rPr lang="en-US" dirty="0" smtClean="0"/>
              <a:t> variables.</a:t>
            </a:r>
          </a:p>
          <a:p>
            <a:r>
              <a:rPr lang="en-US" dirty="0" smtClean="0"/>
              <a:t>Each slot or stream also needs to be enabled using </a:t>
            </a:r>
            <a:r>
              <a:rPr lang="en-US" dirty="0" err="1" smtClean="0"/>
              <a:t>glEnableVertexAttribArray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U-CSE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OSU-CSE</Template>
  <TotalTime>1874</TotalTime>
  <Words>804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OSU-CSE</vt:lpstr>
      <vt:lpstr>Real-Time Rendering  Buffers in OpenGL 3.3</vt:lpstr>
      <vt:lpstr>Data Buffers</vt:lpstr>
      <vt:lpstr>Setting Data</vt:lpstr>
      <vt:lpstr>What is your data for?</vt:lpstr>
      <vt:lpstr>Using Buffers</vt:lpstr>
      <vt:lpstr>Serialized Buffers</vt:lpstr>
      <vt:lpstr>Interleaved Data</vt:lpstr>
      <vt:lpstr>Multiple Buffers</vt:lpstr>
      <vt:lpstr>Multiple Streams</vt:lpstr>
      <vt:lpstr>Vertex Variables</vt:lpstr>
      <vt:lpstr>Slot Assignments</vt:lpstr>
      <vt:lpstr>glBindAttribLocation</vt:lpstr>
      <vt:lpstr>glGetAttribLocation</vt:lpstr>
      <vt:lpstr>Using layout in GLSL</vt:lpstr>
      <vt:lpstr>Vertex Array Objects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Rendering  Buffers in OpenGL 3.3</dc:title>
  <dc:creator>Roger A Crawfis</dc:creator>
  <cp:lastModifiedBy>Roger Crawfis</cp:lastModifiedBy>
  <cp:revision>63</cp:revision>
  <dcterms:created xsi:type="dcterms:W3CDTF">2011-02-01T16:27:06Z</dcterms:created>
  <dcterms:modified xsi:type="dcterms:W3CDTF">2012-01-25T14:17:08Z</dcterms:modified>
</cp:coreProperties>
</file>