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38404800" cy="43891200"/>
  <p:notesSz cx="6858000" cy="9144000"/>
  <p:defaultTextStyle>
    <a:defPPr>
      <a:defRPr lang="en-US"/>
    </a:defPPr>
    <a:lvl1pPr marL="0" algn="l" defTabSz="5434096" rtl="0" eaLnBrk="1" latinLnBrk="0" hangingPunct="1">
      <a:defRPr sz="10700" kern="1200">
        <a:solidFill>
          <a:schemeClr val="tx1"/>
        </a:solidFill>
        <a:latin typeface="+mn-lt"/>
        <a:ea typeface="+mn-ea"/>
        <a:cs typeface="+mn-cs"/>
      </a:defRPr>
    </a:lvl1pPr>
    <a:lvl2pPr marL="2717048" algn="l" defTabSz="5434096" rtl="0" eaLnBrk="1" latinLnBrk="0" hangingPunct="1">
      <a:defRPr sz="10700" kern="1200">
        <a:solidFill>
          <a:schemeClr val="tx1"/>
        </a:solidFill>
        <a:latin typeface="+mn-lt"/>
        <a:ea typeface="+mn-ea"/>
        <a:cs typeface="+mn-cs"/>
      </a:defRPr>
    </a:lvl2pPr>
    <a:lvl3pPr marL="5434096" algn="l" defTabSz="5434096" rtl="0" eaLnBrk="1" latinLnBrk="0" hangingPunct="1">
      <a:defRPr sz="10700" kern="1200">
        <a:solidFill>
          <a:schemeClr val="tx1"/>
        </a:solidFill>
        <a:latin typeface="+mn-lt"/>
        <a:ea typeface="+mn-ea"/>
        <a:cs typeface="+mn-cs"/>
      </a:defRPr>
    </a:lvl3pPr>
    <a:lvl4pPr marL="8151144" algn="l" defTabSz="5434096" rtl="0" eaLnBrk="1" latinLnBrk="0" hangingPunct="1">
      <a:defRPr sz="10700" kern="1200">
        <a:solidFill>
          <a:schemeClr val="tx1"/>
        </a:solidFill>
        <a:latin typeface="+mn-lt"/>
        <a:ea typeface="+mn-ea"/>
        <a:cs typeface="+mn-cs"/>
      </a:defRPr>
    </a:lvl4pPr>
    <a:lvl5pPr marL="10868193" algn="l" defTabSz="5434096" rtl="0" eaLnBrk="1" latinLnBrk="0" hangingPunct="1">
      <a:defRPr sz="10700" kern="1200">
        <a:solidFill>
          <a:schemeClr val="tx1"/>
        </a:solidFill>
        <a:latin typeface="+mn-lt"/>
        <a:ea typeface="+mn-ea"/>
        <a:cs typeface="+mn-cs"/>
      </a:defRPr>
    </a:lvl5pPr>
    <a:lvl6pPr marL="13585241" algn="l" defTabSz="5434096" rtl="0" eaLnBrk="1" latinLnBrk="0" hangingPunct="1">
      <a:defRPr sz="10700" kern="1200">
        <a:solidFill>
          <a:schemeClr val="tx1"/>
        </a:solidFill>
        <a:latin typeface="+mn-lt"/>
        <a:ea typeface="+mn-ea"/>
        <a:cs typeface="+mn-cs"/>
      </a:defRPr>
    </a:lvl6pPr>
    <a:lvl7pPr marL="16302289" algn="l" defTabSz="5434096" rtl="0" eaLnBrk="1" latinLnBrk="0" hangingPunct="1">
      <a:defRPr sz="10700" kern="1200">
        <a:solidFill>
          <a:schemeClr val="tx1"/>
        </a:solidFill>
        <a:latin typeface="+mn-lt"/>
        <a:ea typeface="+mn-ea"/>
        <a:cs typeface="+mn-cs"/>
      </a:defRPr>
    </a:lvl7pPr>
    <a:lvl8pPr marL="19019337" algn="l" defTabSz="5434096" rtl="0" eaLnBrk="1" latinLnBrk="0" hangingPunct="1">
      <a:defRPr sz="10700" kern="1200">
        <a:solidFill>
          <a:schemeClr val="tx1"/>
        </a:solidFill>
        <a:latin typeface="+mn-lt"/>
        <a:ea typeface="+mn-ea"/>
        <a:cs typeface="+mn-cs"/>
      </a:defRPr>
    </a:lvl8pPr>
    <a:lvl9pPr marL="21736385" algn="l" defTabSz="5434096" rtl="0" eaLnBrk="1" latinLnBrk="0" hangingPunct="1">
      <a:defRPr sz="10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2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4" autoAdjust="0"/>
    <p:restoredTop sz="94662" autoAdjust="0"/>
  </p:normalViewPr>
  <p:slideViewPr>
    <p:cSldViewPr>
      <p:cViewPr varScale="1">
        <p:scale>
          <a:sx n="14" d="100"/>
          <a:sy n="14" d="100"/>
        </p:scale>
        <p:origin x="2346" y="198"/>
      </p:cViewPr>
      <p:guideLst>
        <p:guide orient="horz" pos="13824"/>
        <p:guide pos="12096"/>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A2C240-A3CE-41CE-AE1E-131225DBE08D}" type="datetimeFigureOut">
              <a:rPr lang="en-US" smtClean="0"/>
              <a:t>4/20/2017</a:t>
            </a:fld>
            <a:endParaRPr lang="en-US" dirty="0"/>
          </a:p>
        </p:txBody>
      </p:sp>
      <p:sp>
        <p:nvSpPr>
          <p:cNvPr id="4" name="Slide Image Placeholder 3"/>
          <p:cNvSpPr>
            <a:spLocks noGrp="1" noRot="1" noChangeAspect="1"/>
          </p:cNvSpPr>
          <p:nvPr>
            <p:ph type="sldImg" idx="2"/>
          </p:nvPr>
        </p:nvSpPr>
        <p:spPr>
          <a:xfrm>
            <a:off x="1928813" y="685800"/>
            <a:ext cx="30003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0DE849-D0E9-40DF-9B0F-856AB258F276}" type="slidenum">
              <a:rPr lang="en-US" smtClean="0"/>
              <a:t>‹#›</a:t>
            </a:fld>
            <a:endParaRPr lang="en-US" dirty="0"/>
          </a:p>
        </p:txBody>
      </p:sp>
    </p:spTree>
    <p:extLst>
      <p:ext uri="{BB962C8B-B14F-4D97-AF65-F5344CB8AC3E}">
        <p14:creationId xmlns:p14="http://schemas.microsoft.com/office/powerpoint/2010/main" val="304307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8813" y="685800"/>
            <a:ext cx="300037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0DE849-D0E9-40DF-9B0F-856AB258F276}" type="slidenum">
              <a:rPr lang="en-US" smtClean="0"/>
              <a:t>1</a:t>
            </a:fld>
            <a:endParaRPr lang="en-US" dirty="0"/>
          </a:p>
        </p:txBody>
      </p:sp>
    </p:spTree>
    <p:extLst>
      <p:ext uri="{BB962C8B-B14F-4D97-AF65-F5344CB8AC3E}">
        <p14:creationId xmlns:p14="http://schemas.microsoft.com/office/powerpoint/2010/main" val="189017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13634725"/>
            <a:ext cx="3264408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0720" y="24871680"/>
            <a:ext cx="26883360" cy="11216640"/>
          </a:xfrm>
        </p:spPr>
        <p:txBody>
          <a:bodyPr/>
          <a:lstStyle>
            <a:lvl1pPr marL="0" indent="0" algn="ctr">
              <a:buNone/>
              <a:defRPr>
                <a:solidFill>
                  <a:schemeClr val="tx1">
                    <a:tint val="75000"/>
                  </a:schemeClr>
                </a:solidFill>
              </a:defRPr>
            </a:lvl1pPr>
            <a:lvl2pPr marL="2717048" indent="0" algn="ctr">
              <a:buNone/>
              <a:defRPr>
                <a:solidFill>
                  <a:schemeClr val="tx1">
                    <a:tint val="75000"/>
                  </a:schemeClr>
                </a:solidFill>
              </a:defRPr>
            </a:lvl2pPr>
            <a:lvl3pPr marL="5434096" indent="0" algn="ctr">
              <a:buNone/>
              <a:defRPr>
                <a:solidFill>
                  <a:schemeClr val="tx1">
                    <a:tint val="75000"/>
                  </a:schemeClr>
                </a:solidFill>
              </a:defRPr>
            </a:lvl3pPr>
            <a:lvl4pPr marL="8151144" indent="0" algn="ctr">
              <a:buNone/>
              <a:defRPr>
                <a:solidFill>
                  <a:schemeClr val="tx1">
                    <a:tint val="75000"/>
                  </a:schemeClr>
                </a:solidFill>
              </a:defRPr>
            </a:lvl4pPr>
            <a:lvl5pPr marL="10868193" indent="0" algn="ctr">
              <a:buNone/>
              <a:defRPr>
                <a:solidFill>
                  <a:schemeClr val="tx1">
                    <a:tint val="75000"/>
                  </a:schemeClr>
                </a:solidFill>
              </a:defRPr>
            </a:lvl5pPr>
            <a:lvl6pPr marL="13585241" indent="0" algn="ctr">
              <a:buNone/>
              <a:defRPr>
                <a:solidFill>
                  <a:schemeClr val="tx1">
                    <a:tint val="75000"/>
                  </a:schemeClr>
                </a:solidFill>
              </a:defRPr>
            </a:lvl6pPr>
            <a:lvl7pPr marL="16302289" indent="0" algn="ctr">
              <a:buNone/>
              <a:defRPr>
                <a:solidFill>
                  <a:schemeClr val="tx1">
                    <a:tint val="75000"/>
                  </a:schemeClr>
                </a:solidFill>
              </a:defRPr>
            </a:lvl7pPr>
            <a:lvl8pPr marL="19019337" indent="0" algn="ctr">
              <a:buNone/>
              <a:defRPr>
                <a:solidFill>
                  <a:schemeClr val="tx1">
                    <a:tint val="75000"/>
                  </a:schemeClr>
                </a:solidFill>
              </a:defRPr>
            </a:lvl8pPr>
            <a:lvl9pPr marL="2173638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CC0293-36AB-4FC8-9BF2-22A24E8F8688}" type="datetimeFigureOut">
              <a:rPr lang="en-US" smtClean="0"/>
              <a:t>4/20/2017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3B872A-5A58-45DD-8E7E-C430A399255D}" type="slidenum">
              <a:rPr lang="en-US" smtClean="0"/>
              <a:t>‹#›</a:t>
            </a:fld>
            <a:endParaRPr lang="en-US" dirty="0"/>
          </a:p>
        </p:txBody>
      </p:sp>
    </p:spTree>
    <p:extLst>
      <p:ext uri="{BB962C8B-B14F-4D97-AF65-F5344CB8AC3E}">
        <p14:creationId xmlns:p14="http://schemas.microsoft.com/office/powerpoint/2010/main" val="3640101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CC0293-36AB-4FC8-9BF2-22A24E8F8688}" type="datetimeFigureOut">
              <a:rPr lang="en-US" smtClean="0"/>
              <a:t>4/20/2017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3B872A-5A58-45DD-8E7E-C430A399255D}" type="slidenum">
              <a:rPr lang="en-US" smtClean="0"/>
              <a:t>‹#›</a:t>
            </a:fld>
            <a:endParaRPr lang="en-US" dirty="0"/>
          </a:p>
        </p:txBody>
      </p:sp>
    </p:spTree>
    <p:extLst>
      <p:ext uri="{BB962C8B-B14F-4D97-AF65-F5344CB8AC3E}">
        <p14:creationId xmlns:p14="http://schemas.microsoft.com/office/powerpoint/2010/main" val="3484571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3650042" y="13126723"/>
            <a:ext cx="41478516" cy="2796235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214488" y="13126723"/>
            <a:ext cx="123795474" cy="2796235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CC0293-36AB-4FC8-9BF2-22A24E8F8688}" type="datetimeFigureOut">
              <a:rPr lang="en-US" smtClean="0"/>
              <a:t>4/20/2017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3B872A-5A58-45DD-8E7E-C430A399255D}" type="slidenum">
              <a:rPr lang="en-US" smtClean="0"/>
              <a:t>‹#›</a:t>
            </a:fld>
            <a:endParaRPr lang="en-US" dirty="0"/>
          </a:p>
        </p:txBody>
      </p:sp>
    </p:spTree>
    <p:extLst>
      <p:ext uri="{BB962C8B-B14F-4D97-AF65-F5344CB8AC3E}">
        <p14:creationId xmlns:p14="http://schemas.microsoft.com/office/powerpoint/2010/main" val="4273925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CC0293-36AB-4FC8-9BF2-22A24E8F8688}" type="datetimeFigureOut">
              <a:rPr lang="en-US" smtClean="0"/>
              <a:t>4/20/2017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3B872A-5A58-45DD-8E7E-C430A399255D}" type="slidenum">
              <a:rPr lang="en-US" smtClean="0"/>
              <a:t>‹#›</a:t>
            </a:fld>
            <a:endParaRPr lang="en-US" dirty="0"/>
          </a:p>
        </p:txBody>
      </p:sp>
    </p:spTree>
    <p:extLst>
      <p:ext uri="{BB962C8B-B14F-4D97-AF65-F5344CB8AC3E}">
        <p14:creationId xmlns:p14="http://schemas.microsoft.com/office/powerpoint/2010/main" val="3200988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4" y="28204163"/>
            <a:ext cx="32644080" cy="8717280"/>
          </a:xfrm>
        </p:spPr>
        <p:txBody>
          <a:bodyPr anchor="t"/>
          <a:lstStyle>
            <a:lvl1pPr algn="l">
              <a:defRPr sz="238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4" y="18602966"/>
            <a:ext cx="32644080" cy="9601197"/>
          </a:xfrm>
        </p:spPr>
        <p:txBody>
          <a:bodyPr anchor="b"/>
          <a:lstStyle>
            <a:lvl1pPr marL="0" indent="0">
              <a:buNone/>
              <a:defRPr sz="11900">
                <a:solidFill>
                  <a:schemeClr val="tx1">
                    <a:tint val="75000"/>
                  </a:schemeClr>
                </a:solidFill>
              </a:defRPr>
            </a:lvl1pPr>
            <a:lvl2pPr marL="2717048" indent="0">
              <a:buNone/>
              <a:defRPr sz="10700">
                <a:solidFill>
                  <a:schemeClr val="tx1">
                    <a:tint val="75000"/>
                  </a:schemeClr>
                </a:solidFill>
              </a:defRPr>
            </a:lvl2pPr>
            <a:lvl3pPr marL="5434096" indent="0">
              <a:buNone/>
              <a:defRPr sz="9500">
                <a:solidFill>
                  <a:schemeClr val="tx1">
                    <a:tint val="75000"/>
                  </a:schemeClr>
                </a:solidFill>
              </a:defRPr>
            </a:lvl3pPr>
            <a:lvl4pPr marL="8151144" indent="0">
              <a:buNone/>
              <a:defRPr sz="8300">
                <a:solidFill>
                  <a:schemeClr val="tx1">
                    <a:tint val="75000"/>
                  </a:schemeClr>
                </a:solidFill>
              </a:defRPr>
            </a:lvl4pPr>
            <a:lvl5pPr marL="10868193" indent="0">
              <a:buNone/>
              <a:defRPr sz="8300">
                <a:solidFill>
                  <a:schemeClr val="tx1">
                    <a:tint val="75000"/>
                  </a:schemeClr>
                </a:solidFill>
              </a:defRPr>
            </a:lvl5pPr>
            <a:lvl6pPr marL="13585241" indent="0">
              <a:buNone/>
              <a:defRPr sz="8300">
                <a:solidFill>
                  <a:schemeClr val="tx1">
                    <a:tint val="75000"/>
                  </a:schemeClr>
                </a:solidFill>
              </a:defRPr>
            </a:lvl6pPr>
            <a:lvl7pPr marL="16302289" indent="0">
              <a:buNone/>
              <a:defRPr sz="8300">
                <a:solidFill>
                  <a:schemeClr val="tx1">
                    <a:tint val="75000"/>
                  </a:schemeClr>
                </a:solidFill>
              </a:defRPr>
            </a:lvl7pPr>
            <a:lvl8pPr marL="19019337" indent="0">
              <a:buNone/>
              <a:defRPr sz="8300">
                <a:solidFill>
                  <a:schemeClr val="tx1">
                    <a:tint val="75000"/>
                  </a:schemeClr>
                </a:solidFill>
              </a:defRPr>
            </a:lvl8pPr>
            <a:lvl9pPr marL="21736385" indent="0">
              <a:buNone/>
              <a:defRPr sz="8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CC0293-36AB-4FC8-9BF2-22A24E8F8688}" type="datetimeFigureOut">
              <a:rPr lang="en-US" smtClean="0"/>
              <a:t>4/20/2017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3B872A-5A58-45DD-8E7E-C430A399255D}" type="slidenum">
              <a:rPr lang="en-US" smtClean="0"/>
              <a:t>‹#›</a:t>
            </a:fld>
            <a:endParaRPr lang="en-US" dirty="0"/>
          </a:p>
        </p:txBody>
      </p:sp>
    </p:spTree>
    <p:extLst>
      <p:ext uri="{BB962C8B-B14F-4D97-AF65-F5344CB8AC3E}">
        <p14:creationId xmlns:p14="http://schemas.microsoft.com/office/powerpoint/2010/main" val="3061833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214488" y="76464160"/>
            <a:ext cx="82636995" cy="216286080"/>
          </a:xfrm>
        </p:spPr>
        <p:txBody>
          <a:bodyPr/>
          <a:lstStyle>
            <a:lvl1pPr>
              <a:defRPr sz="16600"/>
            </a:lvl1pPr>
            <a:lvl2pPr>
              <a:defRPr sz="14300"/>
            </a:lvl2pPr>
            <a:lvl3pPr>
              <a:defRPr sz="11900"/>
            </a:lvl3pPr>
            <a:lvl4pPr>
              <a:defRPr sz="10700"/>
            </a:lvl4pPr>
            <a:lvl5pPr>
              <a:defRPr sz="10700"/>
            </a:lvl5pPr>
            <a:lvl6pPr>
              <a:defRPr sz="10700"/>
            </a:lvl6pPr>
            <a:lvl7pPr>
              <a:defRPr sz="10700"/>
            </a:lvl7pPr>
            <a:lvl8pPr>
              <a:defRPr sz="10700"/>
            </a:lvl8pPr>
            <a:lvl9pPr>
              <a:defRPr sz="10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491563" y="76464160"/>
            <a:ext cx="82636995" cy="216286080"/>
          </a:xfrm>
        </p:spPr>
        <p:txBody>
          <a:bodyPr/>
          <a:lstStyle>
            <a:lvl1pPr>
              <a:defRPr sz="16600"/>
            </a:lvl1pPr>
            <a:lvl2pPr>
              <a:defRPr sz="14300"/>
            </a:lvl2pPr>
            <a:lvl3pPr>
              <a:defRPr sz="11900"/>
            </a:lvl3pPr>
            <a:lvl4pPr>
              <a:defRPr sz="10700"/>
            </a:lvl4pPr>
            <a:lvl5pPr>
              <a:defRPr sz="10700"/>
            </a:lvl5pPr>
            <a:lvl6pPr>
              <a:defRPr sz="10700"/>
            </a:lvl6pPr>
            <a:lvl7pPr>
              <a:defRPr sz="10700"/>
            </a:lvl7pPr>
            <a:lvl8pPr>
              <a:defRPr sz="10700"/>
            </a:lvl8pPr>
            <a:lvl9pPr>
              <a:defRPr sz="10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CC0293-36AB-4FC8-9BF2-22A24E8F8688}" type="datetimeFigureOut">
              <a:rPr lang="en-US" smtClean="0"/>
              <a:t>4/20/2017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3B872A-5A58-45DD-8E7E-C430A399255D}" type="slidenum">
              <a:rPr lang="en-US" smtClean="0"/>
              <a:t>‹#›</a:t>
            </a:fld>
            <a:endParaRPr lang="en-US" dirty="0"/>
          </a:p>
        </p:txBody>
      </p:sp>
    </p:spTree>
    <p:extLst>
      <p:ext uri="{BB962C8B-B14F-4D97-AF65-F5344CB8AC3E}">
        <p14:creationId xmlns:p14="http://schemas.microsoft.com/office/powerpoint/2010/main" val="3054959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240" y="1757683"/>
            <a:ext cx="34564320"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241" y="9824723"/>
            <a:ext cx="16968789" cy="4094477"/>
          </a:xfrm>
        </p:spPr>
        <p:txBody>
          <a:bodyPr anchor="b"/>
          <a:lstStyle>
            <a:lvl1pPr marL="0" indent="0">
              <a:buNone/>
              <a:defRPr sz="14300" b="1"/>
            </a:lvl1pPr>
            <a:lvl2pPr marL="2717048" indent="0">
              <a:buNone/>
              <a:defRPr sz="11900" b="1"/>
            </a:lvl2pPr>
            <a:lvl3pPr marL="5434096" indent="0">
              <a:buNone/>
              <a:defRPr sz="10700" b="1"/>
            </a:lvl3pPr>
            <a:lvl4pPr marL="8151144" indent="0">
              <a:buNone/>
              <a:defRPr sz="9500" b="1"/>
            </a:lvl4pPr>
            <a:lvl5pPr marL="10868193" indent="0">
              <a:buNone/>
              <a:defRPr sz="9500" b="1"/>
            </a:lvl5pPr>
            <a:lvl6pPr marL="13585241" indent="0">
              <a:buNone/>
              <a:defRPr sz="9500" b="1"/>
            </a:lvl6pPr>
            <a:lvl7pPr marL="16302289" indent="0">
              <a:buNone/>
              <a:defRPr sz="9500" b="1"/>
            </a:lvl7pPr>
            <a:lvl8pPr marL="19019337" indent="0">
              <a:buNone/>
              <a:defRPr sz="9500" b="1"/>
            </a:lvl8pPr>
            <a:lvl9pPr marL="21736385" indent="0">
              <a:buNone/>
              <a:defRPr sz="9500" b="1"/>
            </a:lvl9pPr>
          </a:lstStyle>
          <a:p>
            <a:pPr lvl="0"/>
            <a:r>
              <a:rPr lang="en-US" smtClean="0"/>
              <a:t>Click to edit Master text styles</a:t>
            </a:r>
          </a:p>
        </p:txBody>
      </p:sp>
      <p:sp>
        <p:nvSpPr>
          <p:cNvPr id="4" name="Content Placeholder 3"/>
          <p:cNvSpPr>
            <a:spLocks noGrp="1"/>
          </p:cNvSpPr>
          <p:nvPr>
            <p:ph sz="half" idx="2"/>
          </p:nvPr>
        </p:nvSpPr>
        <p:spPr>
          <a:xfrm>
            <a:off x="1920241" y="13919200"/>
            <a:ext cx="16968789" cy="25288243"/>
          </a:xfrm>
        </p:spPr>
        <p:txBody>
          <a:bodyPr/>
          <a:lstStyle>
            <a:lvl1pPr>
              <a:defRPr sz="14300"/>
            </a:lvl1pPr>
            <a:lvl2pPr>
              <a:defRPr sz="11900"/>
            </a:lvl2pPr>
            <a:lvl3pPr>
              <a:defRPr sz="107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107" y="9824723"/>
            <a:ext cx="16975455" cy="4094477"/>
          </a:xfrm>
        </p:spPr>
        <p:txBody>
          <a:bodyPr anchor="b"/>
          <a:lstStyle>
            <a:lvl1pPr marL="0" indent="0">
              <a:buNone/>
              <a:defRPr sz="14300" b="1"/>
            </a:lvl1pPr>
            <a:lvl2pPr marL="2717048" indent="0">
              <a:buNone/>
              <a:defRPr sz="11900" b="1"/>
            </a:lvl2pPr>
            <a:lvl3pPr marL="5434096" indent="0">
              <a:buNone/>
              <a:defRPr sz="10700" b="1"/>
            </a:lvl3pPr>
            <a:lvl4pPr marL="8151144" indent="0">
              <a:buNone/>
              <a:defRPr sz="9500" b="1"/>
            </a:lvl4pPr>
            <a:lvl5pPr marL="10868193" indent="0">
              <a:buNone/>
              <a:defRPr sz="9500" b="1"/>
            </a:lvl5pPr>
            <a:lvl6pPr marL="13585241" indent="0">
              <a:buNone/>
              <a:defRPr sz="9500" b="1"/>
            </a:lvl6pPr>
            <a:lvl7pPr marL="16302289" indent="0">
              <a:buNone/>
              <a:defRPr sz="9500" b="1"/>
            </a:lvl7pPr>
            <a:lvl8pPr marL="19019337" indent="0">
              <a:buNone/>
              <a:defRPr sz="9500" b="1"/>
            </a:lvl8pPr>
            <a:lvl9pPr marL="21736385" indent="0">
              <a:buNone/>
              <a:defRPr sz="9500" b="1"/>
            </a:lvl9pPr>
          </a:lstStyle>
          <a:p>
            <a:pPr lvl="0"/>
            <a:r>
              <a:rPr lang="en-US" smtClean="0"/>
              <a:t>Click to edit Master text styles</a:t>
            </a:r>
          </a:p>
        </p:txBody>
      </p:sp>
      <p:sp>
        <p:nvSpPr>
          <p:cNvPr id="6" name="Content Placeholder 5"/>
          <p:cNvSpPr>
            <a:spLocks noGrp="1"/>
          </p:cNvSpPr>
          <p:nvPr>
            <p:ph sz="quarter" idx="4"/>
          </p:nvPr>
        </p:nvSpPr>
        <p:spPr>
          <a:xfrm>
            <a:off x="19509107" y="13919200"/>
            <a:ext cx="16975455" cy="25288243"/>
          </a:xfrm>
        </p:spPr>
        <p:txBody>
          <a:bodyPr/>
          <a:lstStyle>
            <a:lvl1pPr>
              <a:defRPr sz="14300"/>
            </a:lvl1pPr>
            <a:lvl2pPr>
              <a:defRPr sz="11900"/>
            </a:lvl2pPr>
            <a:lvl3pPr>
              <a:defRPr sz="107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CC0293-36AB-4FC8-9BF2-22A24E8F8688}" type="datetimeFigureOut">
              <a:rPr lang="en-US" smtClean="0"/>
              <a:t>4/20/2017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33B872A-5A58-45DD-8E7E-C430A399255D}" type="slidenum">
              <a:rPr lang="en-US" smtClean="0"/>
              <a:t>‹#›</a:t>
            </a:fld>
            <a:endParaRPr lang="en-US" dirty="0"/>
          </a:p>
        </p:txBody>
      </p:sp>
    </p:spTree>
    <p:extLst>
      <p:ext uri="{BB962C8B-B14F-4D97-AF65-F5344CB8AC3E}">
        <p14:creationId xmlns:p14="http://schemas.microsoft.com/office/powerpoint/2010/main" val="1723833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CC0293-36AB-4FC8-9BF2-22A24E8F8688}" type="datetimeFigureOut">
              <a:rPr lang="en-US" smtClean="0"/>
              <a:t>4/20/2017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3B872A-5A58-45DD-8E7E-C430A399255D}" type="slidenum">
              <a:rPr lang="en-US" smtClean="0"/>
              <a:t>‹#›</a:t>
            </a:fld>
            <a:endParaRPr lang="en-US" dirty="0"/>
          </a:p>
        </p:txBody>
      </p:sp>
    </p:spTree>
    <p:extLst>
      <p:ext uri="{BB962C8B-B14F-4D97-AF65-F5344CB8AC3E}">
        <p14:creationId xmlns:p14="http://schemas.microsoft.com/office/powerpoint/2010/main" val="859973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C0293-36AB-4FC8-9BF2-22A24E8F8688}" type="datetimeFigureOut">
              <a:rPr lang="en-US" smtClean="0"/>
              <a:t>4/20/2017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33B872A-5A58-45DD-8E7E-C430A399255D}" type="slidenum">
              <a:rPr lang="en-US" smtClean="0"/>
              <a:t>‹#›</a:t>
            </a:fld>
            <a:endParaRPr lang="en-US" dirty="0"/>
          </a:p>
        </p:txBody>
      </p:sp>
    </p:spTree>
    <p:extLst>
      <p:ext uri="{BB962C8B-B14F-4D97-AF65-F5344CB8AC3E}">
        <p14:creationId xmlns:p14="http://schemas.microsoft.com/office/powerpoint/2010/main" val="390435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3" y="1747520"/>
            <a:ext cx="12634914" cy="7437120"/>
          </a:xfrm>
        </p:spPr>
        <p:txBody>
          <a:bodyPr anchor="b"/>
          <a:lstStyle>
            <a:lvl1pPr algn="l">
              <a:defRPr sz="11900" b="1"/>
            </a:lvl1pPr>
          </a:lstStyle>
          <a:p>
            <a:r>
              <a:rPr lang="en-US" smtClean="0"/>
              <a:t>Click to edit Master title style</a:t>
            </a:r>
            <a:endParaRPr lang="en-US"/>
          </a:p>
        </p:txBody>
      </p:sp>
      <p:sp>
        <p:nvSpPr>
          <p:cNvPr id="3" name="Content Placeholder 2"/>
          <p:cNvSpPr>
            <a:spLocks noGrp="1"/>
          </p:cNvSpPr>
          <p:nvPr>
            <p:ph idx="1"/>
          </p:nvPr>
        </p:nvSpPr>
        <p:spPr>
          <a:xfrm>
            <a:off x="15015210" y="1747523"/>
            <a:ext cx="21469350" cy="37459923"/>
          </a:xfrm>
        </p:spPr>
        <p:txBody>
          <a:bodyPr/>
          <a:lstStyle>
            <a:lvl1pPr>
              <a:defRPr sz="19000"/>
            </a:lvl1pPr>
            <a:lvl2pPr>
              <a:defRPr sz="16600"/>
            </a:lvl2pPr>
            <a:lvl3pPr>
              <a:defRPr sz="14300"/>
            </a:lvl3pPr>
            <a:lvl4pPr>
              <a:defRPr sz="11900"/>
            </a:lvl4pPr>
            <a:lvl5pPr>
              <a:defRPr sz="11900"/>
            </a:lvl5pPr>
            <a:lvl6pPr>
              <a:defRPr sz="11900"/>
            </a:lvl6pPr>
            <a:lvl7pPr>
              <a:defRPr sz="11900"/>
            </a:lvl7pPr>
            <a:lvl8pPr>
              <a:defRPr sz="11900"/>
            </a:lvl8pPr>
            <a:lvl9pPr>
              <a:defRPr sz="1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243" y="9184643"/>
            <a:ext cx="12634914" cy="30022803"/>
          </a:xfrm>
        </p:spPr>
        <p:txBody>
          <a:bodyPr/>
          <a:lstStyle>
            <a:lvl1pPr marL="0" indent="0">
              <a:buNone/>
              <a:defRPr sz="8300"/>
            </a:lvl1pPr>
            <a:lvl2pPr marL="2717048" indent="0">
              <a:buNone/>
              <a:defRPr sz="7100"/>
            </a:lvl2pPr>
            <a:lvl3pPr marL="5434096" indent="0">
              <a:buNone/>
              <a:defRPr sz="5900"/>
            </a:lvl3pPr>
            <a:lvl4pPr marL="8151144" indent="0">
              <a:buNone/>
              <a:defRPr sz="5300"/>
            </a:lvl4pPr>
            <a:lvl5pPr marL="10868193" indent="0">
              <a:buNone/>
              <a:defRPr sz="5300"/>
            </a:lvl5pPr>
            <a:lvl6pPr marL="13585241" indent="0">
              <a:buNone/>
              <a:defRPr sz="5300"/>
            </a:lvl6pPr>
            <a:lvl7pPr marL="16302289" indent="0">
              <a:buNone/>
              <a:defRPr sz="5300"/>
            </a:lvl7pPr>
            <a:lvl8pPr marL="19019337" indent="0">
              <a:buNone/>
              <a:defRPr sz="5300"/>
            </a:lvl8pPr>
            <a:lvl9pPr marL="21736385" indent="0">
              <a:buNone/>
              <a:defRPr sz="5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CC0293-36AB-4FC8-9BF2-22A24E8F8688}" type="datetimeFigureOut">
              <a:rPr lang="en-US" smtClean="0"/>
              <a:t>4/20/2017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3B872A-5A58-45DD-8E7E-C430A399255D}" type="slidenum">
              <a:rPr lang="en-US" smtClean="0"/>
              <a:t>‹#›</a:t>
            </a:fld>
            <a:endParaRPr lang="en-US" dirty="0"/>
          </a:p>
        </p:txBody>
      </p:sp>
    </p:spTree>
    <p:extLst>
      <p:ext uri="{BB962C8B-B14F-4D97-AF65-F5344CB8AC3E}">
        <p14:creationId xmlns:p14="http://schemas.microsoft.com/office/powerpoint/2010/main" val="3924676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09" y="30723840"/>
            <a:ext cx="23042880" cy="3627123"/>
          </a:xfrm>
        </p:spPr>
        <p:txBody>
          <a:bodyPr anchor="b"/>
          <a:lstStyle>
            <a:lvl1pPr algn="l">
              <a:defRPr sz="11900" b="1"/>
            </a:lvl1pPr>
          </a:lstStyle>
          <a:p>
            <a:r>
              <a:rPr lang="en-US" smtClean="0"/>
              <a:t>Click to edit Master title style</a:t>
            </a:r>
            <a:endParaRPr lang="en-US"/>
          </a:p>
        </p:txBody>
      </p:sp>
      <p:sp>
        <p:nvSpPr>
          <p:cNvPr id="3" name="Picture Placeholder 2"/>
          <p:cNvSpPr>
            <a:spLocks noGrp="1"/>
          </p:cNvSpPr>
          <p:nvPr>
            <p:ph type="pic" idx="1"/>
          </p:nvPr>
        </p:nvSpPr>
        <p:spPr>
          <a:xfrm>
            <a:off x="7527609" y="3921760"/>
            <a:ext cx="23042880" cy="26334720"/>
          </a:xfrm>
        </p:spPr>
        <p:txBody>
          <a:bodyPr/>
          <a:lstStyle>
            <a:lvl1pPr marL="0" indent="0">
              <a:buNone/>
              <a:defRPr sz="19000"/>
            </a:lvl1pPr>
            <a:lvl2pPr marL="2717048" indent="0">
              <a:buNone/>
              <a:defRPr sz="16600"/>
            </a:lvl2pPr>
            <a:lvl3pPr marL="5434096" indent="0">
              <a:buNone/>
              <a:defRPr sz="14300"/>
            </a:lvl3pPr>
            <a:lvl4pPr marL="8151144" indent="0">
              <a:buNone/>
              <a:defRPr sz="11900"/>
            </a:lvl4pPr>
            <a:lvl5pPr marL="10868193" indent="0">
              <a:buNone/>
              <a:defRPr sz="11900"/>
            </a:lvl5pPr>
            <a:lvl6pPr marL="13585241" indent="0">
              <a:buNone/>
              <a:defRPr sz="11900"/>
            </a:lvl6pPr>
            <a:lvl7pPr marL="16302289" indent="0">
              <a:buNone/>
              <a:defRPr sz="11900"/>
            </a:lvl7pPr>
            <a:lvl8pPr marL="19019337" indent="0">
              <a:buNone/>
              <a:defRPr sz="11900"/>
            </a:lvl8pPr>
            <a:lvl9pPr marL="21736385" indent="0">
              <a:buNone/>
              <a:defRPr sz="11900"/>
            </a:lvl9pPr>
          </a:lstStyle>
          <a:p>
            <a:endParaRPr lang="en-US" dirty="0"/>
          </a:p>
        </p:txBody>
      </p:sp>
      <p:sp>
        <p:nvSpPr>
          <p:cNvPr id="4" name="Text Placeholder 3"/>
          <p:cNvSpPr>
            <a:spLocks noGrp="1"/>
          </p:cNvSpPr>
          <p:nvPr>
            <p:ph type="body" sz="half" idx="2"/>
          </p:nvPr>
        </p:nvSpPr>
        <p:spPr>
          <a:xfrm>
            <a:off x="7527609" y="34350963"/>
            <a:ext cx="23042880" cy="5151117"/>
          </a:xfrm>
        </p:spPr>
        <p:txBody>
          <a:bodyPr/>
          <a:lstStyle>
            <a:lvl1pPr marL="0" indent="0">
              <a:buNone/>
              <a:defRPr sz="8300"/>
            </a:lvl1pPr>
            <a:lvl2pPr marL="2717048" indent="0">
              <a:buNone/>
              <a:defRPr sz="7100"/>
            </a:lvl2pPr>
            <a:lvl3pPr marL="5434096" indent="0">
              <a:buNone/>
              <a:defRPr sz="5900"/>
            </a:lvl3pPr>
            <a:lvl4pPr marL="8151144" indent="0">
              <a:buNone/>
              <a:defRPr sz="5300"/>
            </a:lvl4pPr>
            <a:lvl5pPr marL="10868193" indent="0">
              <a:buNone/>
              <a:defRPr sz="5300"/>
            </a:lvl5pPr>
            <a:lvl6pPr marL="13585241" indent="0">
              <a:buNone/>
              <a:defRPr sz="5300"/>
            </a:lvl6pPr>
            <a:lvl7pPr marL="16302289" indent="0">
              <a:buNone/>
              <a:defRPr sz="5300"/>
            </a:lvl7pPr>
            <a:lvl8pPr marL="19019337" indent="0">
              <a:buNone/>
              <a:defRPr sz="5300"/>
            </a:lvl8pPr>
            <a:lvl9pPr marL="21736385" indent="0">
              <a:buNone/>
              <a:defRPr sz="5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CC0293-36AB-4FC8-9BF2-22A24E8F8688}" type="datetimeFigureOut">
              <a:rPr lang="en-US" smtClean="0"/>
              <a:t>4/20/2017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3B872A-5A58-45DD-8E7E-C430A399255D}" type="slidenum">
              <a:rPr lang="en-US" smtClean="0"/>
              <a:t>‹#›</a:t>
            </a:fld>
            <a:endParaRPr lang="en-US" dirty="0"/>
          </a:p>
        </p:txBody>
      </p:sp>
    </p:spTree>
    <p:extLst>
      <p:ext uri="{BB962C8B-B14F-4D97-AF65-F5344CB8AC3E}">
        <p14:creationId xmlns:p14="http://schemas.microsoft.com/office/powerpoint/2010/main" val="2453568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1757683"/>
            <a:ext cx="34564320" cy="7315200"/>
          </a:xfrm>
          <a:prstGeom prst="rect">
            <a:avLst/>
          </a:prstGeom>
        </p:spPr>
        <p:txBody>
          <a:bodyPr vert="horz" lIns="543410" tIns="271705" rIns="543410" bIns="27170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920240" y="10241285"/>
            <a:ext cx="34564320" cy="28966163"/>
          </a:xfrm>
          <a:prstGeom prst="rect">
            <a:avLst/>
          </a:prstGeom>
        </p:spPr>
        <p:txBody>
          <a:bodyPr vert="horz" lIns="543410" tIns="271705" rIns="543410" bIns="27170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920240" y="40680644"/>
            <a:ext cx="8961120" cy="2336800"/>
          </a:xfrm>
          <a:prstGeom prst="rect">
            <a:avLst/>
          </a:prstGeom>
        </p:spPr>
        <p:txBody>
          <a:bodyPr vert="horz" lIns="543410" tIns="271705" rIns="543410" bIns="271705" rtlCol="0" anchor="ctr"/>
          <a:lstStyle>
            <a:lvl1pPr algn="l">
              <a:defRPr sz="7100">
                <a:solidFill>
                  <a:schemeClr val="tx1">
                    <a:tint val="75000"/>
                  </a:schemeClr>
                </a:solidFill>
              </a:defRPr>
            </a:lvl1pPr>
          </a:lstStyle>
          <a:p>
            <a:fld id="{56CC0293-36AB-4FC8-9BF2-22A24E8F8688}" type="datetimeFigureOut">
              <a:rPr lang="en-US" smtClean="0"/>
              <a:t>4/20/2017</a:t>
            </a:fld>
            <a:endParaRPr lang="en-US" dirty="0"/>
          </a:p>
        </p:txBody>
      </p:sp>
      <p:sp>
        <p:nvSpPr>
          <p:cNvPr id="5" name="Footer Placeholder 4"/>
          <p:cNvSpPr>
            <a:spLocks noGrp="1"/>
          </p:cNvSpPr>
          <p:nvPr>
            <p:ph type="ftr" sz="quarter" idx="3"/>
          </p:nvPr>
        </p:nvSpPr>
        <p:spPr>
          <a:xfrm>
            <a:off x="13121640" y="40680644"/>
            <a:ext cx="12161520" cy="2336800"/>
          </a:xfrm>
          <a:prstGeom prst="rect">
            <a:avLst/>
          </a:prstGeom>
        </p:spPr>
        <p:txBody>
          <a:bodyPr vert="horz" lIns="543410" tIns="271705" rIns="543410" bIns="271705" rtlCol="0" anchor="ctr"/>
          <a:lstStyle>
            <a:lvl1pPr algn="ctr">
              <a:defRPr sz="7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7523440" y="40680644"/>
            <a:ext cx="8961120" cy="2336800"/>
          </a:xfrm>
          <a:prstGeom prst="rect">
            <a:avLst/>
          </a:prstGeom>
        </p:spPr>
        <p:txBody>
          <a:bodyPr vert="horz" lIns="543410" tIns="271705" rIns="543410" bIns="271705" rtlCol="0" anchor="ctr"/>
          <a:lstStyle>
            <a:lvl1pPr algn="r">
              <a:defRPr sz="7100">
                <a:solidFill>
                  <a:schemeClr val="tx1">
                    <a:tint val="75000"/>
                  </a:schemeClr>
                </a:solidFill>
              </a:defRPr>
            </a:lvl1pPr>
          </a:lstStyle>
          <a:p>
            <a:fld id="{833B872A-5A58-45DD-8E7E-C430A399255D}" type="slidenum">
              <a:rPr lang="en-US" smtClean="0"/>
              <a:t>‹#›</a:t>
            </a:fld>
            <a:endParaRPr lang="en-US" dirty="0"/>
          </a:p>
        </p:txBody>
      </p:sp>
    </p:spTree>
    <p:extLst>
      <p:ext uri="{BB962C8B-B14F-4D97-AF65-F5344CB8AC3E}">
        <p14:creationId xmlns:p14="http://schemas.microsoft.com/office/powerpoint/2010/main" val="3504942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434096" rtl="0" eaLnBrk="1" latinLnBrk="0" hangingPunct="1">
        <a:spcBef>
          <a:spcPct val="0"/>
        </a:spcBef>
        <a:buNone/>
        <a:defRPr sz="26100" kern="1200">
          <a:solidFill>
            <a:schemeClr val="tx1"/>
          </a:solidFill>
          <a:latin typeface="+mj-lt"/>
          <a:ea typeface="+mj-ea"/>
          <a:cs typeface="+mj-cs"/>
        </a:defRPr>
      </a:lvl1pPr>
    </p:titleStyle>
    <p:bodyStyle>
      <a:lvl1pPr marL="2037786" indent="-2037786" algn="l" defTabSz="5434096" rtl="0" eaLnBrk="1" latinLnBrk="0" hangingPunct="1">
        <a:spcBef>
          <a:spcPct val="20000"/>
        </a:spcBef>
        <a:buFont typeface="Arial" panose="020B0604020202020204" pitchFamily="34" charset="0"/>
        <a:buChar char="•"/>
        <a:defRPr sz="19000" kern="1200">
          <a:solidFill>
            <a:schemeClr val="tx1"/>
          </a:solidFill>
          <a:latin typeface="+mn-lt"/>
          <a:ea typeface="+mn-ea"/>
          <a:cs typeface="+mn-cs"/>
        </a:defRPr>
      </a:lvl1pPr>
      <a:lvl2pPr marL="4415203" indent="-1698155" algn="l" defTabSz="5434096" rtl="0" eaLnBrk="1" latinLnBrk="0" hangingPunct="1">
        <a:spcBef>
          <a:spcPct val="20000"/>
        </a:spcBef>
        <a:buFont typeface="Arial" panose="020B0604020202020204" pitchFamily="34" charset="0"/>
        <a:buChar char="–"/>
        <a:defRPr sz="16600" kern="1200">
          <a:solidFill>
            <a:schemeClr val="tx1"/>
          </a:solidFill>
          <a:latin typeface="+mn-lt"/>
          <a:ea typeface="+mn-ea"/>
          <a:cs typeface="+mn-cs"/>
        </a:defRPr>
      </a:lvl2pPr>
      <a:lvl3pPr marL="6792620" indent="-1358524" algn="l" defTabSz="5434096" rtl="0" eaLnBrk="1" latinLnBrk="0" hangingPunct="1">
        <a:spcBef>
          <a:spcPct val="20000"/>
        </a:spcBef>
        <a:buFont typeface="Arial" panose="020B0604020202020204" pitchFamily="34" charset="0"/>
        <a:buChar char="•"/>
        <a:defRPr sz="14300" kern="1200">
          <a:solidFill>
            <a:schemeClr val="tx1"/>
          </a:solidFill>
          <a:latin typeface="+mn-lt"/>
          <a:ea typeface="+mn-ea"/>
          <a:cs typeface="+mn-cs"/>
        </a:defRPr>
      </a:lvl3pPr>
      <a:lvl4pPr marL="9509669" indent="-1358524" algn="l" defTabSz="5434096" rtl="0" eaLnBrk="1" latinLnBrk="0" hangingPunct="1">
        <a:spcBef>
          <a:spcPct val="20000"/>
        </a:spcBef>
        <a:buFont typeface="Arial" panose="020B0604020202020204" pitchFamily="34" charset="0"/>
        <a:buChar char="–"/>
        <a:defRPr sz="11900" kern="1200">
          <a:solidFill>
            <a:schemeClr val="tx1"/>
          </a:solidFill>
          <a:latin typeface="+mn-lt"/>
          <a:ea typeface="+mn-ea"/>
          <a:cs typeface="+mn-cs"/>
        </a:defRPr>
      </a:lvl4pPr>
      <a:lvl5pPr marL="12226717" indent="-1358524" algn="l" defTabSz="5434096" rtl="0" eaLnBrk="1" latinLnBrk="0" hangingPunct="1">
        <a:spcBef>
          <a:spcPct val="20000"/>
        </a:spcBef>
        <a:buFont typeface="Arial" panose="020B0604020202020204" pitchFamily="34" charset="0"/>
        <a:buChar char="»"/>
        <a:defRPr sz="11900" kern="1200">
          <a:solidFill>
            <a:schemeClr val="tx1"/>
          </a:solidFill>
          <a:latin typeface="+mn-lt"/>
          <a:ea typeface="+mn-ea"/>
          <a:cs typeface="+mn-cs"/>
        </a:defRPr>
      </a:lvl5pPr>
      <a:lvl6pPr marL="14943765" indent="-1358524" algn="l" defTabSz="5434096" rtl="0" eaLnBrk="1" latinLnBrk="0" hangingPunct="1">
        <a:spcBef>
          <a:spcPct val="20000"/>
        </a:spcBef>
        <a:buFont typeface="Arial" panose="020B0604020202020204" pitchFamily="34" charset="0"/>
        <a:buChar char="•"/>
        <a:defRPr sz="11900" kern="1200">
          <a:solidFill>
            <a:schemeClr val="tx1"/>
          </a:solidFill>
          <a:latin typeface="+mn-lt"/>
          <a:ea typeface="+mn-ea"/>
          <a:cs typeface="+mn-cs"/>
        </a:defRPr>
      </a:lvl6pPr>
      <a:lvl7pPr marL="17660813" indent="-1358524" algn="l" defTabSz="5434096" rtl="0" eaLnBrk="1" latinLnBrk="0" hangingPunct="1">
        <a:spcBef>
          <a:spcPct val="20000"/>
        </a:spcBef>
        <a:buFont typeface="Arial" panose="020B0604020202020204" pitchFamily="34" charset="0"/>
        <a:buChar char="•"/>
        <a:defRPr sz="11900" kern="1200">
          <a:solidFill>
            <a:schemeClr val="tx1"/>
          </a:solidFill>
          <a:latin typeface="+mn-lt"/>
          <a:ea typeface="+mn-ea"/>
          <a:cs typeface="+mn-cs"/>
        </a:defRPr>
      </a:lvl7pPr>
      <a:lvl8pPr marL="20377861" indent="-1358524" algn="l" defTabSz="5434096" rtl="0" eaLnBrk="1" latinLnBrk="0" hangingPunct="1">
        <a:spcBef>
          <a:spcPct val="20000"/>
        </a:spcBef>
        <a:buFont typeface="Arial" panose="020B0604020202020204" pitchFamily="34" charset="0"/>
        <a:buChar char="•"/>
        <a:defRPr sz="11900" kern="1200">
          <a:solidFill>
            <a:schemeClr val="tx1"/>
          </a:solidFill>
          <a:latin typeface="+mn-lt"/>
          <a:ea typeface="+mn-ea"/>
          <a:cs typeface="+mn-cs"/>
        </a:defRPr>
      </a:lvl8pPr>
      <a:lvl9pPr marL="23094909" indent="-1358524" algn="l" defTabSz="5434096" rtl="0" eaLnBrk="1" latinLnBrk="0" hangingPunct="1">
        <a:spcBef>
          <a:spcPct val="20000"/>
        </a:spcBef>
        <a:buFont typeface="Arial" panose="020B0604020202020204" pitchFamily="34" charset="0"/>
        <a:buChar char="•"/>
        <a:defRPr sz="11900" kern="1200">
          <a:solidFill>
            <a:schemeClr val="tx1"/>
          </a:solidFill>
          <a:latin typeface="+mn-lt"/>
          <a:ea typeface="+mn-ea"/>
          <a:cs typeface="+mn-cs"/>
        </a:defRPr>
      </a:lvl9pPr>
    </p:bodyStyle>
    <p:otherStyle>
      <a:defPPr>
        <a:defRPr lang="en-US"/>
      </a:defPPr>
      <a:lvl1pPr marL="0" algn="l" defTabSz="5434096" rtl="0" eaLnBrk="1" latinLnBrk="0" hangingPunct="1">
        <a:defRPr sz="10700" kern="1200">
          <a:solidFill>
            <a:schemeClr val="tx1"/>
          </a:solidFill>
          <a:latin typeface="+mn-lt"/>
          <a:ea typeface="+mn-ea"/>
          <a:cs typeface="+mn-cs"/>
        </a:defRPr>
      </a:lvl1pPr>
      <a:lvl2pPr marL="2717048" algn="l" defTabSz="5434096" rtl="0" eaLnBrk="1" latinLnBrk="0" hangingPunct="1">
        <a:defRPr sz="10700" kern="1200">
          <a:solidFill>
            <a:schemeClr val="tx1"/>
          </a:solidFill>
          <a:latin typeface="+mn-lt"/>
          <a:ea typeface="+mn-ea"/>
          <a:cs typeface="+mn-cs"/>
        </a:defRPr>
      </a:lvl2pPr>
      <a:lvl3pPr marL="5434096" algn="l" defTabSz="5434096" rtl="0" eaLnBrk="1" latinLnBrk="0" hangingPunct="1">
        <a:defRPr sz="10700" kern="1200">
          <a:solidFill>
            <a:schemeClr val="tx1"/>
          </a:solidFill>
          <a:latin typeface="+mn-lt"/>
          <a:ea typeface="+mn-ea"/>
          <a:cs typeface="+mn-cs"/>
        </a:defRPr>
      </a:lvl3pPr>
      <a:lvl4pPr marL="8151144" algn="l" defTabSz="5434096" rtl="0" eaLnBrk="1" latinLnBrk="0" hangingPunct="1">
        <a:defRPr sz="10700" kern="1200">
          <a:solidFill>
            <a:schemeClr val="tx1"/>
          </a:solidFill>
          <a:latin typeface="+mn-lt"/>
          <a:ea typeface="+mn-ea"/>
          <a:cs typeface="+mn-cs"/>
        </a:defRPr>
      </a:lvl4pPr>
      <a:lvl5pPr marL="10868193" algn="l" defTabSz="5434096" rtl="0" eaLnBrk="1" latinLnBrk="0" hangingPunct="1">
        <a:defRPr sz="10700" kern="1200">
          <a:solidFill>
            <a:schemeClr val="tx1"/>
          </a:solidFill>
          <a:latin typeface="+mn-lt"/>
          <a:ea typeface="+mn-ea"/>
          <a:cs typeface="+mn-cs"/>
        </a:defRPr>
      </a:lvl5pPr>
      <a:lvl6pPr marL="13585241" algn="l" defTabSz="5434096" rtl="0" eaLnBrk="1" latinLnBrk="0" hangingPunct="1">
        <a:defRPr sz="10700" kern="1200">
          <a:solidFill>
            <a:schemeClr val="tx1"/>
          </a:solidFill>
          <a:latin typeface="+mn-lt"/>
          <a:ea typeface="+mn-ea"/>
          <a:cs typeface="+mn-cs"/>
        </a:defRPr>
      </a:lvl6pPr>
      <a:lvl7pPr marL="16302289" algn="l" defTabSz="5434096" rtl="0" eaLnBrk="1" latinLnBrk="0" hangingPunct="1">
        <a:defRPr sz="10700" kern="1200">
          <a:solidFill>
            <a:schemeClr val="tx1"/>
          </a:solidFill>
          <a:latin typeface="+mn-lt"/>
          <a:ea typeface="+mn-ea"/>
          <a:cs typeface="+mn-cs"/>
        </a:defRPr>
      </a:lvl7pPr>
      <a:lvl8pPr marL="19019337" algn="l" defTabSz="5434096" rtl="0" eaLnBrk="1" latinLnBrk="0" hangingPunct="1">
        <a:defRPr sz="10700" kern="1200">
          <a:solidFill>
            <a:schemeClr val="tx1"/>
          </a:solidFill>
          <a:latin typeface="+mn-lt"/>
          <a:ea typeface="+mn-ea"/>
          <a:cs typeface="+mn-cs"/>
        </a:defRPr>
      </a:lvl8pPr>
      <a:lvl9pPr marL="21736385" algn="l" defTabSz="5434096" rtl="0" eaLnBrk="1" latinLnBrk="0" hangingPunct="1">
        <a:defRPr sz="10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wner\Downloads\Shurgeken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7373" y="0"/>
            <a:ext cx="19048413" cy="65300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858000"/>
            <a:ext cx="38404800" cy="1569660"/>
          </a:xfrm>
          <a:prstGeom prst="rect">
            <a:avLst/>
          </a:prstGeom>
          <a:noFill/>
        </p:spPr>
        <p:txBody>
          <a:bodyPr wrap="square" rtlCol="0">
            <a:spAutoFit/>
          </a:bodyPr>
          <a:lstStyle/>
          <a:p>
            <a:pPr algn="ctr"/>
            <a:r>
              <a:rPr lang="en-US" sz="9600" dirty="0" smtClean="0"/>
              <a:t>Technical Poster</a:t>
            </a:r>
            <a:endParaRPr lang="en-US" sz="9600" dirty="0"/>
          </a:p>
        </p:txBody>
      </p:sp>
      <p:cxnSp>
        <p:nvCxnSpPr>
          <p:cNvPr id="6" name="Straight Connector 5"/>
          <p:cNvCxnSpPr/>
          <p:nvPr/>
        </p:nvCxnSpPr>
        <p:spPr>
          <a:xfrm>
            <a:off x="914400" y="8686800"/>
            <a:ext cx="365760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p:cNvSpPr txBox="1"/>
          <p:nvPr/>
        </p:nvSpPr>
        <p:spPr>
          <a:xfrm flipH="1">
            <a:off x="29008343" y="5987432"/>
            <a:ext cx="8000999" cy="2585323"/>
          </a:xfrm>
          <a:prstGeom prst="rect">
            <a:avLst/>
          </a:prstGeom>
          <a:noFill/>
        </p:spPr>
        <p:txBody>
          <a:bodyPr wrap="square" rtlCol="0">
            <a:spAutoFit/>
          </a:bodyPr>
          <a:lstStyle/>
          <a:p>
            <a:pPr algn="ctr"/>
            <a:r>
              <a:rPr lang="en-US" sz="5400" dirty="0" smtClean="0"/>
              <a:t>Adam Kimble, </a:t>
            </a:r>
          </a:p>
          <a:p>
            <a:pPr algn="ctr"/>
            <a:r>
              <a:rPr lang="en-US" sz="5400" dirty="0" smtClean="0"/>
              <a:t>Chris Leight, Albert Maah, Nicolas Re, Kris Wenger</a:t>
            </a:r>
            <a:endParaRPr lang="en-US" sz="5400" dirty="0"/>
          </a:p>
        </p:txBody>
      </p:sp>
      <p:sp>
        <p:nvSpPr>
          <p:cNvPr id="42" name="TextBox 41"/>
          <p:cNvSpPr txBox="1"/>
          <p:nvPr/>
        </p:nvSpPr>
        <p:spPr>
          <a:xfrm>
            <a:off x="1371600" y="27164050"/>
            <a:ext cx="10972800" cy="15481161"/>
          </a:xfrm>
          <a:prstGeom prst="rect">
            <a:avLst/>
          </a:prstGeom>
          <a:noFill/>
        </p:spPr>
        <p:txBody>
          <a:bodyPr wrap="square" rtlCol="0">
            <a:spAutoFit/>
          </a:bodyPr>
          <a:lstStyle/>
          <a:p>
            <a:pPr marL="685800" indent="-685800">
              <a:buFont typeface="Arial" panose="020B0604020202020204" pitchFamily="34" charset="0"/>
              <a:buChar char="•"/>
            </a:pPr>
            <a:r>
              <a:rPr lang="en-US" sz="4400" dirty="0" smtClean="0"/>
              <a:t>Uses User Datagram Protocol (UDP)</a:t>
            </a:r>
          </a:p>
          <a:p>
            <a:pPr marL="685800" indent="-685800">
              <a:buFont typeface="Arial" panose="020B0604020202020204" pitchFamily="34" charset="0"/>
              <a:buChar char="•"/>
            </a:pPr>
            <a:r>
              <a:rPr lang="en-US" sz="4400" dirty="0" smtClean="0"/>
              <a:t>Data is transferred over the network through data streams and Remote Procedural Calls (RPC)</a:t>
            </a:r>
          </a:p>
          <a:p>
            <a:pPr marL="685800" indent="-685800">
              <a:buFont typeface="Arial" panose="020B0604020202020204" pitchFamily="34" charset="0"/>
              <a:buChar char="•"/>
            </a:pPr>
            <a:r>
              <a:rPr lang="en-US" sz="4400" dirty="0" smtClean="0"/>
              <a:t>Data stream information usage</a:t>
            </a:r>
          </a:p>
          <a:p>
            <a:pPr marL="1371600" lvl="1" indent="-457200">
              <a:buFont typeface="Arial" panose="020B0604020202020204" pitchFamily="34" charset="0"/>
              <a:buChar char="•"/>
            </a:pPr>
            <a:r>
              <a:rPr lang="en-US" sz="4400" dirty="0" smtClean="0"/>
              <a:t>Player and enemy positions</a:t>
            </a:r>
          </a:p>
          <a:p>
            <a:pPr marL="1371600" lvl="1" indent="-457200">
              <a:buFont typeface="Arial" panose="020B0604020202020204" pitchFamily="34" charset="0"/>
              <a:buChar char="•"/>
            </a:pPr>
            <a:r>
              <a:rPr lang="en-US" sz="4400" dirty="0" smtClean="0"/>
              <a:t>Player and enemy states/animations</a:t>
            </a:r>
          </a:p>
          <a:p>
            <a:pPr marL="1371600" lvl="1" indent="-457200">
              <a:buFont typeface="Arial" panose="020B0604020202020204" pitchFamily="34" charset="0"/>
              <a:buChar char="•"/>
            </a:pPr>
            <a:r>
              <a:rPr lang="en-US" sz="4400" dirty="0" smtClean="0"/>
              <a:t>Interactive lighting</a:t>
            </a:r>
          </a:p>
          <a:p>
            <a:pPr marL="1371600" lvl="1" indent="-457200">
              <a:buFont typeface="Arial" panose="020B0604020202020204" pitchFamily="34" charset="0"/>
              <a:buChar char="•"/>
            </a:pPr>
            <a:r>
              <a:rPr lang="en-US" sz="4400" dirty="0" smtClean="0"/>
              <a:t>Flag position</a:t>
            </a:r>
          </a:p>
          <a:p>
            <a:pPr marL="685800" indent="-685800">
              <a:buFont typeface="Arial" panose="020B0604020202020204" pitchFamily="34" charset="0"/>
              <a:buChar char="•"/>
            </a:pPr>
            <a:r>
              <a:rPr lang="en-US" sz="4400" dirty="0" smtClean="0"/>
              <a:t>Remote Procedural Call usage</a:t>
            </a:r>
          </a:p>
          <a:p>
            <a:pPr marL="1371600" lvl="1" indent="-457200">
              <a:buFont typeface="Arial" panose="020B0604020202020204" pitchFamily="34" charset="0"/>
              <a:buChar char="•"/>
            </a:pPr>
            <a:r>
              <a:rPr lang="en-US" sz="4400" dirty="0" smtClean="0"/>
              <a:t>Single time actions, such as dealing and taking damage, interacting with lights, and throwing the flag</a:t>
            </a:r>
          </a:p>
          <a:p>
            <a:pPr indent="-457200">
              <a:buFont typeface="Arial" panose="020B0604020202020204" pitchFamily="34" charset="0"/>
              <a:buChar char="•"/>
            </a:pPr>
            <a:r>
              <a:rPr lang="en-US" sz="4400" dirty="0"/>
              <a:t>Network Persistent AI</a:t>
            </a:r>
          </a:p>
          <a:p>
            <a:pPr marL="1371600" lvl="1" indent="-457200" defTabSz="3657600">
              <a:buFont typeface="Arial" panose="020B0604020202020204" pitchFamily="34" charset="0"/>
              <a:buChar char="•"/>
            </a:pPr>
            <a:r>
              <a:rPr lang="en-US" sz="4400" dirty="0"/>
              <a:t>Created at level load time across the network</a:t>
            </a:r>
          </a:p>
          <a:p>
            <a:pPr marL="1371600" lvl="1" indent="-457200" defTabSz="3657600">
              <a:buFont typeface="Arial" panose="020B0604020202020204" pitchFamily="34" charset="0"/>
              <a:buChar char="•"/>
            </a:pPr>
            <a:r>
              <a:rPr lang="en-US" sz="4400" dirty="0"/>
              <a:t>Public variables  allow for modular creation of guards</a:t>
            </a:r>
          </a:p>
          <a:p>
            <a:pPr marL="1371600" lvl="1" indent="-457200" defTabSz="3657600">
              <a:buFont typeface="Arial" panose="020B0604020202020204" pitchFamily="34" charset="0"/>
              <a:buChar char="•"/>
            </a:pPr>
            <a:r>
              <a:rPr lang="en-US" sz="4400" dirty="0"/>
              <a:t>Modular design makes passing guards easier for the network</a:t>
            </a:r>
          </a:p>
          <a:p>
            <a:pPr marL="1371600" lvl="1" indent="-457200" defTabSz="3657600">
              <a:buFont typeface="Arial" panose="020B0604020202020204" pitchFamily="34" charset="0"/>
              <a:buChar char="•"/>
            </a:pPr>
            <a:r>
              <a:rPr lang="en-US" sz="4400" dirty="0"/>
              <a:t>Modular design allows for scalable </a:t>
            </a:r>
            <a:r>
              <a:rPr lang="en-US" sz="4400" dirty="0" smtClean="0"/>
              <a:t>difficulty</a:t>
            </a:r>
          </a:p>
          <a:p>
            <a:endParaRPr lang="en-US" sz="3200" dirty="0"/>
          </a:p>
        </p:txBody>
      </p:sp>
      <p:sp>
        <p:nvSpPr>
          <p:cNvPr id="46" name="TextBox 45"/>
          <p:cNvSpPr txBox="1"/>
          <p:nvPr/>
        </p:nvSpPr>
        <p:spPr>
          <a:xfrm>
            <a:off x="13761321" y="26829102"/>
            <a:ext cx="10972800" cy="4770537"/>
          </a:xfrm>
          <a:prstGeom prst="rect">
            <a:avLst/>
          </a:prstGeom>
          <a:noFill/>
        </p:spPr>
        <p:txBody>
          <a:bodyPr wrap="square" rtlCol="0">
            <a:spAutoFit/>
          </a:bodyPr>
          <a:lstStyle/>
          <a:p>
            <a:pPr marL="571500" indent="-571500">
              <a:buFont typeface="Arial" panose="020B0604020202020204" pitchFamily="34" charset="0"/>
              <a:buChar char="•"/>
            </a:pPr>
            <a:r>
              <a:rPr lang="en-US" sz="4400" dirty="0" smtClean="0"/>
              <a:t>The more well lit an area of the map is the further away an enemy can see a player</a:t>
            </a:r>
          </a:p>
          <a:p>
            <a:pPr marL="571500" indent="-571500">
              <a:buFont typeface="Arial" panose="020B0604020202020204" pitchFamily="34" charset="0"/>
              <a:buChar char="•"/>
            </a:pPr>
            <a:r>
              <a:rPr lang="en-US" sz="4400" dirty="0" smtClean="0"/>
              <a:t>Enemies vision depends on their own proximity to the light source not the players</a:t>
            </a:r>
          </a:p>
          <a:p>
            <a:pPr marL="571500" indent="-571500">
              <a:buFont typeface="Arial" panose="020B0604020202020204" pitchFamily="34" charset="0"/>
              <a:buChar char="•"/>
            </a:pPr>
            <a:r>
              <a:rPr lang="en-US" sz="4400" dirty="0" smtClean="0"/>
              <a:t>Players can toggle lights on/off to given themselves a strategic advantage</a:t>
            </a:r>
            <a:endParaRPr lang="en-US" sz="4400" dirty="0"/>
          </a:p>
          <a:p>
            <a:pPr marL="571500" indent="-571500">
              <a:buFont typeface="Arial" panose="020B0604020202020204" pitchFamily="34" charset="0"/>
              <a:buChar char="•"/>
            </a:pPr>
            <a:endParaRPr lang="en-US" sz="4000" dirty="0"/>
          </a:p>
        </p:txBody>
      </p:sp>
      <p:sp>
        <p:nvSpPr>
          <p:cNvPr id="50" name="Rectangle 3"/>
          <p:cNvSpPr>
            <a:spLocks noChangeArrowheads="1"/>
          </p:cNvSpPr>
          <p:nvPr/>
        </p:nvSpPr>
        <p:spPr bwMode="auto">
          <a:xfrm>
            <a:off x="26060400" y="11153511"/>
            <a:ext cx="10972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571500" indent="-571500">
              <a:buFont typeface="Arial" panose="020B0604020202020204" pitchFamily="34" charset="0"/>
              <a:buChar char="•"/>
            </a:pPr>
            <a:r>
              <a:rPr lang="en-US" sz="4400" dirty="0" smtClean="0"/>
              <a:t>Main Menu</a:t>
            </a:r>
          </a:p>
        </p:txBody>
      </p:sp>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r="2669"/>
          <a:stretch/>
        </p:blipFill>
        <p:spPr bwMode="auto">
          <a:xfrm>
            <a:off x="796212" y="1203064"/>
            <a:ext cx="8901152" cy="3531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19" descr="C:\Users\Owner\Documents\GitHub\DonutShopHentai\Shurgeken\Assets\Textures\UI\Logobetter.png"/>
          <p:cNvPicPr>
            <a:picLocks noChangeAspect="1" noChangeArrowheads="1"/>
          </p:cNvPicPr>
          <p:nvPr/>
        </p:nvPicPr>
        <p:blipFill rotWithShape="1">
          <a:blip r:embed="rId5">
            <a:extLst>
              <a:ext uri="{28A0092B-C50C-407E-A947-70E740481C1C}">
                <a14:useLocalDpi xmlns:a14="http://schemas.microsoft.com/office/drawing/2010/main" val="0"/>
              </a:ext>
            </a:extLst>
          </a:blip>
          <a:srcRect t="17887" b="25257"/>
          <a:stretch/>
        </p:blipFill>
        <p:spPr bwMode="auto">
          <a:xfrm>
            <a:off x="28558267" y="1905764"/>
            <a:ext cx="8901152" cy="353153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un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4476" y="6059979"/>
            <a:ext cx="8000999" cy="244022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lh3.googleusercontent.com/EU6yTBpN0Un83BAXsHMyY5qA8phTHer5rxRCG1RJOM0J1lhnNxjgukpmdPTxXdddQOqOsq7wJ2BGaRcF2AEaYerOcGeBT9QEcUusAaY7AvCmVjbOCpiED0q5jvlRx3jyJm6t95Y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0" y="17373600"/>
            <a:ext cx="10972800" cy="7315200"/>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p:nvSpPr>
        <p:spPr>
          <a:xfrm>
            <a:off x="13716000" y="11100631"/>
            <a:ext cx="10972800" cy="5691813"/>
          </a:xfrm>
          <a:prstGeom prst="rect">
            <a:avLst/>
          </a:prstGeom>
        </p:spPr>
        <p:txBody>
          <a:bodyPr wrap="square">
            <a:spAutoFit/>
          </a:bodyPr>
          <a:lstStyle/>
          <a:p>
            <a:pPr marL="571500" indent="-571500">
              <a:buFont typeface="Arial" panose="020B0604020202020204" pitchFamily="34" charset="0"/>
              <a:buChar char="•"/>
            </a:pPr>
            <a:r>
              <a:rPr lang="en-US" sz="4400" dirty="0" smtClean="0"/>
              <a:t>Design goals</a:t>
            </a:r>
          </a:p>
          <a:p>
            <a:pPr marL="1371600" lvl="1" indent="-457200">
              <a:buFont typeface="Arial" panose="020B0604020202020204" pitchFamily="34" charset="0"/>
              <a:buChar char="•"/>
            </a:pPr>
            <a:r>
              <a:rPr lang="en-US" sz="4400" dirty="0" smtClean="0"/>
              <a:t>Multi-lane system for path diversity</a:t>
            </a:r>
          </a:p>
          <a:p>
            <a:pPr marL="1371600" lvl="1" indent="-457200">
              <a:buFont typeface="Arial" panose="020B0604020202020204" pitchFamily="34" charset="0"/>
              <a:buChar char="•"/>
            </a:pPr>
            <a:r>
              <a:rPr lang="en-US" sz="4400" dirty="0" smtClean="0"/>
              <a:t>Open focus areas for combat</a:t>
            </a:r>
          </a:p>
          <a:p>
            <a:pPr marL="1371600" lvl="1" indent="-457200">
              <a:buFont typeface="Arial" panose="020B0604020202020204" pitchFamily="34" charset="0"/>
              <a:buChar char="•"/>
            </a:pPr>
            <a:r>
              <a:rPr lang="en-US" sz="4400" dirty="0" smtClean="0"/>
              <a:t>Intelligently placed clutter and interactive light for cover and strategic diversity in approach to objective</a:t>
            </a:r>
          </a:p>
          <a:p>
            <a:pPr marL="1371600" lvl="1" indent="-457200">
              <a:buFont typeface="Arial" panose="020B0604020202020204" pitchFamily="34" charset="0"/>
              <a:buChar char="•"/>
            </a:pPr>
            <a:r>
              <a:rPr lang="en-US" sz="4400" dirty="0" smtClean="0"/>
              <a:t>Invisible triggers to maintain field of play within the desired bounds of the map</a:t>
            </a:r>
            <a:endParaRPr lang="en-US" sz="3600" dirty="0"/>
          </a:p>
        </p:txBody>
      </p:sp>
      <p:sp>
        <p:nvSpPr>
          <p:cNvPr id="2" name="Rounded Rectangle 1"/>
          <p:cNvSpPr/>
          <p:nvPr/>
        </p:nvSpPr>
        <p:spPr>
          <a:xfrm>
            <a:off x="13258800" y="9601200"/>
            <a:ext cx="11887200" cy="7315200"/>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6204592" y="9601200"/>
            <a:ext cx="5995616" cy="1446550"/>
          </a:xfrm>
          <a:prstGeom prst="rect">
            <a:avLst/>
          </a:prstGeom>
        </p:spPr>
        <p:txBody>
          <a:bodyPr wrap="none">
            <a:spAutoFit/>
          </a:bodyPr>
          <a:lstStyle/>
          <a:p>
            <a:pPr algn="ctr"/>
            <a:r>
              <a:rPr lang="en-US" sz="8800" b="1" dirty="0"/>
              <a:t>Level Design</a:t>
            </a:r>
          </a:p>
        </p:txBody>
      </p:sp>
      <p:pic>
        <p:nvPicPr>
          <p:cNvPr id="18" name="Picture 6" descr="AI State Diagram.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07590" y="17373600"/>
            <a:ext cx="10700815" cy="7071516"/>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1371600" y="11153512"/>
            <a:ext cx="10972800" cy="6186309"/>
          </a:xfrm>
          <a:prstGeom prst="rect">
            <a:avLst/>
          </a:prstGeom>
          <a:noFill/>
        </p:spPr>
        <p:txBody>
          <a:bodyPr wrap="square" rtlCol="0">
            <a:spAutoFit/>
          </a:bodyPr>
          <a:lstStyle/>
          <a:p>
            <a:pPr indent="-457200">
              <a:buFont typeface="Arial" panose="020B0604020202020204" pitchFamily="34" charset="0"/>
              <a:buChar char="•"/>
            </a:pPr>
            <a:r>
              <a:rPr lang="en-US" sz="4400" dirty="0" smtClean="0"/>
              <a:t>Random Intelligent Pathing</a:t>
            </a:r>
          </a:p>
          <a:p>
            <a:pPr marL="1371600" lvl="1" indent="-457200">
              <a:buFont typeface="Arial" panose="020B0604020202020204" pitchFamily="34" charset="0"/>
              <a:buChar char="•"/>
            </a:pPr>
            <a:r>
              <a:rPr lang="en-US" sz="4400" dirty="0" smtClean="0"/>
              <a:t>Patrol path is randomly selected from a pool of 4 different paths at initialization</a:t>
            </a:r>
          </a:p>
          <a:p>
            <a:pPr marL="1371600" lvl="1" indent="-457200">
              <a:buFont typeface="Arial" panose="020B0604020202020204" pitchFamily="34" charset="0"/>
              <a:buChar char="•"/>
            </a:pPr>
            <a:r>
              <a:rPr lang="en-US" sz="4400" dirty="0" smtClean="0"/>
              <a:t>Waypoints are use to control the guards movement along the path</a:t>
            </a:r>
          </a:p>
          <a:p>
            <a:pPr marL="1371600" lvl="1" indent="-457200">
              <a:buFont typeface="Arial" panose="020B0604020202020204" pitchFamily="34" charset="0"/>
              <a:buChar char="•"/>
            </a:pPr>
            <a:r>
              <a:rPr lang="en-US" sz="4400" dirty="0" smtClean="0"/>
              <a:t>Waypoints  from the current path are randomly  assigned  on path assignment and again in 3 minute intervals</a:t>
            </a:r>
          </a:p>
          <a:p>
            <a:pPr indent="-457200">
              <a:buFont typeface="Arial" panose="020B0604020202020204" pitchFamily="34" charset="0"/>
              <a:buChar char="•"/>
            </a:pPr>
            <a:r>
              <a:rPr lang="en-US" sz="4400" dirty="0" smtClean="0"/>
              <a:t>State  Design Pattern</a:t>
            </a:r>
            <a:endParaRPr lang="en-US" sz="4400" dirty="0"/>
          </a:p>
        </p:txBody>
      </p:sp>
      <p:sp>
        <p:nvSpPr>
          <p:cNvPr id="24" name="Rounded Rectangle 23"/>
          <p:cNvSpPr/>
          <p:nvPr/>
        </p:nvSpPr>
        <p:spPr>
          <a:xfrm>
            <a:off x="914400" y="9601200"/>
            <a:ext cx="11887200" cy="15544800"/>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45980" y="9654081"/>
            <a:ext cx="9824036" cy="1446550"/>
          </a:xfrm>
          <a:prstGeom prst="rect">
            <a:avLst/>
          </a:prstGeom>
        </p:spPr>
        <p:txBody>
          <a:bodyPr wrap="none">
            <a:spAutoFit/>
          </a:bodyPr>
          <a:lstStyle/>
          <a:p>
            <a:r>
              <a:rPr lang="en-US" sz="8800" b="1" dirty="0"/>
              <a:t>Artificial Intelligence</a:t>
            </a:r>
            <a:endParaRPr lang="en-US" sz="8800" dirty="0"/>
          </a:p>
        </p:txBody>
      </p:sp>
      <p:sp>
        <p:nvSpPr>
          <p:cNvPr id="28" name="Rounded Rectangle 27"/>
          <p:cNvSpPr/>
          <p:nvPr/>
        </p:nvSpPr>
        <p:spPr>
          <a:xfrm>
            <a:off x="914400" y="25717500"/>
            <a:ext cx="11887200" cy="17243345"/>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018630" y="25717500"/>
            <a:ext cx="5678734" cy="1446550"/>
          </a:xfrm>
          <a:prstGeom prst="rect">
            <a:avLst/>
          </a:prstGeom>
        </p:spPr>
        <p:txBody>
          <a:bodyPr wrap="none">
            <a:spAutoFit/>
          </a:bodyPr>
          <a:lstStyle/>
          <a:p>
            <a:r>
              <a:rPr lang="en-US" sz="8800" b="1" dirty="0" smtClean="0"/>
              <a:t>Networking</a:t>
            </a:r>
            <a:endParaRPr lang="en-US" sz="8800" dirty="0"/>
          </a:p>
        </p:txBody>
      </p:sp>
      <p:sp>
        <p:nvSpPr>
          <p:cNvPr id="12" name="Rectangle 11"/>
          <p:cNvSpPr/>
          <p:nvPr/>
        </p:nvSpPr>
        <p:spPr>
          <a:xfrm>
            <a:off x="14630988" y="25175686"/>
            <a:ext cx="9142824" cy="1446550"/>
          </a:xfrm>
          <a:prstGeom prst="rect">
            <a:avLst/>
          </a:prstGeom>
        </p:spPr>
        <p:txBody>
          <a:bodyPr wrap="none">
            <a:spAutoFit/>
          </a:bodyPr>
          <a:lstStyle/>
          <a:p>
            <a:r>
              <a:rPr lang="en-US" sz="8800" b="1" dirty="0"/>
              <a:t>Interactive Lighting</a:t>
            </a:r>
          </a:p>
        </p:txBody>
      </p:sp>
      <p:sp>
        <p:nvSpPr>
          <p:cNvPr id="34" name="Rounded Rectangle 33"/>
          <p:cNvSpPr/>
          <p:nvPr/>
        </p:nvSpPr>
        <p:spPr>
          <a:xfrm>
            <a:off x="13327979" y="25152942"/>
            <a:ext cx="11887200" cy="17807903"/>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https://lh4.googleusercontent.com/dvS3rDF6uU1KQuvOe-01-i9l2b6HNiMPig4FXb6ithgj_r0SS3ZEmZFpYruGMS5qFmLPWwtHlGDxqRRp7A0VUcGx9HcmF4RUBWv29smiMD7fKgHQB92YDZ9_mgOFj_mDVBs0M-jF"/>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0" y="31546800"/>
            <a:ext cx="109728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h6.googleusercontent.com/pVSX-cJNO9JO0cgDfRc8m0S2Wh7CL5cmIbgz_KKSzEUKokIMh6imyhyPMEFR_DGkX9j9qaWBFq_9tGbKEh05otsScSuCOY6-sJUIlVzbgg0W6qncbP96y_D0iw9QAre4t3_UjyBx"/>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16000" y="36576000"/>
            <a:ext cx="10972800" cy="4572000"/>
          </a:xfrm>
          <a:prstGeom prst="rect">
            <a:avLst/>
          </a:prstGeom>
          <a:noFill/>
          <a:extLst>
            <a:ext uri="{909E8E84-426E-40DD-AFC4-6F175D3DCCD1}">
              <a14:hiddenFill xmlns:a14="http://schemas.microsoft.com/office/drawing/2010/main">
                <a:solidFill>
                  <a:srgbClr val="FFFFFF"/>
                </a:solidFill>
              </a14:hiddenFill>
            </a:ext>
          </a:extLst>
        </p:spPr>
      </p:pic>
      <p:sp>
        <p:nvSpPr>
          <p:cNvPr id="35" name="Rounded Rectangle 34"/>
          <p:cNvSpPr/>
          <p:nvPr/>
        </p:nvSpPr>
        <p:spPr>
          <a:xfrm>
            <a:off x="25603200" y="9601200"/>
            <a:ext cx="11887200" cy="33375600"/>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6457490" y="9654081"/>
            <a:ext cx="10178620" cy="1446550"/>
          </a:xfrm>
          <a:prstGeom prst="rect">
            <a:avLst/>
          </a:prstGeom>
        </p:spPr>
        <p:txBody>
          <a:bodyPr wrap="none">
            <a:spAutoFit/>
          </a:bodyPr>
          <a:lstStyle/>
          <a:p>
            <a:r>
              <a:rPr lang="en-US" sz="8800" b="1" dirty="0"/>
              <a:t>User Interface Design</a:t>
            </a:r>
          </a:p>
        </p:txBody>
      </p:sp>
      <p:sp>
        <p:nvSpPr>
          <p:cNvPr id="14" name="Rectangle 13"/>
          <p:cNvSpPr/>
          <p:nvPr/>
        </p:nvSpPr>
        <p:spPr>
          <a:xfrm>
            <a:off x="26060400" y="16916400"/>
            <a:ext cx="10972800" cy="914400"/>
          </a:xfrm>
          <a:prstGeom prst="rect">
            <a:avLst/>
          </a:prstGeom>
        </p:spPr>
        <p:txBody>
          <a:bodyPr wrap="square">
            <a:spAutoFit/>
          </a:bodyPr>
          <a:lstStyle/>
          <a:p>
            <a:pPr marL="571500" indent="-571500">
              <a:buFont typeface="Arial" panose="020B0604020202020204" pitchFamily="34" charset="0"/>
              <a:buChar char="•"/>
            </a:pPr>
            <a:r>
              <a:rPr lang="en-US" sz="4400" dirty="0" smtClean="0"/>
              <a:t>Settings Menu</a:t>
            </a:r>
          </a:p>
        </p:txBody>
      </p:sp>
      <p:pic>
        <p:nvPicPr>
          <p:cNvPr id="2056" name="Picture 8" descr="dc7268fa39fc5c094855ec1887589250.png"/>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974800" y="12067911"/>
            <a:ext cx="9144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26060400" y="22860000"/>
            <a:ext cx="10972800" cy="5715000"/>
          </a:xfrm>
          <a:prstGeom prst="rect">
            <a:avLst/>
          </a:prstGeom>
        </p:spPr>
        <p:txBody>
          <a:bodyPr>
            <a:spAutoFit/>
          </a:bodyPr>
          <a:lstStyle/>
          <a:p>
            <a:pPr marL="571500" indent="-571500">
              <a:buFont typeface="Arial" panose="020B0604020202020204" pitchFamily="34" charset="0"/>
              <a:buChar char="•"/>
            </a:pPr>
            <a:r>
              <a:rPr lang="en-US" sz="4400" dirty="0" smtClean="0"/>
              <a:t>Network Play Menu</a:t>
            </a:r>
          </a:p>
          <a:p>
            <a:pPr marL="1371600" lvl="1" indent="-457200">
              <a:buFont typeface="Arial" panose="020B0604020202020204" pitchFamily="34" charset="0"/>
              <a:buChar char="•"/>
            </a:pPr>
            <a:r>
              <a:rPr lang="en-US" sz="4400" dirty="0" smtClean="0"/>
              <a:t>Allows player to join a pre-existing lobby or create their own for players  to join</a:t>
            </a:r>
          </a:p>
          <a:p>
            <a:pPr marL="571500" indent="-571500">
              <a:buFont typeface="Arial" panose="020B0604020202020204" pitchFamily="34" charset="0"/>
              <a:buChar char="•"/>
            </a:pPr>
            <a:r>
              <a:rPr lang="en-US" sz="4400" dirty="0" smtClean="0"/>
              <a:t>Pause Menu</a:t>
            </a:r>
          </a:p>
          <a:p>
            <a:pPr marL="1371600" lvl="1" indent="-457200">
              <a:buFont typeface="Arial" panose="020B0604020202020204" pitchFamily="34" charset="0"/>
              <a:buChar char="•"/>
            </a:pPr>
            <a:r>
              <a:rPr lang="en-US" sz="4400" dirty="0" smtClean="0"/>
              <a:t>Allows player to go to the in-game settings menu, return to main menu, or exit the game entirely</a:t>
            </a:r>
          </a:p>
          <a:p>
            <a:pPr marL="571500" indent="-571500">
              <a:buFont typeface="Arial" panose="020B0604020202020204" pitchFamily="34" charset="0"/>
              <a:buChar char="•"/>
            </a:pPr>
            <a:r>
              <a:rPr lang="en-US" sz="4400" dirty="0" smtClean="0"/>
              <a:t>In-game Settings Menu</a:t>
            </a:r>
            <a:endParaRPr lang="en-US" sz="4400" dirty="0"/>
          </a:p>
        </p:txBody>
      </p:sp>
      <p:pic>
        <p:nvPicPr>
          <p:cNvPr id="2058" name="Picture 10" descr="d7eb4e5b60e6c4ad5eb66e1f1772c112.png"/>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974800" y="17830800"/>
            <a:ext cx="9144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26060400" y="33604200"/>
            <a:ext cx="10972800" cy="4832092"/>
          </a:xfrm>
          <a:prstGeom prst="rect">
            <a:avLst/>
          </a:prstGeom>
        </p:spPr>
        <p:txBody>
          <a:bodyPr>
            <a:spAutoFit/>
          </a:bodyPr>
          <a:lstStyle/>
          <a:p>
            <a:pPr marL="571500" indent="-571500">
              <a:buFont typeface="Arial" panose="020B0604020202020204" pitchFamily="34" charset="0"/>
              <a:buChar char="•"/>
            </a:pPr>
            <a:r>
              <a:rPr lang="en-US" sz="4400" dirty="0"/>
              <a:t>Control Scheme Menu</a:t>
            </a:r>
          </a:p>
          <a:p>
            <a:pPr marL="1371600" lvl="1" indent="-457200">
              <a:buFont typeface="Arial" panose="020B0604020202020204" pitchFamily="34" charset="0"/>
              <a:buChar char="•"/>
            </a:pPr>
            <a:r>
              <a:rPr lang="en-US" sz="4400" dirty="0"/>
              <a:t>Brings up the control layout for the game</a:t>
            </a:r>
          </a:p>
          <a:p>
            <a:pPr marL="571500" indent="-571500">
              <a:buFont typeface="Arial" panose="020B0604020202020204" pitchFamily="34" charset="0"/>
              <a:buChar char="•"/>
            </a:pPr>
            <a:r>
              <a:rPr lang="en-US" sz="4400" dirty="0"/>
              <a:t>In-game </a:t>
            </a:r>
            <a:r>
              <a:rPr lang="en-US" sz="4400" dirty="0" smtClean="0"/>
              <a:t>UI</a:t>
            </a:r>
            <a:endParaRPr lang="en-US" sz="4400" dirty="0"/>
          </a:p>
          <a:p>
            <a:pPr marL="1371600" lvl="1" indent="-457200">
              <a:buFont typeface="Arial" panose="020B0604020202020204" pitchFamily="34" charset="0"/>
              <a:buChar char="•"/>
            </a:pPr>
            <a:r>
              <a:rPr lang="en-US" sz="4400" dirty="0"/>
              <a:t>Notifications</a:t>
            </a:r>
          </a:p>
          <a:p>
            <a:pPr marL="1371600" lvl="1" indent="-457200">
              <a:buFont typeface="Arial" panose="020B0604020202020204" pitchFamily="34" charset="0"/>
              <a:buChar char="•"/>
            </a:pPr>
            <a:r>
              <a:rPr lang="en-US" sz="4400" dirty="0" smtClean="0"/>
              <a:t>Health bar</a:t>
            </a:r>
          </a:p>
          <a:p>
            <a:pPr marL="1371600" lvl="1" indent="-457200">
              <a:buFont typeface="Arial" panose="020B0604020202020204" pitchFamily="34" charset="0"/>
              <a:buChar char="•"/>
            </a:pPr>
            <a:r>
              <a:rPr lang="en-US" sz="4400" dirty="0" smtClean="0"/>
              <a:t>Minimap</a:t>
            </a:r>
            <a:endParaRPr lang="en-US" sz="4400" dirty="0"/>
          </a:p>
          <a:p>
            <a:pPr marL="1371600" lvl="1" indent="-457200">
              <a:buFont typeface="Arial" panose="020B0604020202020204" pitchFamily="34" charset="0"/>
              <a:buChar char="•"/>
            </a:pPr>
            <a:r>
              <a:rPr lang="en-US" sz="4400" dirty="0"/>
              <a:t>Score</a:t>
            </a:r>
          </a:p>
        </p:txBody>
      </p:sp>
      <p:pic>
        <p:nvPicPr>
          <p:cNvPr id="2060" name="Picture 12" descr="186368d218042790d81277269d2e59ce.png"/>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974800" y="28574999"/>
            <a:ext cx="9144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9a63cd93eb8fcb141f17c9adada82cf7.png"/>
          <p:cNvPicPr>
            <a:picLocks noChangeArrowheads="1"/>
          </p:cNvPicPr>
          <p:nvPr/>
        </p:nvPicPr>
        <p:blipFill rotWithShape="1">
          <a:blip r:embed="rId14">
            <a:extLst>
              <a:ext uri="{28A0092B-C50C-407E-A947-70E740481C1C}">
                <a14:useLocalDpi xmlns:a14="http://schemas.microsoft.com/office/drawing/2010/main" val="0"/>
              </a:ext>
            </a:extLst>
          </a:blip>
          <a:srcRect l="17869" t="15886" r="4099"/>
          <a:stretch/>
        </p:blipFill>
        <p:spPr bwMode="auto">
          <a:xfrm>
            <a:off x="32004000" y="35204400"/>
            <a:ext cx="3657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6136601" y="38862000"/>
            <a:ext cx="10872742" cy="3477875"/>
          </a:xfrm>
          <a:prstGeom prst="rect">
            <a:avLst/>
          </a:prstGeom>
          <a:noFill/>
        </p:spPr>
        <p:txBody>
          <a:bodyPr wrap="square" rtlCol="0">
            <a:spAutoFit/>
          </a:bodyPr>
          <a:lstStyle/>
          <a:p>
            <a:r>
              <a:rPr lang="en-US" sz="4400" dirty="0" smtClean="0"/>
              <a:t>The minimap provides the player with the </a:t>
            </a:r>
          </a:p>
          <a:p>
            <a:r>
              <a:rPr lang="en-US" sz="4400" dirty="0" smtClean="0"/>
              <a:t>general direction and location of their home base (in red), the enemy base (in blue), the enemy flag (also blue), the jail (in white), and enemy and allied players (in their team colors)</a:t>
            </a:r>
            <a:endParaRPr lang="en-US" sz="4400" dirty="0"/>
          </a:p>
        </p:txBody>
      </p:sp>
      <p:sp>
        <p:nvSpPr>
          <p:cNvPr id="36" name="TextBox 35"/>
          <p:cNvSpPr txBox="1"/>
          <p:nvPr/>
        </p:nvSpPr>
        <p:spPr>
          <a:xfrm>
            <a:off x="-49112" y="4897430"/>
            <a:ext cx="10591800" cy="923330"/>
          </a:xfrm>
          <a:prstGeom prst="rect">
            <a:avLst/>
          </a:prstGeom>
          <a:noFill/>
        </p:spPr>
        <p:txBody>
          <a:bodyPr wrap="square" rtlCol="0">
            <a:spAutoFit/>
          </a:bodyPr>
          <a:lstStyle/>
          <a:p>
            <a:pPr algn="ctr"/>
            <a:r>
              <a:rPr lang="en-US" sz="5400" dirty="0" smtClean="0"/>
              <a:t>CSE 5912</a:t>
            </a:r>
            <a:endParaRPr lang="en-US" sz="5400" dirty="0"/>
          </a:p>
        </p:txBody>
      </p:sp>
      <p:sp>
        <p:nvSpPr>
          <p:cNvPr id="37" name="TextBox 36"/>
          <p:cNvSpPr txBox="1"/>
          <p:nvPr/>
        </p:nvSpPr>
        <p:spPr>
          <a:xfrm flipH="1">
            <a:off x="29766884" y="459724"/>
            <a:ext cx="6483916" cy="1169551"/>
          </a:xfrm>
          <a:prstGeom prst="rect">
            <a:avLst/>
          </a:prstGeom>
          <a:noFill/>
        </p:spPr>
        <p:txBody>
          <a:bodyPr wrap="square" rtlCol="0">
            <a:spAutoFit/>
          </a:bodyPr>
          <a:lstStyle/>
          <a:p>
            <a:pPr algn="ctr"/>
            <a:r>
              <a:rPr lang="en-US" sz="7000" dirty="0" smtClean="0"/>
              <a:t>By</a:t>
            </a:r>
            <a:endParaRPr lang="en-US" sz="7000" dirty="0"/>
          </a:p>
        </p:txBody>
      </p:sp>
    </p:spTree>
    <p:extLst>
      <p:ext uri="{BB962C8B-B14F-4D97-AF65-F5344CB8AC3E}">
        <p14:creationId xmlns:p14="http://schemas.microsoft.com/office/powerpoint/2010/main" val="24834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7881</TotalTime>
  <Words>374</Words>
  <Application>Microsoft Office PowerPoint</Application>
  <PresentationFormat>Custom</PresentationFormat>
  <Paragraphs>54</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Kris Wenger</cp:lastModifiedBy>
  <cp:revision>50</cp:revision>
  <dcterms:created xsi:type="dcterms:W3CDTF">2017-04-08T15:10:56Z</dcterms:created>
  <dcterms:modified xsi:type="dcterms:W3CDTF">2017-04-20T15:24:27Z</dcterms:modified>
</cp:coreProperties>
</file>