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
  </p:notesMasterIdLst>
  <p:sldIdLst>
    <p:sldId id="257" r:id="rId2"/>
  </p:sldIdLst>
  <p:sldSz cx="38404800" cy="51206400"/>
  <p:notesSz cx="7772400" cy="10058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128" userDrawn="1">
          <p15:clr>
            <a:srgbClr val="A4A3A4"/>
          </p15:clr>
        </p15:guide>
        <p15:guide id="2" pos="1209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470" autoAdjust="0"/>
  </p:normalViewPr>
  <p:slideViewPr>
    <p:cSldViewPr>
      <p:cViewPr>
        <p:scale>
          <a:sx n="23" d="100"/>
          <a:sy n="23" d="100"/>
        </p:scale>
        <p:origin x="1104" y="14"/>
      </p:cViewPr>
      <p:guideLst>
        <p:guide orient="horz" pos="16128"/>
        <p:guide pos="1209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368675" cy="5032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402138" y="0"/>
            <a:ext cx="3368675" cy="503238"/>
          </a:xfrm>
          <a:prstGeom prst="rect">
            <a:avLst/>
          </a:prstGeom>
        </p:spPr>
        <p:txBody>
          <a:bodyPr vert="horz" lIns="91440" tIns="45720" rIns="91440" bIns="45720" rtlCol="0"/>
          <a:lstStyle>
            <a:lvl1pPr algn="r">
              <a:defRPr sz="1200"/>
            </a:lvl1pPr>
          </a:lstStyle>
          <a:p>
            <a:fld id="{E13D7D80-9D26-42A9-AEEE-AC8D36DF8A2A}" type="datetimeFigureOut">
              <a:rPr lang="en-US" smtClean="0"/>
              <a:t>12/6/2016</a:t>
            </a:fld>
            <a:endParaRPr lang="en-US"/>
          </a:p>
        </p:txBody>
      </p:sp>
      <p:sp>
        <p:nvSpPr>
          <p:cNvPr id="4" name="Slide Image Placeholder 3"/>
          <p:cNvSpPr>
            <a:spLocks noGrp="1" noRot="1" noChangeAspect="1"/>
          </p:cNvSpPr>
          <p:nvPr>
            <p:ph type="sldImg" idx="2"/>
          </p:nvPr>
        </p:nvSpPr>
        <p:spPr>
          <a:xfrm>
            <a:off x="2471738" y="754063"/>
            <a:ext cx="2828925" cy="3771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77875" y="4778375"/>
            <a:ext cx="6216650" cy="45259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553575"/>
            <a:ext cx="3368675" cy="5032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402138" y="9553575"/>
            <a:ext cx="3368675" cy="503238"/>
          </a:xfrm>
          <a:prstGeom prst="rect">
            <a:avLst/>
          </a:prstGeom>
        </p:spPr>
        <p:txBody>
          <a:bodyPr vert="horz" lIns="91440" tIns="45720" rIns="91440" bIns="45720" rtlCol="0" anchor="b"/>
          <a:lstStyle>
            <a:lvl1pPr algn="r">
              <a:defRPr sz="1200"/>
            </a:lvl1pPr>
          </a:lstStyle>
          <a:p>
            <a:fld id="{77A70D36-52A2-42E7-98B8-FDB6805AC6E5}" type="slidenum">
              <a:rPr lang="en-US" smtClean="0"/>
              <a:t>‹#›</a:t>
            </a:fld>
            <a:endParaRPr lang="en-US"/>
          </a:p>
        </p:txBody>
      </p:sp>
    </p:spTree>
    <p:extLst>
      <p:ext uri="{BB962C8B-B14F-4D97-AF65-F5344CB8AC3E}">
        <p14:creationId xmlns:p14="http://schemas.microsoft.com/office/powerpoint/2010/main" val="14224357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1738" y="754063"/>
            <a:ext cx="2828925" cy="3771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A70D36-52A2-42E7-98B8-FDB6805AC6E5}" type="slidenum">
              <a:rPr lang="en-US" smtClean="0"/>
              <a:t>1</a:t>
            </a:fld>
            <a:endParaRPr lang="en-US"/>
          </a:p>
        </p:txBody>
      </p:sp>
    </p:spTree>
    <p:extLst>
      <p:ext uri="{BB962C8B-B14F-4D97-AF65-F5344CB8AC3E}">
        <p14:creationId xmlns:p14="http://schemas.microsoft.com/office/powerpoint/2010/main" val="35696365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3291840" y="13918805"/>
            <a:ext cx="37307160" cy="9604140"/>
          </a:xfrm>
          <a:prstGeom prst="rect">
            <a:avLst/>
          </a:prstGeom>
        </p:spPr>
        <p:txBody>
          <a:bodyPr wrap="none" lIns="0" tIns="0" rIns="0" bIns="0" anchor="ctr"/>
          <a:lstStyle/>
          <a:p>
            <a:endParaRPr/>
          </a:p>
        </p:txBody>
      </p:sp>
      <p:sp>
        <p:nvSpPr>
          <p:cNvPr id="27" name="PlaceHolder 2"/>
          <p:cNvSpPr>
            <a:spLocks noGrp="1"/>
          </p:cNvSpPr>
          <p:nvPr>
            <p:ph type="body"/>
          </p:nvPr>
        </p:nvSpPr>
        <p:spPr>
          <a:xfrm>
            <a:off x="1920240" y="11982185"/>
            <a:ext cx="34563960" cy="14166180"/>
          </a:xfrm>
          <a:prstGeom prst="rect">
            <a:avLst/>
          </a:prstGeom>
        </p:spPr>
        <p:txBody>
          <a:bodyPr wrap="none" lIns="0" tIns="0" rIns="0" bIns="0"/>
          <a:lstStyle/>
          <a:p>
            <a:endParaRPr/>
          </a:p>
        </p:txBody>
      </p:sp>
      <p:sp>
        <p:nvSpPr>
          <p:cNvPr id="28" name="PlaceHolder 3"/>
          <p:cNvSpPr>
            <a:spLocks noGrp="1"/>
          </p:cNvSpPr>
          <p:nvPr>
            <p:ph type="body"/>
          </p:nvPr>
        </p:nvSpPr>
        <p:spPr>
          <a:xfrm>
            <a:off x="1920240" y="27494465"/>
            <a:ext cx="34563960" cy="14166180"/>
          </a:xfrm>
          <a:prstGeom prst="rect">
            <a:avLst/>
          </a:prstGeom>
        </p:spPr>
        <p:txBody>
          <a:bodyPr wrap="none" lIns="0" tIns="0" rIns="0" bIns="0"/>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3291840" y="13918805"/>
            <a:ext cx="37307160" cy="9604140"/>
          </a:xfrm>
          <a:prstGeom prst="rect">
            <a:avLst/>
          </a:prstGeom>
        </p:spPr>
        <p:txBody>
          <a:bodyPr wrap="none" lIns="0" tIns="0" rIns="0" bIns="0" anchor="ctr"/>
          <a:lstStyle/>
          <a:p>
            <a:endParaRPr/>
          </a:p>
        </p:txBody>
      </p:sp>
      <p:sp>
        <p:nvSpPr>
          <p:cNvPr id="30" name="PlaceHolder 2"/>
          <p:cNvSpPr>
            <a:spLocks noGrp="1"/>
          </p:cNvSpPr>
          <p:nvPr>
            <p:ph type="body"/>
          </p:nvPr>
        </p:nvSpPr>
        <p:spPr>
          <a:xfrm>
            <a:off x="1920240" y="11982185"/>
            <a:ext cx="16866720" cy="14166180"/>
          </a:xfrm>
          <a:prstGeom prst="rect">
            <a:avLst/>
          </a:prstGeom>
        </p:spPr>
        <p:txBody>
          <a:bodyPr wrap="none" lIns="0" tIns="0" rIns="0" bIns="0"/>
          <a:lstStyle/>
          <a:p>
            <a:endParaRPr/>
          </a:p>
        </p:txBody>
      </p:sp>
      <p:sp>
        <p:nvSpPr>
          <p:cNvPr id="31" name="PlaceHolder 3"/>
          <p:cNvSpPr>
            <a:spLocks noGrp="1"/>
          </p:cNvSpPr>
          <p:nvPr>
            <p:ph type="body"/>
          </p:nvPr>
        </p:nvSpPr>
        <p:spPr>
          <a:xfrm>
            <a:off x="19630440" y="11982185"/>
            <a:ext cx="16866720" cy="14166180"/>
          </a:xfrm>
          <a:prstGeom prst="rect">
            <a:avLst/>
          </a:prstGeom>
        </p:spPr>
        <p:txBody>
          <a:bodyPr wrap="none" lIns="0" tIns="0" rIns="0" bIns="0"/>
          <a:lstStyle/>
          <a:p>
            <a:endParaRPr/>
          </a:p>
        </p:txBody>
      </p:sp>
      <p:sp>
        <p:nvSpPr>
          <p:cNvPr id="32" name="PlaceHolder 4"/>
          <p:cNvSpPr>
            <a:spLocks noGrp="1"/>
          </p:cNvSpPr>
          <p:nvPr>
            <p:ph type="body"/>
          </p:nvPr>
        </p:nvSpPr>
        <p:spPr>
          <a:xfrm>
            <a:off x="19630440" y="27494465"/>
            <a:ext cx="16866720" cy="14166180"/>
          </a:xfrm>
          <a:prstGeom prst="rect">
            <a:avLst/>
          </a:prstGeom>
        </p:spPr>
        <p:txBody>
          <a:bodyPr wrap="none" lIns="0" tIns="0" rIns="0" bIns="0"/>
          <a:lstStyle/>
          <a:p>
            <a:endParaRPr/>
          </a:p>
        </p:txBody>
      </p:sp>
      <p:sp>
        <p:nvSpPr>
          <p:cNvPr id="33" name="PlaceHolder 5"/>
          <p:cNvSpPr>
            <a:spLocks noGrp="1"/>
          </p:cNvSpPr>
          <p:nvPr>
            <p:ph type="body"/>
          </p:nvPr>
        </p:nvSpPr>
        <p:spPr>
          <a:xfrm>
            <a:off x="1920240" y="27494465"/>
            <a:ext cx="16866720" cy="14166180"/>
          </a:xfrm>
          <a:prstGeom prst="rect">
            <a:avLst/>
          </a:prstGeom>
        </p:spPr>
        <p:txBody>
          <a:bodyPr wrap="none" lIns="0" tIns="0" rIns="0" bIns="0"/>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3291840" y="13918805"/>
            <a:ext cx="37307160" cy="9604140"/>
          </a:xfrm>
          <a:prstGeom prst="rect">
            <a:avLst/>
          </a:prstGeom>
        </p:spPr>
        <p:txBody>
          <a:bodyPr wrap="none" lIns="0" tIns="0" rIns="0" bIns="0" anchor="ctr"/>
          <a:lstStyle/>
          <a:p>
            <a:endParaRPr/>
          </a:p>
        </p:txBody>
      </p:sp>
      <p:sp>
        <p:nvSpPr>
          <p:cNvPr id="35" name="PlaceHolder 2"/>
          <p:cNvSpPr>
            <a:spLocks noGrp="1"/>
          </p:cNvSpPr>
          <p:nvPr>
            <p:ph type="body"/>
          </p:nvPr>
        </p:nvSpPr>
        <p:spPr>
          <a:xfrm>
            <a:off x="1920240" y="11982185"/>
            <a:ext cx="16866720" cy="14166180"/>
          </a:xfrm>
          <a:prstGeom prst="rect">
            <a:avLst/>
          </a:prstGeom>
        </p:spPr>
        <p:txBody>
          <a:bodyPr wrap="none" lIns="0" tIns="0" rIns="0" bIns="0"/>
          <a:lstStyle/>
          <a:p>
            <a:endParaRPr/>
          </a:p>
        </p:txBody>
      </p:sp>
      <p:sp>
        <p:nvSpPr>
          <p:cNvPr id="36" name="PlaceHolder 3"/>
          <p:cNvSpPr>
            <a:spLocks noGrp="1"/>
          </p:cNvSpPr>
          <p:nvPr>
            <p:ph type="body"/>
          </p:nvPr>
        </p:nvSpPr>
        <p:spPr>
          <a:xfrm>
            <a:off x="19630440" y="11982185"/>
            <a:ext cx="16866720" cy="14166180"/>
          </a:xfrm>
          <a:prstGeom prst="rect">
            <a:avLst/>
          </a:prstGeom>
        </p:spPr>
        <p:txBody>
          <a:bodyPr wrap="none" lIns="0" tIns="0" rIns="0" bIns="0"/>
          <a:lstStyle/>
          <a:p>
            <a:endParaRPr/>
          </a:p>
        </p:txBody>
      </p:sp>
      <p:pic>
        <p:nvPicPr>
          <p:cNvPr id="37" name="Picture 36"/>
          <p:cNvPicPr/>
          <p:nvPr/>
        </p:nvPicPr>
        <p:blipFill>
          <a:blip r:embed="rId2"/>
          <a:stretch>
            <a:fillRect/>
          </a:stretch>
        </p:blipFill>
        <p:spPr>
          <a:xfrm>
            <a:off x="20454480" y="27494045"/>
            <a:ext cx="15218280" cy="14166180"/>
          </a:xfrm>
          <a:prstGeom prst="rect">
            <a:avLst/>
          </a:prstGeom>
          <a:ln>
            <a:noFill/>
          </a:ln>
        </p:spPr>
      </p:pic>
      <p:pic>
        <p:nvPicPr>
          <p:cNvPr id="38" name="Picture 37"/>
          <p:cNvPicPr/>
          <p:nvPr/>
        </p:nvPicPr>
        <p:blipFill>
          <a:blip r:embed="rId2"/>
          <a:stretch>
            <a:fillRect/>
          </a:stretch>
        </p:blipFill>
        <p:spPr>
          <a:xfrm>
            <a:off x="2744280" y="27494045"/>
            <a:ext cx="15218280" cy="14166180"/>
          </a:xfrm>
          <a:prstGeom prst="rect">
            <a:avLst/>
          </a:prstGeom>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3291840" y="13918805"/>
            <a:ext cx="37307160" cy="9604140"/>
          </a:xfrm>
          <a:prstGeom prst="rect">
            <a:avLst/>
          </a:prstGeom>
        </p:spPr>
        <p:txBody>
          <a:bodyPr wrap="none" lIns="0" tIns="0" rIns="0" bIns="0" anchor="ctr"/>
          <a:lstStyle/>
          <a:p>
            <a:endParaRPr/>
          </a:p>
        </p:txBody>
      </p:sp>
      <p:sp>
        <p:nvSpPr>
          <p:cNvPr id="6" name="PlaceHolder 2"/>
          <p:cNvSpPr>
            <a:spLocks noGrp="1"/>
          </p:cNvSpPr>
          <p:nvPr>
            <p:ph type="subTitle"/>
          </p:nvPr>
        </p:nvSpPr>
        <p:spPr>
          <a:xfrm>
            <a:off x="1920240" y="11982185"/>
            <a:ext cx="34563960" cy="29699460"/>
          </a:xfrm>
          <a:prstGeom prst="rect">
            <a:avLst/>
          </a:prstGeom>
        </p:spPr>
        <p:txBody>
          <a:bodyPr wrap="none" lIns="0" tIns="0" rIns="0" bIns="0" anchor="ctr"/>
          <a:lstStyle/>
          <a:p>
            <a:pPr algn="ct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3291840" y="13918805"/>
            <a:ext cx="37307160" cy="9604140"/>
          </a:xfrm>
          <a:prstGeom prst="rect">
            <a:avLst/>
          </a:prstGeom>
        </p:spPr>
        <p:txBody>
          <a:bodyPr wrap="none" lIns="0" tIns="0" rIns="0" bIns="0" anchor="ctr"/>
          <a:lstStyle/>
          <a:p>
            <a:endParaRPr/>
          </a:p>
        </p:txBody>
      </p:sp>
      <p:sp>
        <p:nvSpPr>
          <p:cNvPr id="8" name="PlaceHolder 2"/>
          <p:cNvSpPr>
            <a:spLocks noGrp="1"/>
          </p:cNvSpPr>
          <p:nvPr>
            <p:ph type="body"/>
          </p:nvPr>
        </p:nvSpPr>
        <p:spPr>
          <a:xfrm>
            <a:off x="1920240" y="11982180"/>
            <a:ext cx="34563960" cy="29699040"/>
          </a:xfrm>
          <a:prstGeom prst="rect">
            <a:avLst/>
          </a:prstGeom>
        </p:spPr>
        <p:txBody>
          <a:bodyPr wrap="none" lIns="0" tIns="0" rIns="0" bIns="0"/>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3291840" y="13918805"/>
            <a:ext cx="37307160" cy="9604140"/>
          </a:xfrm>
          <a:prstGeom prst="rect">
            <a:avLst/>
          </a:prstGeom>
        </p:spPr>
        <p:txBody>
          <a:bodyPr wrap="none" lIns="0" tIns="0" rIns="0" bIns="0" anchor="ctr"/>
          <a:lstStyle/>
          <a:p>
            <a:endParaRPr/>
          </a:p>
        </p:txBody>
      </p:sp>
      <p:sp>
        <p:nvSpPr>
          <p:cNvPr id="10" name="PlaceHolder 2"/>
          <p:cNvSpPr>
            <a:spLocks noGrp="1"/>
          </p:cNvSpPr>
          <p:nvPr>
            <p:ph type="body"/>
          </p:nvPr>
        </p:nvSpPr>
        <p:spPr>
          <a:xfrm>
            <a:off x="1920240" y="11982180"/>
            <a:ext cx="16866720" cy="29699040"/>
          </a:xfrm>
          <a:prstGeom prst="rect">
            <a:avLst/>
          </a:prstGeom>
        </p:spPr>
        <p:txBody>
          <a:bodyPr wrap="none" lIns="0" tIns="0" rIns="0" bIns="0"/>
          <a:lstStyle/>
          <a:p>
            <a:endParaRPr/>
          </a:p>
        </p:txBody>
      </p:sp>
      <p:sp>
        <p:nvSpPr>
          <p:cNvPr id="11" name="PlaceHolder 3"/>
          <p:cNvSpPr>
            <a:spLocks noGrp="1"/>
          </p:cNvSpPr>
          <p:nvPr>
            <p:ph type="body"/>
          </p:nvPr>
        </p:nvSpPr>
        <p:spPr>
          <a:xfrm>
            <a:off x="19630440" y="11982180"/>
            <a:ext cx="16866720" cy="29699040"/>
          </a:xfrm>
          <a:prstGeom prst="rect">
            <a:avLst/>
          </a:prstGeom>
        </p:spPr>
        <p:txBody>
          <a:bodyPr wrap="none" lIns="0" tIns="0" rIns="0" bIns="0"/>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3291840" y="13918805"/>
            <a:ext cx="37307160" cy="9604140"/>
          </a:xfrm>
          <a:prstGeom prst="rect">
            <a:avLst/>
          </a:prstGeom>
        </p:spPr>
        <p:txBody>
          <a:bodyPr wrap="none" lIns="0" tIns="0" rIns="0" bIns="0" anchor="ct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3291840" y="13918805"/>
            <a:ext cx="37307160" cy="27762420"/>
          </a:xfrm>
          <a:prstGeom prst="rect">
            <a:avLst/>
          </a:prstGeom>
        </p:spPr>
        <p:txBody>
          <a:bodyPr wrap="none" lIns="0" tIns="0" rIns="0" bIns="0" anchor="ctr"/>
          <a:lstStyle/>
          <a:p>
            <a:pPr algn="ct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3291840" y="13918805"/>
            <a:ext cx="37307160" cy="9604140"/>
          </a:xfrm>
          <a:prstGeom prst="rect">
            <a:avLst/>
          </a:prstGeom>
        </p:spPr>
        <p:txBody>
          <a:bodyPr wrap="none" lIns="0" tIns="0" rIns="0" bIns="0" anchor="ctr"/>
          <a:lstStyle/>
          <a:p>
            <a:endParaRPr/>
          </a:p>
        </p:txBody>
      </p:sp>
      <p:sp>
        <p:nvSpPr>
          <p:cNvPr id="15" name="PlaceHolder 2"/>
          <p:cNvSpPr>
            <a:spLocks noGrp="1"/>
          </p:cNvSpPr>
          <p:nvPr>
            <p:ph type="body"/>
          </p:nvPr>
        </p:nvSpPr>
        <p:spPr>
          <a:xfrm>
            <a:off x="1920240" y="11982185"/>
            <a:ext cx="16866720" cy="14166180"/>
          </a:xfrm>
          <a:prstGeom prst="rect">
            <a:avLst/>
          </a:prstGeom>
        </p:spPr>
        <p:txBody>
          <a:bodyPr wrap="none" lIns="0" tIns="0" rIns="0" bIns="0"/>
          <a:lstStyle/>
          <a:p>
            <a:endParaRPr/>
          </a:p>
        </p:txBody>
      </p:sp>
      <p:sp>
        <p:nvSpPr>
          <p:cNvPr id="16" name="PlaceHolder 3"/>
          <p:cNvSpPr>
            <a:spLocks noGrp="1"/>
          </p:cNvSpPr>
          <p:nvPr>
            <p:ph type="body"/>
          </p:nvPr>
        </p:nvSpPr>
        <p:spPr>
          <a:xfrm>
            <a:off x="1920240" y="27494465"/>
            <a:ext cx="16866720" cy="14166180"/>
          </a:xfrm>
          <a:prstGeom prst="rect">
            <a:avLst/>
          </a:prstGeom>
        </p:spPr>
        <p:txBody>
          <a:bodyPr wrap="none" lIns="0" tIns="0" rIns="0" bIns="0"/>
          <a:lstStyle/>
          <a:p>
            <a:endParaRPr/>
          </a:p>
        </p:txBody>
      </p:sp>
      <p:sp>
        <p:nvSpPr>
          <p:cNvPr id="17" name="PlaceHolder 4"/>
          <p:cNvSpPr>
            <a:spLocks noGrp="1"/>
          </p:cNvSpPr>
          <p:nvPr>
            <p:ph type="body"/>
          </p:nvPr>
        </p:nvSpPr>
        <p:spPr>
          <a:xfrm>
            <a:off x="19630440" y="11982180"/>
            <a:ext cx="16866720" cy="29699040"/>
          </a:xfrm>
          <a:prstGeom prst="rect">
            <a:avLst/>
          </a:prstGeom>
        </p:spPr>
        <p:txBody>
          <a:bodyPr wrap="none" lIns="0" tIns="0" rIns="0" bIns="0"/>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3291840" y="13918805"/>
            <a:ext cx="37307160" cy="9604140"/>
          </a:xfrm>
          <a:prstGeom prst="rect">
            <a:avLst/>
          </a:prstGeom>
        </p:spPr>
        <p:txBody>
          <a:bodyPr wrap="none" lIns="0" tIns="0" rIns="0" bIns="0" anchor="ctr"/>
          <a:lstStyle/>
          <a:p>
            <a:endParaRPr/>
          </a:p>
        </p:txBody>
      </p:sp>
      <p:sp>
        <p:nvSpPr>
          <p:cNvPr id="19" name="PlaceHolder 2"/>
          <p:cNvSpPr>
            <a:spLocks noGrp="1"/>
          </p:cNvSpPr>
          <p:nvPr>
            <p:ph type="body"/>
          </p:nvPr>
        </p:nvSpPr>
        <p:spPr>
          <a:xfrm>
            <a:off x="1920240" y="11982180"/>
            <a:ext cx="16866720" cy="29699040"/>
          </a:xfrm>
          <a:prstGeom prst="rect">
            <a:avLst/>
          </a:prstGeom>
        </p:spPr>
        <p:txBody>
          <a:bodyPr wrap="none" lIns="0" tIns="0" rIns="0" bIns="0"/>
          <a:lstStyle/>
          <a:p>
            <a:endParaRPr/>
          </a:p>
        </p:txBody>
      </p:sp>
      <p:sp>
        <p:nvSpPr>
          <p:cNvPr id="20" name="PlaceHolder 3"/>
          <p:cNvSpPr>
            <a:spLocks noGrp="1"/>
          </p:cNvSpPr>
          <p:nvPr>
            <p:ph type="body"/>
          </p:nvPr>
        </p:nvSpPr>
        <p:spPr>
          <a:xfrm>
            <a:off x="19630440" y="11982185"/>
            <a:ext cx="16866720" cy="14166180"/>
          </a:xfrm>
          <a:prstGeom prst="rect">
            <a:avLst/>
          </a:prstGeom>
        </p:spPr>
        <p:txBody>
          <a:bodyPr wrap="none" lIns="0" tIns="0" rIns="0" bIns="0"/>
          <a:lstStyle/>
          <a:p>
            <a:endParaRPr/>
          </a:p>
        </p:txBody>
      </p:sp>
      <p:sp>
        <p:nvSpPr>
          <p:cNvPr id="21" name="PlaceHolder 4"/>
          <p:cNvSpPr>
            <a:spLocks noGrp="1"/>
          </p:cNvSpPr>
          <p:nvPr>
            <p:ph type="body"/>
          </p:nvPr>
        </p:nvSpPr>
        <p:spPr>
          <a:xfrm>
            <a:off x="19630440" y="27494465"/>
            <a:ext cx="16866720" cy="14166180"/>
          </a:xfrm>
          <a:prstGeom prst="rect">
            <a:avLst/>
          </a:prstGeom>
        </p:spPr>
        <p:txBody>
          <a:bodyPr wrap="none" lIns="0" tIns="0" rIns="0" bIns="0"/>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3291840" y="13918805"/>
            <a:ext cx="37307160" cy="9604140"/>
          </a:xfrm>
          <a:prstGeom prst="rect">
            <a:avLst/>
          </a:prstGeom>
        </p:spPr>
        <p:txBody>
          <a:bodyPr wrap="none" lIns="0" tIns="0" rIns="0" bIns="0" anchor="ctr"/>
          <a:lstStyle/>
          <a:p>
            <a:endParaRPr/>
          </a:p>
        </p:txBody>
      </p:sp>
      <p:sp>
        <p:nvSpPr>
          <p:cNvPr id="23" name="PlaceHolder 2"/>
          <p:cNvSpPr>
            <a:spLocks noGrp="1"/>
          </p:cNvSpPr>
          <p:nvPr>
            <p:ph type="body"/>
          </p:nvPr>
        </p:nvSpPr>
        <p:spPr>
          <a:xfrm>
            <a:off x="1920240" y="11982185"/>
            <a:ext cx="16866720" cy="14166180"/>
          </a:xfrm>
          <a:prstGeom prst="rect">
            <a:avLst/>
          </a:prstGeom>
        </p:spPr>
        <p:txBody>
          <a:bodyPr wrap="none" lIns="0" tIns="0" rIns="0" bIns="0"/>
          <a:lstStyle/>
          <a:p>
            <a:endParaRPr/>
          </a:p>
        </p:txBody>
      </p:sp>
      <p:sp>
        <p:nvSpPr>
          <p:cNvPr id="24" name="PlaceHolder 3"/>
          <p:cNvSpPr>
            <a:spLocks noGrp="1"/>
          </p:cNvSpPr>
          <p:nvPr>
            <p:ph type="body"/>
          </p:nvPr>
        </p:nvSpPr>
        <p:spPr>
          <a:xfrm>
            <a:off x="19630440" y="11982185"/>
            <a:ext cx="16866720" cy="14166180"/>
          </a:xfrm>
          <a:prstGeom prst="rect">
            <a:avLst/>
          </a:prstGeom>
        </p:spPr>
        <p:txBody>
          <a:bodyPr wrap="none" lIns="0" tIns="0" rIns="0" bIns="0"/>
          <a:lstStyle/>
          <a:p>
            <a:endParaRPr/>
          </a:p>
        </p:txBody>
      </p:sp>
      <p:sp>
        <p:nvSpPr>
          <p:cNvPr id="25" name="PlaceHolder 4"/>
          <p:cNvSpPr>
            <a:spLocks noGrp="1"/>
          </p:cNvSpPr>
          <p:nvPr>
            <p:ph type="body"/>
          </p:nvPr>
        </p:nvSpPr>
        <p:spPr>
          <a:xfrm>
            <a:off x="1920240" y="27494465"/>
            <a:ext cx="34563240" cy="14166180"/>
          </a:xfrm>
          <a:prstGeom prst="rect">
            <a:avLst/>
          </a:prstGeom>
        </p:spPr>
        <p:txBody>
          <a:bodyPr wrap="none" lIns="0" tIns="0" rIns="0" bIns="0"/>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PlaceHolder 1"/>
          <p:cNvSpPr>
            <a:spLocks noGrp="1"/>
          </p:cNvSpPr>
          <p:nvPr>
            <p:ph type="title"/>
          </p:nvPr>
        </p:nvSpPr>
        <p:spPr>
          <a:xfrm>
            <a:off x="3291840" y="13918800"/>
            <a:ext cx="37307160" cy="9603720"/>
          </a:xfrm>
          <a:prstGeom prst="rect">
            <a:avLst/>
          </a:prstGeom>
        </p:spPr>
        <p:txBody>
          <a:bodyPr lIns="470160" tIns="235080" rIns="470160" bIns="235080" anchor="ctr"/>
          <a:lstStyle/>
          <a:p>
            <a:pPr algn="ctr">
              <a:lnSpc>
                <a:spcPct val="100000"/>
              </a:lnSpc>
            </a:pPr>
            <a:r>
              <a:rPr lang="en-US" sz="22599">
                <a:solidFill>
                  <a:srgbClr val="000000"/>
                </a:solidFill>
                <a:latin typeface="Calibri"/>
              </a:rPr>
              <a:t>Click to edit the title text formatClick to edit Master title style</a:t>
            </a:r>
            <a:endParaRPr/>
          </a:p>
        </p:txBody>
      </p:sp>
      <p:sp>
        <p:nvSpPr>
          <p:cNvPr id="6" name="PlaceHolder 2"/>
          <p:cNvSpPr>
            <a:spLocks noGrp="1"/>
          </p:cNvSpPr>
          <p:nvPr>
            <p:ph type="dt"/>
          </p:nvPr>
        </p:nvSpPr>
        <p:spPr>
          <a:xfrm>
            <a:off x="1919160" y="47459580"/>
            <a:ext cx="8962560" cy="2725800"/>
          </a:xfrm>
          <a:prstGeom prst="rect">
            <a:avLst/>
          </a:prstGeom>
        </p:spPr>
        <p:txBody>
          <a:bodyPr lIns="470160" tIns="235080" rIns="470160" bIns="235080" anchor="ctr"/>
          <a:lstStyle/>
          <a:p>
            <a:pPr>
              <a:lnSpc>
                <a:spcPct val="100000"/>
              </a:lnSpc>
            </a:pPr>
            <a:r>
              <a:rPr lang="en-US" sz="6200">
                <a:solidFill>
                  <a:srgbClr val="8B8B8B"/>
                </a:solidFill>
                <a:latin typeface="Calibri"/>
              </a:rPr>
              <a:t>4/8/14</a:t>
            </a:r>
            <a:endParaRPr/>
          </a:p>
        </p:txBody>
      </p:sp>
      <p:sp>
        <p:nvSpPr>
          <p:cNvPr id="2" name="PlaceHolder 3"/>
          <p:cNvSpPr>
            <a:spLocks noGrp="1"/>
          </p:cNvSpPr>
          <p:nvPr>
            <p:ph type="ftr"/>
          </p:nvPr>
        </p:nvSpPr>
        <p:spPr>
          <a:xfrm>
            <a:off x="13120560" y="47459580"/>
            <a:ext cx="12162960" cy="2725800"/>
          </a:xfrm>
          <a:prstGeom prst="rect">
            <a:avLst/>
          </a:prstGeom>
        </p:spPr>
        <p:txBody>
          <a:bodyPr lIns="470160" tIns="235080" rIns="470160" bIns="235080" anchor="ctr"/>
          <a:lstStyle/>
          <a:p>
            <a:endParaRPr/>
          </a:p>
        </p:txBody>
      </p:sp>
      <p:sp>
        <p:nvSpPr>
          <p:cNvPr id="3" name="PlaceHolder 4"/>
          <p:cNvSpPr>
            <a:spLocks noGrp="1"/>
          </p:cNvSpPr>
          <p:nvPr>
            <p:ph type="sldNum"/>
          </p:nvPr>
        </p:nvSpPr>
        <p:spPr>
          <a:xfrm>
            <a:off x="27522360" y="47459580"/>
            <a:ext cx="8962560" cy="2725800"/>
          </a:xfrm>
          <a:prstGeom prst="rect">
            <a:avLst/>
          </a:prstGeom>
        </p:spPr>
        <p:txBody>
          <a:bodyPr lIns="470160" tIns="235080" rIns="470160" bIns="235080" anchor="ctr"/>
          <a:lstStyle/>
          <a:p>
            <a:pPr>
              <a:lnSpc>
                <a:spcPct val="100000"/>
              </a:lnSpc>
            </a:pPr>
            <a:fld id="{D42BCEC5-1A1D-4C9C-99DA-BB2E866427D3}" type="slidenum">
              <a:rPr lang="en-US" sz="6200">
                <a:solidFill>
                  <a:srgbClr val="8B8B8B"/>
                </a:solidFill>
                <a:latin typeface="Calibri"/>
              </a:rPr>
              <a:t>‹#›</a:t>
            </a:fld>
            <a:endParaRPr/>
          </a:p>
        </p:txBody>
      </p:sp>
      <p:sp>
        <p:nvSpPr>
          <p:cNvPr id="4" name="PlaceHolder 5"/>
          <p:cNvSpPr>
            <a:spLocks noGrp="1"/>
          </p:cNvSpPr>
          <p:nvPr>
            <p:ph type="body"/>
          </p:nvPr>
        </p:nvSpPr>
        <p:spPr>
          <a:xfrm>
            <a:off x="1920240" y="11982180"/>
            <a:ext cx="34563960" cy="29699040"/>
          </a:xfrm>
          <a:prstGeom prst="rect">
            <a:avLst/>
          </a:prstGeom>
        </p:spPr>
        <p:txBody>
          <a:bodyPr wrap="none" lIns="0" tIns="0" rIns="0" bIns="0"/>
          <a:lstStyle/>
          <a:p>
            <a:pPr>
              <a:buSzPct val="25000"/>
              <a:buFont typeface="StarSymbol"/>
              <a:buChar char=""/>
            </a:pPr>
            <a:r>
              <a:rPr lang="en-US"/>
              <a:t>Click to edit the outline text format</a:t>
            </a:r>
            <a:endParaRPr/>
          </a:p>
          <a:p>
            <a:pPr lvl="1">
              <a:buSzPct val="25000"/>
              <a:buFont typeface="StarSymbol"/>
              <a:buChar char=""/>
            </a:pPr>
            <a:r>
              <a:rPr lang="en-US"/>
              <a:t>Second Outline Level</a:t>
            </a:r>
            <a:endParaRPr/>
          </a:p>
          <a:p>
            <a:pPr lvl="2">
              <a:buSzPct val="25000"/>
              <a:buFont typeface="StarSymbol"/>
              <a:buChar char=""/>
            </a:pPr>
            <a:r>
              <a:rPr lang="en-US"/>
              <a:t>Third Outline Level</a:t>
            </a:r>
            <a:endParaRPr/>
          </a:p>
          <a:p>
            <a:pPr lvl="3">
              <a:buSzPct val="25000"/>
              <a:buFont typeface="StarSymbol"/>
              <a:buChar char=""/>
            </a:pPr>
            <a:r>
              <a:rPr lang="en-US"/>
              <a:t>Fourth Outline Level</a:t>
            </a:r>
            <a:endParaRPr/>
          </a:p>
          <a:p>
            <a:pPr lvl="4">
              <a:buSzPct val="25000"/>
              <a:buFont typeface="StarSymbol"/>
              <a:buChar char=""/>
            </a:pPr>
            <a:r>
              <a:rPr lang="en-US"/>
              <a:t>Fifth Outline Level</a:t>
            </a:r>
            <a:endParaRPr/>
          </a:p>
          <a:p>
            <a:pPr lvl="5">
              <a:buSzPct val="25000"/>
              <a:buFont typeface="StarSymbol"/>
              <a:buChar char=""/>
            </a:pPr>
            <a:r>
              <a:rPr lang="en-US"/>
              <a:t>Sixth Outline Level</a:t>
            </a:r>
            <a:endParaRPr/>
          </a:p>
          <a:p>
            <a:pPr lvl="6">
              <a:buSzPct val="25000"/>
              <a:buFont typeface="StarSymbol"/>
              <a:buChar char=""/>
            </a:pPr>
            <a:r>
              <a:rPr lang="en-US"/>
              <a:t>Seventh Outline Level</a:t>
            </a:r>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image" Target="../media/image2.gif"/><Relationship Id="rId21" Type="http://schemas.openxmlformats.org/officeDocument/2006/relationships/image" Target="../media/image20.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notesSlide" Target="../notesSlides/notesSlide1.xml"/><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23" Type="http://schemas.openxmlformats.org/officeDocument/2006/relationships/image" Target="../media/image22.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jpeg"/><Relationship Id="rId9" Type="http://schemas.openxmlformats.org/officeDocument/2006/relationships/image" Target="../media/image8.png"/><Relationship Id="rId14" Type="http://schemas.openxmlformats.org/officeDocument/2006/relationships/image" Target="../media/image13.png"/><Relationship Id="rId22"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CustomShape 1"/>
          <p:cNvSpPr/>
          <p:nvPr/>
        </p:nvSpPr>
        <p:spPr>
          <a:xfrm>
            <a:off x="1487826" y="10720193"/>
            <a:ext cx="13627620" cy="11721776"/>
          </a:xfrm>
          <a:prstGeom prst="rect">
            <a:avLst/>
          </a:prstGeom>
          <a:solidFill>
            <a:srgbClr val="D9D9D9">
              <a:alpha val="38000"/>
            </a:srgbClr>
          </a:solidFill>
          <a:ln w="9360">
            <a:solidFill>
              <a:schemeClr val="tx1">
                <a:alpha val="37000"/>
              </a:schemeClr>
            </a:solidFill>
            <a:round/>
          </a:ln>
        </p:spPr>
        <p:txBody>
          <a:bodyPr/>
          <a:lstStyle/>
          <a:p>
            <a:endParaRPr lang="en-US" dirty="0"/>
          </a:p>
        </p:txBody>
      </p:sp>
      <p:sp>
        <p:nvSpPr>
          <p:cNvPr id="70" name="CustomShape 1"/>
          <p:cNvSpPr/>
          <p:nvPr/>
        </p:nvSpPr>
        <p:spPr>
          <a:xfrm>
            <a:off x="1489910" y="23941822"/>
            <a:ext cx="13627620" cy="3492567"/>
          </a:xfrm>
          <a:prstGeom prst="rect">
            <a:avLst/>
          </a:prstGeom>
          <a:solidFill>
            <a:srgbClr val="D9D9D9">
              <a:alpha val="38000"/>
            </a:srgbClr>
          </a:solidFill>
          <a:ln w="9360">
            <a:solidFill>
              <a:schemeClr val="tx1">
                <a:alpha val="37000"/>
              </a:schemeClr>
            </a:solidFill>
            <a:round/>
          </a:ln>
        </p:spPr>
        <p:txBody>
          <a:bodyPr/>
          <a:lstStyle/>
          <a:p>
            <a:endParaRPr lang="en-US" dirty="0"/>
          </a:p>
        </p:txBody>
      </p:sp>
      <p:sp>
        <p:nvSpPr>
          <p:cNvPr id="73" name="CustomShape 4"/>
          <p:cNvSpPr/>
          <p:nvPr/>
        </p:nvSpPr>
        <p:spPr>
          <a:xfrm>
            <a:off x="37477159" y="8252764"/>
            <a:ext cx="183960" cy="1188000"/>
          </a:xfrm>
          <a:prstGeom prst="rect">
            <a:avLst/>
          </a:prstGeom>
          <a:noFill/>
          <a:ln>
            <a:noFill/>
          </a:ln>
        </p:spPr>
        <p:txBody>
          <a:bodyPr wrap="none" anchor="ctr"/>
          <a:lstStyle/>
          <a:p>
            <a:pPr>
              <a:lnSpc>
                <a:spcPct val="100000"/>
              </a:lnSpc>
            </a:pPr>
            <a:r>
              <a:rPr lang="en-US">
                <a:solidFill>
                  <a:srgbClr val="000000"/>
                </a:solidFill>
                <a:latin typeface="Arial"/>
              </a:rPr>
              <a:t>
</a:t>
            </a:r>
            <a:endParaRPr/>
          </a:p>
          <a:p>
            <a:pPr>
              <a:lnSpc>
                <a:spcPct val="100000"/>
              </a:lnSpc>
            </a:pPr>
            <a:r>
              <a:rPr lang="en-US">
                <a:solidFill>
                  <a:srgbClr val="000000"/>
                </a:solidFill>
                <a:latin typeface="Arial"/>
              </a:rPr>
              <a:t>
</a:t>
            </a:r>
            <a:endParaRPr/>
          </a:p>
        </p:txBody>
      </p:sp>
      <p:pic>
        <p:nvPicPr>
          <p:cNvPr id="74" name="Picture 29"/>
          <p:cNvPicPr/>
          <p:nvPr/>
        </p:nvPicPr>
        <p:blipFill>
          <a:blip r:embed="rId3"/>
          <a:stretch>
            <a:fillRect/>
          </a:stretch>
        </p:blipFill>
        <p:spPr>
          <a:xfrm>
            <a:off x="155520" y="-136440"/>
            <a:ext cx="9000" cy="9000"/>
          </a:xfrm>
          <a:prstGeom prst="rect">
            <a:avLst/>
          </a:prstGeom>
          <a:ln>
            <a:noFill/>
          </a:ln>
        </p:spPr>
      </p:pic>
      <p:sp>
        <p:nvSpPr>
          <p:cNvPr id="75" name="CustomShape 5"/>
          <p:cNvSpPr/>
          <p:nvPr/>
        </p:nvSpPr>
        <p:spPr>
          <a:xfrm>
            <a:off x="9251719" y="5093044"/>
            <a:ext cx="20701440" cy="1187640"/>
          </a:xfrm>
          <a:prstGeom prst="rect">
            <a:avLst/>
          </a:prstGeom>
          <a:noFill/>
          <a:ln w="9360">
            <a:noFill/>
          </a:ln>
        </p:spPr>
        <p:txBody>
          <a:bodyPr lIns="90000" tIns="45000" rIns="90000" bIns="45000"/>
          <a:lstStyle/>
          <a:p>
            <a:pPr algn="ctr">
              <a:lnSpc>
                <a:spcPct val="100000"/>
              </a:lnSpc>
            </a:pPr>
            <a:r>
              <a:rPr lang="en-US" sz="7200" b="1">
                <a:solidFill>
                  <a:srgbClr val="404040"/>
                </a:solidFill>
                <a:latin typeface="Khmer UI"/>
              </a:rPr>
              <a:t>GAMEPLAY POSTER</a:t>
            </a:r>
            <a:endParaRPr/>
          </a:p>
        </p:txBody>
      </p:sp>
      <p:sp>
        <p:nvSpPr>
          <p:cNvPr id="76" name="CustomShape 6"/>
          <p:cNvSpPr/>
          <p:nvPr/>
        </p:nvSpPr>
        <p:spPr>
          <a:xfrm>
            <a:off x="18277999" y="6925804"/>
            <a:ext cx="18922320" cy="1766520"/>
          </a:xfrm>
          <a:prstGeom prst="rect">
            <a:avLst/>
          </a:prstGeom>
          <a:noFill/>
          <a:ln w="9360">
            <a:noFill/>
          </a:ln>
        </p:spPr>
        <p:txBody>
          <a:bodyPr lIns="90000" tIns="45000" rIns="90000" bIns="45000"/>
          <a:lstStyle/>
          <a:p>
            <a:pPr algn="r">
              <a:lnSpc>
                <a:spcPct val="100000"/>
              </a:lnSpc>
            </a:pPr>
            <a:r>
              <a:rPr lang="en-US" sz="5500" dirty="0">
                <a:solidFill>
                  <a:srgbClr val="000000"/>
                </a:solidFill>
                <a:latin typeface="Calibri"/>
              </a:rPr>
              <a:t>Ben Allen, </a:t>
            </a:r>
            <a:r>
              <a:rPr lang="en-US" sz="5500" dirty="0" err="1">
                <a:solidFill>
                  <a:srgbClr val="000000"/>
                </a:solidFill>
                <a:latin typeface="Calibri"/>
              </a:rPr>
              <a:t>Jin</a:t>
            </a:r>
            <a:r>
              <a:rPr lang="en-US" sz="5500" dirty="0">
                <a:solidFill>
                  <a:srgbClr val="000000"/>
                </a:solidFill>
                <a:latin typeface="Calibri"/>
              </a:rPr>
              <a:t> </a:t>
            </a:r>
            <a:r>
              <a:rPr lang="en-US" sz="5500" dirty="0" err="1">
                <a:solidFill>
                  <a:srgbClr val="000000"/>
                </a:solidFill>
                <a:latin typeface="Calibri"/>
              </a:rPr>
              <a:t>Cheah</a:t>
            </a:r>
            <a:r>
              <a:rPr lang="en-US" sz="5500" dirty="0">
                <a:solidFill>
                  <a:srgbClr val="000000"/>
                </a:solidFill>
                <a:latin typeface="Calibri"/>
              </a:rPr>
              <a:t>, Derrick Dent, Gwen Stevens, Logan Wilson</a:t>
            </a:r>
            <a:endParaRPr dirty="0"/>
          </a:p>
        </p:txBody>
      </p:sp>
      <p:sp>
        <p:nvSpPr>
          <p:cNvPr id="77" name="CustomShape 7"/>
          <p:cNvSpPr/>
          <p:nvPr/>
        </p:nvSpPr>
        <p:spPr>
          <a:xfrm>
            <a:off x="1679839" y="6956044"/>
            <a:ext cx="15230160" cy="1766520"/>
          </a:xfrm>
          <a:prstGeom prst="rect">
            <a:avLst/>
          </a:prstGeom>
          <a:noFill/>
          <a:ln w="9360">
            <a:noFill/>
          </a:ln>
        </p:spPr>
        <p:txBody>
          <a:bodyPr lIns="90000" tIns="45000" rIns="90000" bIns="45000"/>
          <a:lstStyle/>
          <a:p>
            <a:pPr>
              <a:lnSpc>
                <a:spcPct val="100000"/>
              </a:lnSpc>
            </a:pPr>
            <a:r>
              <a:rPr lang="en-US" sz="5500" dirty="0">
                <a:solidFill>
                  <a:srgbClr val="000000"/>
                </a:solidFill>
                <a:latin typeface="Calibri"/>
              </a:rPr>
              <a:t>Department of Computer Science and Engineering</a:t>
            </a:r>
            <a:endParaRPr dirty="0"/>
          </a:p>
          <a:p>
            <a:pPr>
              <a:lnSpc>
                <a:spcPct val="100000"/>
              </a:lnSpc>
            </a:pPr>
            <a:r>
              <a:rPr lang="en-US" sz="5500" dirty="0">
                <a:solidFill>
                  <a:srgbClr val="000000"/>
                </a:solidFill>
                <a:latin typeface="Calibri"/>
              </a:rPr>
              <a:t>The Ohio State University</a:t>
            </a:r>
            <a:endParaRPr dirty="0"/>
          </a:p>
        </p:txBody>
      </p:sp>
      <p:pic>
        <p:nvPicPr>
          <p:cNvPr id="80" name="Picture 4"/>
          <p:cNvPicPr/>
          <p:nvPr/>
        </p:nvPicPr>
        <p:blipFill>
          <a:blip r:embed="rId4"/>
          <a:stretch>
            <a:fillRect/>
          </a:stretch>
        </p:blipFill>
        <p:spPr>
          <a:xfrm>
            <a:off x="3244399" y="1663324"/>
            <a:ext cx="4514400" cy="3009600"/>
          </a:xfrm>
          <a:prstGeom prst="rect">
            <a:avLst/>
          </a:prstGeom>
          <a:ln>
            <a:noFill/>
          </a:ln>
        </p:spPr>
      </p:pic>
      <p:sp>
        <p:nvSpPr>
          <p:cNvPr id="81" name="Line 8"/>
          <p:cNvSpPr/>
          <p:nvPr/>
        </p:nvSpPr>
        <p:spPr>
          <a:xfrm>
            <a:off x="1495879" y="9362644"/>
            <a:ext cx="36009720" cy="0"/>
          </a:xfrm>
          <a:prstGeom prst="line">
            <a:avLst/>
          </a:prstGeom>
          <a:ln w="6480">
            <a:solidFill>
              <a:srgbClr val="595959"/>
            </a:solidFill>
            <a:round/>
          </a:ln>
        </p:spPr>
      </p:sp>
      <p:sp>
        <p:nvSpPr>
          <p:cNvPr id="83" name="CustomShape 9"/>
          <p:cNvSpPr/>
          <p:nvPr/>
        </p:nvSpPr>
        <p:spPr>
          <a:xfrm>
            <a:off x="1487826" y="22753578"/>
            <a:ext cx="7541580" cy="1187640"/>
          </a:xfrm>
          <a:prstGeom prst="rect">
            <a:avLst/>
          </a:prstGeom>
          <a:noFill/>
          <a:ln>
            <a:noFill/>
          </a:ln>
        </p:spPr>
        <p:txBody>
          <a:bodyPr lIns="90000" tIns="45000" rIns="90000" bIns="45000"/>
          <a:lstStyle/>
          <a:p>
            <a:pPr>
              <a:lnSpc>
                <a:spcPct val="100000"/>
              </a:lnSpc>
            </a:pPr>
            <a:r>
              <a:rPr lang="en-US" sz="7200" dirty="0">
                <a:solidFill>
                  <a:srgbClr val="000000"/>
                </a:solidFill>
                <a:latin typeface="Arial"/>
              </a:rPr>
              <a:t>Your Goal</a:t>
            </a:r>
            <a:endParaRPr dirty="0"/>
          </a:p>
        </p:txBody>
      </p:sp>
      <p:sp>
        <p:nvSpPr>
          <p:cNvPr id="99" name="CustomShape 17"/>
          <p:cNvSpPr/>
          <p:nvPr/>
        </p:nvSpPr>
        <p:spPr>
          <a:xfrm>
            <a:off x="5272476" y="13554919"/>
            <a:ext cx="5479200" cy="1004760"/>
          </a:xfrm>
          <a:prstGeom prst="rect">
            <a:avLst/>
          </a:prstGeom>
          <a:noFill/>
          <a:ln>
            <a:noFill/>
          </a:ln>
        </p:spPr>
        <p:txBody>
          <a:bodyPr lIns="90000" tIns="45000" rIns="90000" bIns="45000"/>
          <a:lstStyle/>
          <a:p>
            <a:pPr>
              <a:lnSpc>
                <a:spcPct val="100000"/>
              </a:lnSpc>
            </a:pPr>
            <a:r>
              <a:rPr lang="en-US" sz="7200" b="1" dirty="0">
                <a:solidFill>
                  <a:srgbClr val="000000"/>
                </a:solidFill>
                <a:latin typeface="Arial"/>
              </a:rPr>
              <a:t>Diffuser</a:t>
            </a:r>
            <a:endParaRPr sz="7200" b="1" dirty="0"/>
          </a:p>
        </p:txBody>
      </p:sp>
      <p:sp>
        <p:nvSpPr>
          <p:cNvPr id="100" name="CustomShape 18"/>
          <p:cNvSpPr/>
          <p:nvPr/>
        </p:nvSpPr>
        <p:spPr>
          <a:xfrm>
            <a:off x="5301338" y="16625228"/>
            <a:ext cx="5479200" cy="1004760"/>
          </a:xfrm>
          <a:prstGeom prst="rect">
            <a:avLst/>
          </a:prstGeom>
          <a:noFill/>
          <a:ln>
            <a:noFill/>
          </a:ln>
        </p:spPr>
        <p:txBody>
          <a:bodyPr lIns="90000" tIns="45000" rIns="90000" bIns="45000"/>
          <a:lstStyle/>
          <a:p>
            <a:pPr>
              <a:lnSpc>
                <a:spcPct val="100000"/>
              </a:lnSpc>
            </a:pPr>
            <a:r>
              <a:rPr lang="en-US" sz="6600" b="1" dirty="0">
                <a:solidFill>
                  <a:srgbClr val="000000"/>
                </a:solidFill>
                <a:latin typeface="Arial"/>
              </a:rPr>
              <a:t>Redirector</a:t>
            </a:r>
            <a:endParaRPr sz="6600" b="1" dirty="0"/>
          </a:p>
        </p:txBody>
      </p:sp>
      <p:sp>
        <p:nvSpPr>
          <p:cNvPr id="101" name="CustomShape 19"/>
          <p:cNvSpPr/>
          <p:nvPr/>
        </p:nvSpPr>
        <p:spPr>
          <a:xfrm>
            <a:off x="5176956" y="11134099"/>
            <a:ext cx="9159240" cy="722279"/>
          </a:xfrm>
          <a:prstGeom prst="rect">
            <a:avLst/>
          </a:prstGeom>
          <a:noFill/>
          <a:ln>
            <a:noFill/>
          </a:ln>
        </p:spPr>
        <p:txBody>
          <a:bodyPr lIns="90000" tIns="45000" rIns="90000" bIns="45000"/>
          <a:lstStyle/>
          <a:p>
            <a:pPr>
              <a:lnSpc>
                <a:spcPct val="100000"/>
              </a:lnSpc>
            </a:pPr>
            <a:r>
              <a:rPr lang="en-US" sz="6600" b="1" dirty="0">
                <a:solidFill>
                  <a:srgbClr val="000000"/>
                </a:solidFill>
                <a:latin typeface="Arial"/>
              </a:rPr>
              <a:t>Element Zeta laser</a:t>
            </a:r>
            <a:endParaRPr sz="6600" b="1" dirty="0"/>
          </a:p>
        </p:txBody>
      </p:sp>
      <p:sp>
        <p:nvSpPr>
          <p:cNvPr id="105" name="CustomShape 22"/>
          <p:cNvSpPr/>
          <p:nvPr/>
        </p:nvSpPr>
        <p:spPr>
          <a:xfrm>
            <a:off x="5212424" y="25068886"/>
            <a:ext cx="9123771" cy="4277242"/>
          </a:xfrm>
          <a:prstGeom prst="rect">
            <a:avLst/>
          </a:prstGeom>
          <a:noFill/>
          <a:ln>
            <a:noFill/>
          </a:ln>
        </p:spPr>
        <p:txBody>
          <a:bodyPr lIns="90000" tIns="45000" rIns="90000" bIns="45000"/>
          <a:lstStyle/>
          <a:p>
            <a:pPr>
              <a:lnSpc>
                <a:spcPct val="100000"/>
              </a:lnSpc>
            </a:pPr>
            <a:r>
              <a:rPr lang="en-US" sz="3600" dirty="0">
                <a:solidFill>
                  <a:srgbClr val="000000"/>
                </a:solidFill>
                <a:latin typeface="Arial"/>
              </a:rPr>
              <a:t>Solve the puzzle to get to the end </a:t>
            </a:r>
            <a:r>
              <a:rPr lang="en-US" sz="3600" dirty="0" smtClean="0">
                <a:solidFill>
                  <a:srgbClr val="000000"/>
                </a:solidFill>
                <a:latin typeface="Arial"/>
              </a:rPr>
              <a:t>pedestal</a:t>
            </a:r>
            <a:endParaRPr sz="3600" dirty="0"/>
          </a:p>
        </p:txBody>
      </p:sp>
      <p:sp>
        <p:nvSpPr>
          <p:cNvPr id="44" name="CustomShape 9"/>
          <p:cNvSpPr/>
          <p:nvPr/>
        </p:nvSpPr>
        <p:spPr>
          <a:xfrm>
            <a:off x="1487826" y="9440187"/>
            <a:ext cx="9522000" cy="1187640"/>
          </a:xfrm>
          <a:prstGeom prst="rect">
            <a:avLst/>
          </a:prstGeom>
          <a:noFill/>
          <a:ln>
            <a:noFill/>
          </a:ln>
        </p:spPr>
        <p:txBody>
          <a:bodyPr lIns="90000" tIns="45000" rIns="90000" bIns="45000"/>
          <a:lstStyle/>
          <a:p>
            <a:pPr>
              <a:lnSpc>
                <a:spcPct val="100000"/>
              </a:lnSpc>
            </a:pPr>
            <a:r>
              <a:rPr lang="en-US" sz="7200" dirty="0">
                <a:solidFill>
                  <a:srgbClr val="000000"/>
                </a:solidFill>
                <a:latin typeface="Arial"/>
              </a:rPr>
              <a:t>Objects</a:t>
            </a:r>
            <a:endParaRPr dirty="0"/>
          </a:p>
        </p:txBody>
      </p:sp>
      <p:sp>
        <p:nvSpPr>
          <p:cNvPr id="49" name="CustomShape 9"/>
          <p:cNvSpPr/>
          <p:nvPr/>
        </p:nvSpPr>
        <p:spPr>
          <a:xfrm>
            <a:off x="25467693" y="10627421"/>
            <a:ext cx="12121682" cy="313603"/>
          </a:xfrm>
          <a:prstGeom prst="rect">
            <a:avLst/>
          </a:prstGeom>
          <a:noFill/>
          <a:ln>
            <a:noFill/>
          </a:ln>
        </p:spPr>
        <p:txBody>
          <a:bodyPr lIns="90000" tIns="45000" rIns="90000" bIns="45000"/>
          <a:lstStyle/>
          <a:p>
            <a:pPr>
              <a:lnSpc>
                <a:spcPct val="100000"/>
              </a:lnSpc>
            </a:pPr>
            <a:r>
              <a:rPr lang="en-US" sz="5400" dirty="0" smtClean="0">
                <a:solidFill>
                  <a:srgbClr val="000000"/>
                </a:solidFill>
                <a:latin typeface="Arial"/>
              </a:rPr>
              <a:t>Baby Steps</a:t>
            </a:r>
            <a:endParaRPr sz="5400" dirty="0"/>
          </a:p>
        </p:txBody>
      </p:sp>
      <p:sp>
        <p:nvSpPr>
          <p:cNvPr id="50" name="CustomShape 10"/>
          <p:cNvSpPr/>
          <p:nvPr/>
        </p:nvSpPr>
        <p:spPr>
          <a:xfrm>
            <a:off x="25496721" y="11646867"/>
            <a:ext cx="11759548" cy="746442"/>
          </a:xfrm>
          <a:prstGeom prst="rect">
            <a:avLst/>
          </a:prstGeom>
          <a:noFill/>
          <a:ln>
            <a:noFill/>
          </a:ln>
        </p:spPr>
        <p:txBody>
          <a:bodyPr lIns="90000" tIns="45000" rIns="90000" bIns="45000"/>
          <a:lstStyle/>
          <a:p>
            <a:r>
              <a:rPr lang="en-US" sz="3200" dirty="0"/>
              <a:t>A</a:t>
            </a:r>
            <a:r>
              <a:rPr lang="en-US" sz="3200" dirty="0" smtClean="0"/>
              <a:t> </a:t>
            </a:r>
            <a:r>
              <a:rPr lang="en-US" sz="3200" dirty="0"/>
              <a:t>general tutorial level to introduce the player to the game’s mechanics.</a:t>
            </a:r>
            <a:endParaRPr lang="en-US" sz="3200" dirty="0">
              <a:effectLst/>
            </a:endParaRPr>
          </a:p>
        </p:txBody>
      </p:sp>
      <p:sp>
        <p:nvSpPr>
          <p:cNvPr id="53" name="CustomShape 9"/>
          <p:cNvSpPr/>
          <p:nvPr/>
        </p:nvSpPr>
        <p:spPr>
          <a:xfrm>
            <a:off x="25400441" y="15003878"/>
            <a:ext cx="12121682" cy="313603"/>
          </a:xfrm>
          <a:prstGeom prst="rect">
            <a:avLst/>
          </a:prstGeom>
          <a:noFill/>
          <a:ln>
            <a:noFill/>
          </a:ln>
        </p:spPr>
        <p:txBody>
          <a:bodyPr lIns="90000" tIns="45000" rIns="90000" bIns="45000"/>
          <a:lstStyle/>
          <a:p>
            <a:pPr>
              <a:lnSpc>
                <a:spcPct val="100000"/>
              </a:lnSpc>
            </a:pPr>
            <a:r>
              <a:rPr lang="en-US" sz="5400" dirty="0" smtClean="0">
                <a:solidFill>
                  <a:srgbClr val="000000"/>
                </a:solidFill>
                <a:latin typeface="Arial"/>
              </a:rPr>
              <a:t>The Tower</a:t>
            </a:r>
            <a:endParaRPr sz="5400" dirty="0"/>
          </a:p>
        </p:txBody>
      </p:sp>
      <p:sp>
        <p:nvSpPr>
          <p:cNvPr id="54" name="CustomShape 10"/>
          <p:cNvSpPr/>
          <p:nvPr/>
        </p:nvSpPr>
        <p:spPr>
          <a:xfrm>
            <a:off x="25371133" y="15899869"/>
            <a:ext cx="11983634" cy="746442"/>
          </a:xfrm>
          <a:prstGeom prst="rect">
            <a:avLst/>
          </a:prstGeom>
          <a:noFill/>
          <a:ln>
            <a:noFill/>
          </a:ln>
        </p:spPr>
        <p:txBody>
          <a:bodyPr lIns="90000" tIns="45000" rIns="90000" bIns="45000"/>
          <a:lstStyle/>
          <a:p>
            <a:r>
              <a:rPr lang="en-US" sz="3200" dirty="0"/>
              <a:t>A</a:t>
            </a:r>
            <a:r>
              <a:rPr lang="en-US" sz="3200" dirty="0" smtClean="0"/>
              <a:t> </a:t>
            </a:r>
            <a:r>
              <a:rPr lang="en-US" sz="3200" dirty="0"/>
              <a:t>vertical ascension-style level where the player has to navigate a tower to the top. It is the first level where the puzzles are more complex and require some thinking through.</a:t>
            </a:r>
            <a:endParaRPr lang="en-US" sz="3200" dirty="0">
              <a:effectLst/>
            </a:endParaRPr>
          </a:p>
        </p:txBody>
      </p:sp>
      <p:sp>
        <p:nvSpPr>
          <p:cNvPr id="56" name="CustomShape 9"/>
          <p:cNvSpPr/>
          <p:nvPr/>
        </p:nvSpPr>
        <p:spPr>
          <a:xfrm>
            <a:off x="25272523" y="18908437"/>
            <a:ext cx="12121682" cy="313603"/>
          </a:xfrm>
          <a:prstGeom prst="rect">
            <a:avLst/>
          </a:prstGeom>
          <a:noFill/>
          <a:ln>
            <a:noFill/>
          </a:ln>
        </p:spPr>
        <p:txBody>
          <a:bodyPr lIns="90000" tIns="45000" rIns="90000" bIns="45000"/>
          <a:lstStyle/>
          <a:p>
            <a:pPr>
              <a:lnSpc>
                <a:spcPct val="100000"/>
              </a:lnSpc>
            </a:pPr>
            <a:r>
              <a:rPr lang="en-US" sz="5400" dirty="0"/>
              <a:t>The Music Hall</a:t>
            </a:r>
            <a:endParaRPr sz="5400" dirty="0"/>
          </a:p>
        </p:txBody>
      </p:sp>
      <p:sp>
        <p:nvSpPr>
          <p:cNvPr id="57" name="CustomShape 10"/>
          <p:cNvSpPr/>
          <p:nvPr/>
        </p:nvSpPr>
        <p:spPr>
          <a:xfrm>
            <a:off x="25368803" y="19791730"/>
            <a:ext cx="12746242" cy="746442"/>
          </a:xfrm>
          <a:prstGeom prst="rect">
            <a:avLst/>
          </a:prstGeom>
          <a:noFill/>
          <a:ln>
            <a:noFill/>
          </a:ln>
        </p:spPr>
        <p:txBody>
          <a:bodyPr lIns="90000" tIns="45000" rIns="90000" bIns="45000"/>
          <a:lstStyle/>
          <a:p>
            <a:pPr>
              <a:lnSpc>
                <a:spcPct val="150000"/>
              </a:lnSpc>
            </a:pPr>
            <a:r>
              <a:rPr lang="en-US" sz="3200" dirty="0"/>
              <a:t>A</a:t>
            </a:r>
            <a:r>
              <a:rPr lang="en-US" sz="3200" dirty="0" smtClean="0"/>
              <a:t> </a:t>
            </a:r>
            <a:r>
              <a:rPr lang="en-US" sz="3200" dirty="0"/>
              <a:t>level with musical influence, where the level’s background music changes as you progress through the level.</a:t>
            </a:r>
            <a:endParaRPr sz="3200" dirty="0"/>
          </a:p>
        </p:txBody>
      </p:sp>
      <p:sp>
        <p:nvSpPr>
          <p:cNvPr id="58" name="CustomShape 17"/>
          <p:cNvSpPr/>
          <p:nvPr/>
        </p:nvSpPr>
        <p:spPr>
          <a:xfrm>
            <a:off x="5272476" y="14630888"/>
            <a:ext cx="9152040" cy="806700"/>
          </a:xfrm>
          <a:prstGeom prst="rect">
            <a:avLst/>
          </a:prstGeom>
          <a:noFill/>
          <a:ln>
            <a:noFill/>
          </a:ln>
        </p:spPr>
        <p:txBody>
          <a:bodyPr lIns="90000" tIns="45000" rIns="90000" bIns="45000"/>
          <a:lstStyle/>
          <a:p>
            <a:r>
              <a:rPr lang="en-US" sz="3600" dirty="0"/>
              <a:t>Pick up this object and place inside a laser to create Element Zeta light. This light reacts to dark solid and light solid materials</a:t>
            </a:r>
            <a:endParaRPr lang="en-US" sz="3600" dirty="0">
              <a:solidFill>
                <a:srgbClr val="000000"/>
              </a:solidFill>
              <a:latin typeface="Arial"/>
            </a:endParaRPr>
          </a:p>
        </p:txBody>
      </p:sp>
      <p:sp>
        <p:nvSpPr>
          <p:cNvPr id="59" name="CustomShape 17"/>
          <p:cNvSpPr/>
          <p:nvPr/>
        </p:nvSpPr>
        <p:spPr>
          <a:xfrm>
            <a:off x="5286098" y="17553726"/>
            <a:ext cx="9159240" cy="1108342"/>
          </a:xfrm>
          <a:prstGeom prst="rect">
            <a:avLst/>
          </a:prstGeom>
          <a:noFill/>
          <a:ln>
            <a:noFill/>
          </a:ln>
        </p:spPr>
        <p:txBody>
          <a:bodyPr lIns="90000" tIns="45000" rIns="90000" bIns="45000"/>
          <a:lstStyle/>
          <a:p>
            <a:r>
              <a:rPr lang="en-US" sz="3600" dirty="0"/>
              <a:t>Pick up this object to turn a laser by 90 degrees. Remember to use IJKL to rotate as needed</a:t>
            </a:r>
            <a:endParaRPr lang="en-US" sz="3600" dirty="0">
              <a:solidFill>
                <a:srgbClr val="000000"/>
              </a:solidFill>
              <a:latin typeface="Arial"/>
            </a:endParaRPr>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652279" y="454047"/>
            <a:ext cx="5215320" cy="5080729"/>
          </a:xfrm>
          <a:prstGeom prst="rect">
            <a:avLst/>
          </a:prstGeom>
        </p:spPr>
      </p:pic>
      <p:sp>
        <p:nvSpPr>
          <p:cNvPr id="62" name="CustomShape 17"/>
          <p:cNvSpPr/>
          <p:nvPr/>
        </p:nvSpPr>
        <p:spPr>
          <a:xfrm>
            <a:off x="5272476" y="12028908"/>
            <a:ext cx="9152040" cy="806700"/>
          </a:xfrm>
          <a:prstGeom prst="rect">
            <a:avLst/>
          </a:prstGeom>
          <a:noFill/>
          <a:ln>
            <a:noFill/>
          </a:ln>
        </p:spPr>
        <p:txBody>
          <a:bodyPr lIns="90000" tIns="45000" rIns="90000" bIns="45000"/>
          <a:lstStyle/>
          <a:p>
            <a:pPr>
              <a:lnSpc>
                <a:spcPct val="150000"/>
              </a:lnSpc>
            </a:pPr>
            <a:r>
              <a:rPr lang="en-US" sz="3600" dirty="0"/>
              <a:t>A laser of the special element zeta</a:t>
            </a:r>
            <a:endParaRPr lang="en-US" sz="3600" dirty="0">
              <a:solidFill>
                <a:srgbClr val="000000"/>
              </a:solidFill>
              <a:latin typeface="Arial"/>
            </a:endParaRPr>
          </a:p>
        </p:txBody>
      </p:sp>
      <p:sp>
        <p:nvSpPr>
          <p:cNvPr id="64" name="CustomShape 18"/>
          <p:cNvSpPr/>
          <p:nvPr/>
        </p:nvSpPr>
        <p:spPr>
          <a:xfrm>
            <a:off x="5272476" y="19590566"/>
            <a:ext cx="8572320" cy="589230"/>
          </a:xfrm>
          <a:prstGeom prst="rect">
            <a:avLst/>
          </a:prstGeom>
          <a:noFill/>
          <a:ln>
            <a:noFill/>
          </a:ln>
        </p:spPr>
        <p:txBody>
          <a:bodyPr lIns="90000" tIns="45000" rIns="90000" bIns="45000"/>
          <a:lstStyle/>
          <a:p>
            <a:pPr>
              <a:lnSpc>
                <a:spcPct val="100000"/>
              </a:lnSpc>
            </a:pPr>
            <a:r>
              <a:rPr lang="en-US" sz="6600" b="1" dirty="0">
                <a:solidFill>
                  <a:srgbClr val="000000"/>
                </a:solidFill>
                <a:latin typeface="Arial"/>
              </a:rPr>
              <a:t>Moveable shapes</a:t>
            </a:r>
            <a:endParaRPr sz="6600" b="1" dirty="0"/>
          </a:p>
        </p:txBody>
      </p:sp>
      <p:sp>
        <p:nvSpPr>
          <p:cNvPr id="65" name="CustomShape 17"/>
          <p:cNvSpPr/>
          <p:nvPr/>
        </p:nvSpPr>
        <p:spPr>
          <a:xfrm>
            <a:off x="5211516" y="20492009"/>
            <a:ext cx="9159240" cy="1108342"/>
          </a:xfrm>
          <a:prstGeom prst="rect">
            <a:avLst/>
          </a:prstGeom>
          <a:noFill/>
          <a:ln>
            <a:noFill/>
          </a:ln>
        </p:spPr>
        <p:txBody>
          <a:bodyPr lIns="90000" tIns="45000" rIns="90000" bIns="45000"/>
          <a:lstStyle/>
          <a:p>
            <a:r>
              <a:rPr lang="en-US" sz="3600" dirty="0"/>
              <a:t>Move around 3D shapes to create shadows from the Element Zeta light</a:t>
            </a:r>
            <a:endParaRPr lang="en-US" sz="3600" dirty="0">
              <a:solidFill>
                <a:srgbClr val="000000"/>
              </a:solidFill>
              <a:latin typeface="Arial"/>
            </a:endParaRPr>
          </a:p>
        </p:txBody>
      </p:sp>
      <p:pic>
        <p:nvPicPr>
          <p:cNvPr id="6" name="Picture 5"/>
          <p:cNvPicPr>
            <a:picLocks noChangeAspect="1"/>
          </p:cNvPicPr>
          <p:nvPr/>
        </p:nvPicPr>
        <p:blipFill>
          <a:blip r:embed="rId6"/>
          <a:stretch>
            <a:fillRect/>
          </a:stretch>
        </p:blipFill>
        <p:spPr>
          <a:xfrm>
            <a:off x="2201154" y="11325479"/>
            <a:ext cx="2541614" cy="2342532"/>
          </a:xfrm>
          <a:prstGeom prst="rect">
            <a:avLst/>
          </a:prstGeom>
        </p:spPr>
      </p:pic>
      <p:pic>
        <p:nvPicPr>
          <p:cNvPr id="7" name="Picture 6"/>
          <p:cNvPicPr>
            <a:picLocks noChangeAspect="1"/>
          </p:cNvPicPr>
          <p:nvPr/>
        </p:nvPicPr>
        <p:blipFill>
          <a:blip r:embed="rId7"/>
          <a:stretch>
            <a:fillRect/>
          </a:stretch>
        </p:blipFill>
        <p:spPr>
          <a:xfrm>
            <a:off x="2354277" y="14128210"/>
            <a:ext cx="2227269" cy="2105413"/>
          </a:xfrm>
          <a:prstGeom prst="rect">
            <a:avLst/>
          </a:prstGeom>
        </p:spPr>
      </p:pic>
      <p:pic>
        <p:nvPicPr>
          <p:cNvPr id="8" name="Picture 7"/>
          <p:cNvPicPr>
            <a:picLocks noChangeAspect="1"/>
          </p:cNvPicPr>
          <p:nvPr/>
        </p:nvPicPr>
        <p:blipFill>
          <a:blip r:embed="rId8"/>
          <a:stretch>
            <a:fillRect/>
          </a:stretch>
        </p:blipFill>
        <p:spPr>
          <a:xfrm>
            <a:off x="2038716" y="16716919"/>
            <a:ext cx="2859338" cy="2256515"/>
          </a:xfrm>
          <a:prstGeom prst="rect">
            <a:avLst/>
          </a:prstGeom>
        </p:spPr>
      </p:pic>
      <p:pic>
        <p:nvPicPr>
          <p:cNvPr id="9" name="Picture 8"/>
          <p:cNvPicPr>
            <a:picLocks noChangeAspect="1"/>
          </p:cNvPicPr>
          <p:nvPr/>
        </p:nvPicPr>
        <p:blipFill>
          <a:blip r:embed="rId9"/>
          <a:stretch>
            <a:fillRect/>
          </a:stretch>
        </p:blipFill>
        <p:spPr>
          <a:xfrm>
            <a:off x="2220525" y="19430056"/>
            <a:ext cx="2522243" cy="2206962"/>
          </a:xfrm>
          <a:prstGeom prst="rect">
            <a:avLst/>
          </a:prstGeom>
        </p:spPr>
      </p:pic>
      <p:pic>
        <p:nvPicPr>
          <p:cNvPr id="10" name="Picture 9"/>
          <p:cNvPicPr>
            <a:picLocks noChangeAspect="1"/>
          </p:cNvPicPr>
          <p:nvPr/>
        </p:nvPicPr>
        <p:blipFill>
          <a:blip r:embed="rId10"/>
          <a:stretch>
            <a:fillRect/>
          </a:stretch>
        </p:blipFill>
        <p:spPr>
          <a:xfrm>
            <a:off x="2073160" y="24295192"/>
            <a:ext cx="2540746" cy="2703978"/>
          </a:xfrm>
          <a:prstGeom prst="rect">
            <a:avLst/>
          </a:prstGeom>
        </p:spPr>
      </p:pic>
      <p:sp>
        <p:nvSpPr>
          <p:cNvPr id="187" name="CustomShape 9"/>
          <p:cNvSpPr/>
          <p:nvPr/>
        </p:nvSpPr>
        <p:spPr>
          <a:xfrm>
            <a:off x="25368803" y="23183924"/>
            <a:ext cx="12121682" cy="313603"/>
          </a:xfrm>
          <a:prstGeom prst="rect">
            <a:avLst/>
          </a:prstGeom>
          <a:noFill/>
          <a:ln>
            <a:noFill/>
          </a:ln>
        </p:spPr>
        <p:txBody>
          <a:bodyPr lIns="90000" tIns="45000" rIns="90000" bIns="45000"/>
          <a:lstStyle/>
          <a:p>
            <a:pPr>
              <a:lnSpc>
                <a:spcPct val="100000"/>
              </a:lnSpc>
            </a:pPr>
            <a:r>
              <a:rPr lang="en-US" sz="5400" dirty="0"/>
              <a:t>The Dark Room</a:t>
            </a:r>
            <a:endParaRPr sz="5400" dirty="0"/>
          </a:p>
        </p:txBody>
      </p:sp>
      <p:sp>
        <p:nvSpPr>
          <p:cNvPr id="188" name="CustomShape 10"/>
          <p:cNvSpPr/>
          <p:nvPr/>
        </p:nvSpPr>
        <p:spPr>
          <a:xfrm>
            <a:off x="25465083" y="23985732"/>
            <a:ext cx="11759548" cy="746442"/>
          </a:xfrm>
          <a:prstGeom prst="rect">
            <a:avLst/>
          </a:prstGeom>
          <a:noFill/>
          <a:ln>
            <a:noFill/>
          </a:ln>
        </p:spPr>
        <p:txBody>
          <a:bodyPr lIns="90000" tIns="45000" rIns="90000" bIns="45000"/>
          <a:lstStyle/>
          <a:p>
            <a:pPr>
              <a:lnSpc>
                <a:spcPct val="150000"/>
              </a:lnSpc>
            </a:pPr>
            <a:r>
              <a:rPr lang="en-US" sz="3200" dirty="0"/>
              <a:t>A</a:t>
            </a:r>
            <a:r>
              <a:rPr lang="en-US" sz="3200" dirty="0" smtClean="0"/>
              <a:t> </a:t>
            </a:r>
            <a:r>
              <a:rPr lang="en-US" sz="3200" dirty="0"/>
              <a:t>level inspired by an Escher painting. The level is dark, with no light sources except for the puzzle itself.</a:t>
            </a:r>
            <a:endParaRPr sz="3200" dirty="0"/>
          </a:p>
        </p:txBody>
      </p:sp>
      <p:sp>
        <p:nvSpPr>
          <p:cNvPr id="189" name="CustomShape 9"/>
          <p:cNvSpPr/>
          <p:nvPr/>
        </p:nvSpPr>
        <p:spPr>
          <a:xfrm>
            <a:off x="25368803" y="27420353"/>
            <a:ext cx="12121682" cy="313603"/>
          </a:xfrm>
          <a:prstGeom prst="rect">
            <a:avLst/>
          </a:prstGeom>
          <a:noFill/>
          <a:ln>
            <a:noFill/>
          </a:ln>
        </p:spPr>
        <p:txBody>
          <a:bodyPr lIns="90000" tIns="45000" rIns="90000" bIns="45000"/>
          <a:lstStyle/>
          <a:p>
            <a:pPr>
              <a:lnSpc>
                <a:spcPct val="100000"/>
              </a:lnSpc>
            </a:pPr>
            <a:r>
              <a:rPr lang="en-US" sz="5400" dirty="0" smtClean="0">
                <a:solidFill>
                  <a:srgbClr val="000000"/>
                </a:solidFill>
                <a:latin typeface="Arial"/>
              </a:rPr>
              <a:t>The Training Room</a:t>
            </a:r>
            <a:endParaRPr sz="5400" dirty="0"/>
          </a:p>
        </p:txBody>
      </p:sp>
      <p:sp>
        <p:nvSpPr>
          <p:cNvPr id="190" name="CustomShape 10"/>
          <p:cNvSpPr/>
          <p:nvPr/>
        </p:nvSpPr>
        <p:spPr>
          <a:xfrm>
            <a:off x="25339495" y="28316344"/>
            <a:ext cx="11983634" cy="746442"/>
          </a:xfrm>
          <a:prstGeom prst="rect">
            <a:avLst/>
          </a:prstGeom>
          <a:noFill/>
          <a:ln>
            <a:noFill/>
          </a:ln>
        </p:spPr>
        <p:txBody>
          <a:bodyPr lIns="90000" tIns="45000" rIns="90000" bIns="45000"/>
          <a:lstStyle/>
          <a:p>
            <a:r>
              <a:rPr lang="en-US" sz="3200" dirty="0"/>
              <a:t>A</a:t>
            </a:r>
            <a:r>
              <a:rPr lang="en-US" sz="3200" dirty="0" smtClean="0"/>
              <a:t> </a:t>
            </a:r>
            <a:r>
              <a:rPr lang="en-US" sz="3200" dirty="0"/>
              <a:t>level that provides a heightened level of challenge. It showcases a number of initial puzzle designs we developed during production of the game.</a:t>
            </a:r>
            <a:endParaRPr lang="en-US" sz="3200" dirty="0">
              <a:effectLst/>
            </a:endParaRPr>
          </a:p>
        </p:txBody>
      </p:sp>
      <p:sp>
        <p:nvSpPr>
          <p:cNvPr id="192" name="CustomShape 9"/>
          <p:cNvSpPr/>
          <p:nvPr/>
        </p:nvSpPr>
        <p:spPr>
          <a:xfrm>
            <a:off x="25368803" y="31570636"/>
            <a:ext cx="12121682" cy="313603"/>
          </a:xfrm>
          <a:prstGeom prst="rect">
            <a:avLst/>
          </a:prstGeom>
          <a:noFill/>
          <a:ln>
            <a:noFill/>
          </a:ln>
        </p:spPr>
        <p:txBody>
          <a:bodyPr lIns="90000" tIns="45000" rIns="90000" bIns="45000"/>
          <a:lstStyle/>
          <a:p>
            <a:pPr>
              <a:lnSpc>
                <a:spcPct val="100000"/>
              </a:lnSpc>
            </a:pPr>
            <a:r>
              <a:rPr lang="en-US" sz="5400" dirty="0" smtClean="0">
                <a:solidFill>
                  <a:srgbClr val="000000"/>
                </a:solidFill>
                <a:latin typeface="Arial"/>
              </a:rPr>
              <a:t>The First Trial</a:t>
            </a:r>
            <a:endParaRPr sz="5400" dirty="0"/>
          </a:p>
        </p:txBody>
      </p:sp>
      <p:sp>
        <p:nvSpPr>
          <p:cNvPr id="193" name="CustomShape 10"/>
          <p:cNvSpPr/>
          <p:nvPr/>
        </p:nvSpPr>
        <p:spPr>
          <a:xfrm>
            <a:off x="25465083" y="32453929"/>
            <a:ext cx="12746242" cy="746442"/>
          </a:xfrm>
          <a:prstGeom prst="rect">
            <a:avLst/>
          </a:prstGeom>
          <a:noFill/>
          <a:ln>
            <a:noFill/>
          </a:ln>
        </p:spPr>
        <p:txBody>
          <a:bodyPr lIns="90000" tIns="45000" rIns="90000" bIns="45000"/>
          <a:lstStyle/>
          <a:p>
            <a:pPr>
              <a:lnSpc>
                <a:spcPct val="150000"/>
              </a:lnSpc>
            </a:pPr>
            <a:r>
              <a:rPr lang="en-US" sz="3200" dirty="0"/>
              <a:t>T</a:t>
            </a:r>
            <a:r>
              <a:rPr lang="en-US" sz="3200" dirty="0" smtClean="0"/>
              <a:t>he </a:t>
            </a:r>
            <a:r>
              <a:rPr lang="en-US" sz="3200" dirty="0"/>
              <a:t>first of three levels to test the player with the game's mechanics. It is a short puzzle and is simply to test the player without any guidance.</a:t>
            </a:r>
            <a:endParaRPr sz="3200" dirty="0"/>
          </a:p>
        </p:txBody>
      </p:sp>
      <p:sp>
        <p:nvSpPr>
          <p:cNvPr id="196" name="CustomShape 9"/>
          <p:cNvSpPr/>
          <p:nvPr/>
        </p:nvSpPr>
        <p:spPr>
          <a:xfrm>
            <a:off x="25272523" y="35733058"/>
            <a:ext cx="12121682" cy="313603"/>
          </a:xfrm>
          <a:prstGeom prst="rect">
            <a:avLst/>
          </a:prstGeom>
          <a:noFill/>
          <a:ln>
            <a:noFill/>
          </a:ln>
        </p:spPr>
        <p:txBody>
          <a:bodyPr lIns="90000" tIns="45000" rIns="90000" bIns="45000"/>
          <a:lstStyle/>
          <a:p>
            <a:pPr>
              <a:lnSpc>
                <a:spcPct val="100000"/>
              </a:lnSpc>
            </a:pPr>
            <a:r>
              <a:rPr lang="en-US" sz="5400" dirty="0" smtClean="0">
                <a:solidFill>
                  <a:srgbClr val="000000"/>
                </a:solidFill>
                <a:latin typeface="Arial"/>
              </a:rPr>
              <a:t>The Second Trial</a:t>
            </a:r>
            <a:endParaRPr sz="5400" dirty="0"/>
          </a:p>
        </p:txBody>
      </p:sp>
      <p:sp>
        <p:nvSpPr>
          <p:cNvPr id="197" name="CustomShape 10"/>
          <p:cNvSpPr/>
          <p:nvPr/>
        </p:nvSpPr>
        <p:spPr>
          <a:xfrm>
            <a:off x="25368803" y="36534866"/>
            <a:ext cx="11759548" cy="746442"/>
          </a:xfrm>
          <a:prstGeom prst="rect">
            <a:avLst/>
          </a:prstGeom>
          <a:noFill/>
          <a:ln>
            <a:noFill/>
          </a:ln>
        </p:spPr>
        <p:txBody>
          <a:bodyPr lIns="90000" tIns="45000" rIns="90000" bIns="45000"/>
          <a:lstStyle/>
          <a:p>
            <a:r>
              <a:rPr lang="en-US" sz="3200" dirty="0" smtClean="0"/>
              <a:t>The </a:t>
            </a:r>
            <a:r>
              <a:rPr lang="en-US" sz="3200" dirty="0"/>
              <a:t>second of three levels designed to further challenge the player. This puzzle is again without guidelines and requires more intuitive thinking.</a:t>
            </a:r>
            <a:endParaRPr lang="en-US" sz="3200" dirty="0">
              <a:effectLst/>
            </a:endParaRPr>
          </a:p>
        </p:txBody>
      </p:sp>
      <p:sp>
        <p:nvSpPr>
          <p:cNvPr id="198" name="CustomShape 9"/>
          <p:cNvSpPr/>
          <p:nvPr/>
        </p:nvSpPr>
        <p:spPr>
          <a:xfrm>
            <a:off x="25400441" y="39866283"/>
            <a:ext cx="12121682" cy="313603"/>
          </a:xfrm>
          <a:prstGeom prst="rect">
            <a:avLst/>
          </a:prstGeom>
          <a:noFill/>
          <a:ln>
            <a:noFill/>
          </a:ln>
        </p:spPr>
        <p:txBody>
          <a:bodyPr lIns="90000" tIns="45000" rIns="90000" bIns="45000"/>
          <a:lstStyle/>
          <a:p>
            <a:pPr>
              <a:lnSpc>
                <a:spcPct val="100000"/>
              </a:lnSpc>
            </a:pPr>
            <a:r>
              <a:rPr lang="en-US" sz="5400" dirty="0" smtClean="0">
                <a:solidFill>
                  <a:srgbClr val="000000"/>
                </a:solidFill>
                <a:latin typeface="Arial"/>
              </a:rPr>
              <a:t>The Third Trial</a:t>
            </a:r>
            <a:endParaRPr sz="5400" dirty="0"/>
          </a:p>
        </p:txBody>
      </p:sp>
      <p:sp>
        <p:nvSpPr>
          <p:cNvPr id="199" name="CustomShape 10"/>
          <p:cNvSpPr/>
          <p:nvPr/>
        </p:nvSpPr>
        <p:spPr>
          <a:xfrm>
            <a:off x="25371133" y="40762274"/>
            <a:ext cx="11983634" cy="746442"/>
          </a:xfrm>
          <a:prstGeom prst="rect">
            <a:avLst/>
          </a:prstGeom>
          <a:noFill/>
          <a:ln>
            <a:noFill/>
          </a:ln>
        </p:spPr>
        <p:txBody>
          <a:bodyPr lIns="90000" tIns="45000" rIns="90000" bIns="45000"/>
          <a:lstStyle/>
          <a:p>
            <a:r>
              <a:rPr lang="en-US" sz="3200" dirty="0"/>
              <a:t>T</a:t>
            </a:r>
            <a:r>
              <a:rPr lang="en-US" sz="3200" dirty="0" smtClean="0"/>
              <a:t>he </a:t>
            </a:r>
            <a:r>
              <a:rPr lang="en-US" sz="3200" dirty="0"/>
              <a:t>third and final level designed to push the player’s puzzle solving. This puzzle is short like the other two, but offers an extended logical challenge to the player.</a:t>
            </a:r>
            <a:endParaRPr lang="en-US" sz="3200" dirty="0">
              <a:effectLst/>
            </a:endParaRPr>
          </a:p>
        </p:txBody>
      </p:sp>
      <p:sp>
        <p:nvSpPr>
          <p:cNvPr id="201" name="CustomShape 9"/>
          <p:cNvSpPr/>
          <p:nvPr/>
        </p:nvSpPr>
        <p:spPr>
          <a:xfrm>
            <a:off x="25465083" y="44042062"/>
            <a:ext cx="12121682" cy="313603"/>
          </a:xfrm>
          <a:prstGeom prst="rect">
            <a:avLst/>
          </a:prstGeom>
          <a:noFill/>
          <a:ln>
            <a:noFill/>
          </a:ln>
        </p:spPr>
        <p:txBody>
          <a:bodyPr lIns="90000" tIns="45000" rIns="90000" bIns="45000"/>
          <a:lstStyle/>
          <a:p>
            <a:pPr>
              <a:lnSpc>
                <a:spcPct val="100000"/>
              </a:lnSpc>
            </a:pPr>
            <a:r>
              <a:rPr lang="en-US" sz="5400" dirty="0" smtClean="0">
                <a:solidFill>
                  <a:srgbClr val="000000"/>
                </a:solidFill>
                <a:latin typeface="Arial"/>
              </a:rPr>
              <a:t>The Chasm</a:t>
            </a:r>
            <a:endParaRPr sz="5400" dirty="0"/>
          </a:p>
        </p:txBody>
      </p:sp>
      <p:sp>
        <p:nvSpPr>
          <p:cNvPr id="202" name="CustomShape 10"/>
          <p:cNvSpPr/>
          <p:nvPr/>
        </p:nvSpPr>
        <p:spPr>
          <a:xfrm>
            <a:off x="25561363" y="44925355"/>
            <a:ext cx="12746242" cy="746442"/>
          </a:xfrm>
          <a:prstGeom prst="rect">
            <a:avLst/>
          </a:prstGeom>
          <a:noFill/>
          <a:ln>
            <a:noFill/>
          </a:ln>
        </p:spPr>
        <p:txBody>
          <a:bodyPr lIns="90000" tIns="45000" rIns="90000" bIns="45000"/>
          <a:lstStyle/>
          <a:p>
            <a:pPr>
              <a:lnSpc>
                <a:spcPct val="150000"/>
              </a:lnSpc>
            </a:pPr>
            <a:r>
              <a:rPr lang="en-US" sz="3200" dirty="0"/>
              <a:t>the final level of the game. It offers a player closure to the game’s story and presents one final challenge to the player.</a:t>
            </a:r>
            <a:endParaRPr sz="3200" dirty="0"/>
          </a:p>
        </p:txBody>
      </p:sp>
      <p:sp>
        <p:nvSpPr>
          <p:cNvPr id="203" name="CustomShape 1"/>
          <p:cNvSpPr/>
          <p:nvPr/>
        </p:nvSpPr>
        <p:spPr>
          <a:xfrm>
            <a:off x="1533850" y="35511945"/>
            <a:ext cx="13627620" cy="4230354"/>
          </a:xfrm>
          <a:prstGeom prst="rect">
            <a:avLst/>
          </a:prstGeom>
          <a:solidFill>
            <a:srgbClr val="D9D9D9">
              <a:alpha val="38000"/>
            </a:srgbClr>
          </a:solidFill>
          <a:ln w="9360">
            <a:solidFill>
              <a:schemeClr val="tx1">
                <a:alpha val="37000"/>
              </a:schemeClr>
            </a:solidFill>
            <a:round/>
          </a:ln>
        </p:spPr>
        <p:txBody>
          <a:bodyPr/>
          <a:lstStyle/>
          <a:p>
            <a:endParaRPr lang="en-US" dirty="0"/>
          </a:p>
        </p:txBody>
      </p:sp>
      <p:sp>
        <p:nvSpPr>
          <p:cNvPr id="204" name="CustomShape 9"/>
          <p:cNvSpPr/>
          <p:nvPr/>
        </p:nvSpPr>
        <p:spPr>
          <a:xfrm>
            <a:off x="1487786" y="33969726"/>
            <a:ext cx="9522000" cy="1187640"/>
          </a:xfrm>
          <a:prstGeom prst="rect">
            <a:avLst/>
          </a:prstGeom>
          <a:noFill/>
          <a:ln>
            <a:noFill/>
          </a:ln>
        </p:spPr>
        <p:txBody>
          <a:bodyPr lIns="90000" tIns="45000" rIns="90000" bIns="45000"/>
          <a:lstStyle/>
          <a:p>
            <a:pPr>
              <a:lnSpc>
                <a:spcPct val="100000"/>
              </a:lnSpc>
            </a:pPr>
            <a:r>
              <a:rPr lang="en-US" sz="7200" dirty="0" smtClean="0">
                <a:solidFill>
                  <a:srgbClr val="000000"/>
                </a:solidFill>
                <a:latin typeface="Arial"/>
              </a:rPr>
              <a:t>Controls</a:t>
            </a:r>
            <a:endParaRPr dirty="0"/>
          </a:p>
        </p:txBody>
      </p:sp>
      <p:sp>
        <p:nvSpPr>
          <p:cNvPr id="205" name="CustomShape 22"/>
          <p:cNvSpPr/>
          <p:nvPr/>
        </p:nvSpPr>
        <p:spPr>
          <a:xfrm>
            <a:off x="2299429" y="36106126"/>
            <a:ext cx="12661800" cy="3534588"/>
          </a:xfrm>
          <a:prstGeom prst="rect">
            <a:avLst/>
          </a:prstGeom>
          <a:noFill/>
          <a:ln>
            <a:noFill/>
          </a:ln>
        </p:spPr>
        <p:txBody>
          <a:bodyPr lIns="90000" tIns="45000" rIns="90000" bIns="45000"/>
          <a:lstStyle/>
          <a:p>
            <a:pPr fontAlgn="base"/>
            <a:r>
              <a:rPr lang="en-US" sz="3600" dirty="0" smtClean="0"/>
              <a:t>E </a:t>
            </a:r>
            <a:r>
              <a:rPr lang="en-US" sz="3600" dirty="0"/>
              <a:t>           </a:t>
            </a:r>
            <a:r>
              <a:rPr lang="en-US" sz="3600" dirty="0" smtClean="0"/>
              <a:t>			- </a:t>
            </a:r>
            <a:r>
              <a:rPr lang="en-US" sz="3600" dirty="0"/>
              <a:t>Pick up </a:t>
            </a:r>
            <a:r>
              <a:rPr lang="en-US" sz="3600" dirty="0" smtClean="0"/>
              <a:t>object</a:t>
            </a:r>
            <a:endParaRPr lang="en-US" sz="3600" dirty="0"/>
          </a:p>
          <a:p>
            <a:pPr fontAlgn="base"/>
            <a:r>
              <a:rPr lang="en-US" sz="3600" dirty="0"/>
              <a:t>WASD         </a:t>
            </a:r>
            <a:r>
              <a:rPr lang="en-US" sz="3600" dirty="0" smtClean="0"/>
              <a:t>		</a:t>
            </a:r>
            <a:r>
              <a:rPr lang="en-US" sz="3600" dirty="0" smtClean="0"/>
              <a:t>	- </a:t>
            </a:r>
            <a:r>
              <a:rPr lang="en-US" sz="3600" dirty="0" smtClean="0"/>
              <a:t>move</a:t>
            </a:r>
            <a:endParaRPr lang="en-US" sz="3600" dirty="0"/>
          </a:p>
          <a:p>
            <a:pPr fontAlgn="base"/>
            <a:r>
              <a:rPr lang="en-US" sz="3600" dirty="0"/>
              <a:t>Left Mouse  </a:t>
            </a:r>
            <a:r>
              <a:rPr lang="en-US" sz="3600" dirty="0" smtClean="0"/>
              <a:t>		</a:t>
            </a:r>
            <a:r>
              <a:rPr lang="en-US" sz="3600" dirty="0" smtClean="0"/>
              <a:t>	- </a:t>
            </a:r>
            <a:r>
              <a:rPr lang="en-US" sz="3600" dirty="0"/>
              <a:t>direct </a:t>
            </a:r>
            <a:r>
              <a:rPr lang="en-US" sz="3600" dirty="0" smtClean="0"/>
              <a:t>camera</a:t>
            </a:r>
            <a:br>
              <a:rPr lang="en-US" sz="3600" dirty="0" smtClean="0"/>
            </a:br>
            <a:r>
              <a:rPr lang="en-US" sz="3600" dirty="0" smtClean="0"/>
              <a:t>IJKL </a:t>
            </a:r>
            <a:r>
              <a:rPr lang="en-US" sz="3600" dirty="0"/>
              <a:t>    </a:t>
            </a:r>
            <a:r>
              <a:rPr lang="en-US" sz="3600" dirty="0" smtClean="0"/>
              <a:t>		</a:t>
            </a:r>
            <a:r>
              <a:rPr lang="en-US" sz="3600" dirty="0"/>
              <a:t>   </a:t>
            </a:r>
            <a:r>
              <a:rPr lang="en-US" sz="3600" dirty="0" smtClean="0"/>
              <a:t>		- </a:t>
            </a:r>
            <a:r>
              <a:rPr lang="en-US" sz="3600" dirty="0"/>
              <a:t>rotate held </a:t>
            </a:r>
            <a:r>
              <a:rPr lang="en-US" sz="3600" dirty="0" smtClean="0"/>
              <a:t>object</a:t>
            </a:r>
            <a:br>
              <a:rPr lang="en-US" sz="3600" dirty="0" smtClean="0"/>
            </a:br>
            <a:r>
              <a:rPr lang="en-US" sz="3600" dirty="0" smtClean="0"/>
              <a:t>~ </a:t>
            </a:r>
            <a:r>
              <a:rPr lang="en-US" sz="3600" dirty="0"/>
              <a:t>        </a:t>
            </a:r>
            <a:r>
              <a:rPr lang="en-US" sz="3600" dirty="0" smtClean="0"/>
              <a:t>				- </a:t>
            </a:r>
            <a:r>
              <a:rPr lang="en-US" sz="3600" dirty="0"/>
              <a:t>open </a:t>
            </a:r>
            <a:r>
              <a:rPr lang="en-US" sz="3600" dirty="0" smtClean="0"/>
              <a:t>console</a:t>
            </a:r>
            <a:br>
              <a:rPr lang="en-US" sz="3600" dirty="0" smtClean="0"/>
            </a:br>
            <a:r>
              <a:rPr lang="en-US" sz="3600" dirty="0" smtClean="0"/>
              <a:t>P					 </a:t>
            </a:r>
            <a:r>
              <a:rPr lang="en-US" sz="3600" dirty="0" smtClean="0"/>
              <a:t>-  </a:t>
            </a:r>
            <a:r>
              <a:rPr lang="en-US" sz="3600" dirty="0" smtClean="0"/>
              <a:t>Pause</a:t>
            </a:r>
            <a:endParaRPr lang="en-US" sz="3600" dirty="0"/>
          </a:p>
          <a:p>
            <a:pPr>
              <a:lnSpc>
                <a:spcPct val="100000"/>
              </a:lnSpc>
            </a:pPr>
            <a:endParaRPr sz="1600" dirty="0"/>
          </a:p>
        </p:txBody>
      </p:sp>
      <p:sp>
        <p:nvSpPr>
          <p:cNvPr id="212" name="CustomShape 1"/>
          <p:cNvSpPr/>
          <p:nvPr/>
        </p:nvSpPr>
        <p:spPr>
          <a:xfrm>
            <a:off x="1499241" y="29293419"/>
            <a:ext cx="13627620" cy="4222633"/>
          </a:xfrm>
          <a:prstGeom prst="rect">
            <a:avLst/>
          </a:prstGeom>
          <a:solidFill>
            <a:srgbClr val="D9D9D9">
              <a:alpha val="38000"/>
            </a:srgbClr>
          </a:solidFill>
          <a:ln w="9360">
            <a:solidFill>
              <a:schemeClr val="tx1">
                <a:alpha val="37000"/>
              </a:schemeClr>
            </a:solidFill>
            <a:round/>
          </a:ln>
        </p:spPr>
        <p:txBody>
          <a:bodyPr/>
          <a:lstStyle/>
          <a:p>
            <a:endParaRPr lang="en-US" dirty="0"/>
          </a:p>
        </p:txBody>
      </p:sp>
      <p:sp>
        <p:nvSpPr>
          <p:cNvPr id="213" name="CustomShape 9"/>
          <p:cNvSpPr/>
          <p:nvPr/>
        </p:nvSpPr>
        <p:spPr>
          <a:xfrm>
            <a:off x="1495878" y="27787759"/>
            <a:ext cx="9522000" cy="1187640"/>
          </a:xfrm>
          <a:prstGeom prst="rect">
            <a:avLst/>
          </a:prstGeom>
          <a:noFill/>
          <a:ln>
            <a:noFill/>
          </a:ln>
        </p:spPr>
        <p:txBody>
          <a:bodyPr lIns="90000" tIns="45000" rIns="90000" bIns="45000"/>
          <a:lstStyle/>
          <a:p>
            <a:pPr>
              <a:lnSpc>
                <a:spcPct val="100000"/>
              </a:lnSpc>
            </a:pPr>
            <a:r>
              <a:rPr lang="en-US" sz="7200" dirty="0" smtClean="0">
                <a:solidFill>
                  <a:srgbClr val="000000"/>
                </a:solidFill>
                <a:latin typeface="Arial"/>
              </a:rPr>
              <a:t>Hub Room</a:t>
            </a:r>
            <a:endParaRPr dirty="0"/>
          </a:p>
        </p:txBody>
      </p:sp>
      <p:sp>
        <p:nvSpPr>
          <p:cNvPr id="214" name="CustomShape 22"/>
          <p:cNvSpPr/>
          <p:nvPr/>
        </p:nvSpPr>
        <p:spPr>
          <a:xfrm>
            <a:off x="8440662" y="29924159"/>
            <a:ext cx="6543971" cy="5933266"/>
          </a:xfrm>
          <a:prstGeom prst="rect">
            <a:avLst/>
          </a:prstGeom>
          <a:noFill/>
          <a:ln>
            <a:noFill/>
          </a:ln>
        </p:spPr>
        <p:txBody>
          <a:bodyPr lIns="90000" tIns="45000" rIns="90000" bIns="45000"/>
          <a:lstStyle/>
          <a:p>
            <a:pPr>
              <a:lnSpc>
                <a:spcPct val="100000"/>
              </a:lnSpc>
            </a:pPr>
            <a:endParaRPr sz="1600" dirty="0"/>
          </a:p>
        </p:txBody>
      </p:sp>
      <p:pic>
        <p:nvPicPr>
          <p:cNvPr id="13" name="Picture 12"/>
          <p:cNvPicPr>
            <a:picLocks noChangeAspect="1"/>
          </p:cNvPicPr>
          <p:nvPr/>
        </p:nvPicPr>
        <p:blipFill>
          <a:blip r:embed="rId11"/>
          <a:stretch>
            <a:fillRect/>
          </a:stretch>
        </p:blipFill>
        <p:spPr>
          <a:xfrm>
            <a:off x="2088791" y="29699498"/>
            <a:ext cx="3680746" cy="3507464"/>
          </a:xfrm>
          <a:prstGeom prst="rect">
            <a:avLst/>
          </a:prstGeom>
        </p:spPr>
      </p:pic>
      <p:sp>
        <p:nvSpPr>
          <p:cNvPr id="215" name="CustomShape 22"/>
          <p:cNvSpPr/>
          <p:nvPr/>
        </p:nvSpPr>
        <p:spPr>
          <a:xfrm>
            <a:off x="6224493" y="30108892"/>
            <a:ext cx="8146263" cy="4539063"/>
          </a:xfrm>
          <a:prstGeom prst="rect">
            <a:avLst/>
          </a:prstGeom>
          <a:noFill/>
          <a:ln>
            <a:noFill/>
          </a:ln>
        </p:spPr>
        <p:txBody>
          <a:bodyPr lIns="90000" tIns="45000" rIns="90000" bIns="45000"/>
          <a:lstStyle/>
          <a:p>
            <a:pPr>
              <a:lnSpc>
                <a:spcPct val="100000"/>
              </a:lnSpc>
            </a:pPr>
            <a:r>
              <a:rPr lang="en-US" sz="3600" dirty="0" smtClean="0">
                <a:solidFill>
                  <a:srgbClr val="000000"/>
                </a:solidFill>
                <a:latin typeface="Arial"/>
              </a:rPr>
              <a:t>Players start in an intro room. All but one puzzle starts locked. As each puzzle is completed, the next puzzle unlocks.</a:t>
            </a:r>
            <a:endParaRPr sz="3600" dirty="0"/>
          </a:p>
        </p:txBody>
      </p:sp>
      <p:pic>
        <p:nvPicPr>
          <p:cNvPr id="22" name="Picture 2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7569677" y="10627422"/>
            <a:ext cx="5251182" cy="3500788"/>
          </a:xfrm>
          <a:prstGeom prst="rect">
            <a:avLst/>
          </a:prstGeom>
        </p:spPr>
      </p:pic>
      <p:pic>
        <p:nvPicPr>
          <p:cNvPr id="23" name="Picture 2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7616533" y="14799920"/>
            <a:ext cx="5251182" cy="3500788"/>
          </a:xfrm>
          <a:prstGeom prst="rect">
            <a:avLst/>
          </a:prstGeom>
        </p:spPr>
      </p:pic>
      <p:pic>
        <p:nvPicPr>
          <p:cNvPr id="24" name="Picture 23"/>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7616533" y="18972418"/>
            <a:ext cx="5204325" cy="3469550"/>
          </a:xfrm>
          <a:prstGeom prst="rect">
            <a:avLst/>
          </a:prstGeom>
        </p:spPr>
      </p:pic>
      <p:pic>
        <p:nvPicPr>
          <p:cNvPr id="25" name="Picture 24"/>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7569677" y="23113678"/>
            <a:ext cx="5251181" cy="3500787"/>
          </a:xfrm>
          <a:prstGeom prst="rect">
            <a:avLst/>
          </a:prstGeom>
        </p:spPr>
      </p:pic>
      <p:pic>
        <p:nvPicPr>
          <p:cNvPr id="26" name="Picture 25"/>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7616533" y="27286176"/>
            <a:ext cx="5204325" cy="3469550"/>
          </a:xfrm>
          <a:prstGeom prst="rect">
            <a:avLst/>
          </a:prstGeom>
        </p:spPr>
      </p:pic>
      <p:pic>
        <p:nvPicPr>
          <p:cNvPr id="27" name="Picture 26"/>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7616533" y="31427435"/>
            <a:ext cx="5240990" cy="3493994"/>
          </a:xfrm>
          <a:prstGeom prst="rect">
            <a:avLst/>
          </a:prstGeom>
        </p:spPr>
      </p:pic>
      <p:pic>
        <p:nvPicPr>
          <p:cNvPr id="28" name="Picture 27"/>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7616534" y="35593139"/>
            <a:ext cx="5251182" cy="3500788"/>
          </a:xfrm>
          <a:prstGeom prst="rect">
            <a:avLst/>
          </a:prstGeom>
        </p:spPr>
      </p:pic>
      <p:pic>
        <p:nvPicPr>
          <p:cNvPr id="29" name="Picture 28"/>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7616533" y="39734400"/>
            <a:ext cx="5204325" cy="3469550"/>
          </a:xfrm>
          <a:prstGeom prst="rect">
            <a:avLst/>
          </a:prstGeom>
        </p:spPr>
      </p:pic>
      <p:pic>
        <p:nvPicPr>
          <p:cNvPr id="30" name="Picture 29"/>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17654633" y="43849758"/>
            <a:ext cx="5166225" cy="3444150"/>
          </a:xfrm>
          <a:prstGeom prst="rect">
            <a:avLst/>
          </a:prstGeom>
        </p:spPr>
      </p:pic>
      <p:sp>
        <p:nvSpPr>
          <p:cNvPr id="84" name="CustomShape 1"/>
          <p:cNvSpPr/>
          <p:nvPr/>
        </p:nvSpPr>
        <p:spPr>
          <a:xfrm>
            <a:off x="1495879" y="41199792"/>
            <a:ext cx="13627620" cy="8113669"/>
          </a:xfrm>
          <a:prstGeom prst="rect">
            <a:avLst/>
          </a:prstGeom>
          <a:solidFill>
            <a:srgbClr val="D9D9D9">
              <a:alpha val="38000"/>
            </a:srgbClr>
          </a:solidFill>
          <a:ln w="9360">
            <a:solidFill>
              <a:schemeClr val="tx1">
                <a:alpha val="37000"/>
              </a:schemeClr>
            </a:solidFill>
            <a:round/>
          </a:ln>
        </p:spPr>
        <p:txBody>
          <a:bodyPr/>
          <a:lstStyle/>
          <a:p>
            <a:endParaRPr lang="en-US" dirty="0"/>
          </a:p>
        </p:txBody>
      </p:sp>
      <p:pic>
        <p:nvPicPr>
          <p:cNvPr id="31" name="Picture 30"/>
          <p:cNvPicPr>
            <a:picLocks noChangeAspect="1"/>
          </p:cNvPicPr>
          <p:nvPr/>
        </p:nvPicPr>
        <p:blipFill>
          <a:blip r:embed="rId21"/>
          <a:stretch>
            <a:fillRect/>
          </a:stretch>
        </p:blipFill>
        <p:spPr>
          <a:xfrm>
            <a:off x="2014421" y="41901805"/>
            <a:ext cx="4234365" cy="3067979"/>
          </a:xfrm>
          <a:prstGeom prst="rect">
            <a:avLst/>
          </a:prstGeom>
        </p:spPr>
      </p:pic>
      <p:pic>
        <p:nvPicPr>
          <p:cNvPr id="230" name="Picture 229"/>
          <p:cNvPicPr>
            <a:picLocks noChangeAspect="1"/>
          </p:cNvPicPr>
          <p:nvPr/>
        </p:nvPicPr>
        <p:blipFill>
          <a:blip r:embed="rId22"/>
          <a:stretch>
            <a:fillRect/>
          </a:stretch>
        </p:blipFill>
        <p:spPr>
          <a:xfrm>
            <a:off x="2038716" y="45995448"/>
            <a:ext cx="4185777" cy="2833297"/>
          </a:xfrm>
          <a:prstGeom prst="rect">
            <a:avLst/>
          </a:prstGeom>
        </p:spPr>
      </p:pic>
      <p:sp>
        <p:nvSpPr>
          <p:cNvPr id="88" name="CustomShape 9"/>
          <p:cNvSpPr/>
          <p:nvPr/>
        </p:nvSpPr>
        <p:spPr>
          <a:xfrm>
            <a:off x="1495878" y="39877226"/>
            <a:ext cx="11915321" cy="1187640"/>
          </a:xfrm>
          <a:prstGeom prst="rect">
            <a:avLst/>
          </a:prstGeom>
          <a:noFill/>
          <a:ln>
            <a:noFill/>
          </a:ln>
        </p:spPr>
        <p:txBody>
          <a:bodyPr lIns="90000" tIns="45000" rIns="90000" bIns="45000"/>
          <a:lstStyle/>
          <a:p>
            <a:pPr>
              <a:lnSpc>
                <a:spcPct val="100000"/>
              </a:lnSpc>
            </a:pPr>
            <a:r>
              <a:rPr lang="en-US" sz="7200" dirty="0" smtClean="0">
                <a:solidFill>
                  <a:srgbClr val="000000"/>
                </a:solidFill>
                <a:latin typeface="Arial"/>
              </a:rPr>
              <a:t>Dark Solid and Light Solid</a:t>
            </a:r>
            <a:endParaRPr dirty="0"/>
          </a:p>
        </p:txBody>
      </p:sp>
      <p:sp>
        <p:nvSpPr>
          <p:cNvPr id="89" name="CustomShape 22"/>
          <p:cNvSpPr/>
          <p:nvPr/>
        </p:nvSpPr>
        <p:spPr>
          <a:xfrm>
            <a:off x="6550215" y="41788965"/>
            <a:ext cx="7895123" cy="6793592"/>
          </a:xfrm>
          <a:prstGeom prst="rect">
            <a:avLst/>
          </a:prstGeom>
          <a:noFill/>
          <a:ln>
            <a:noFill/>
          </a:ln>
        </p:spPr>
        <p:txBody>
          <a:bodyPr lIns="90000" tIns="45000" rIns="90000" bIns="45000"/>
          <a:lstStyle/>
          <a:p>
            <a:pPr algn="just">
              <a:lnSpc>
                <a:spcPct val="100000"/>
              </a:lnSpc>
            </a:pPr>
            <a:r>
              <a:rPr lang="en-US" sz="3600" dirty="0" smtClean="0">
                <a:solidFill>
                  <a:srgbClr val="000000"/>
                </a:solidFill>
                <a:latin typeface="Arial"/>
              </a:rPr>
              <a:t>Dark Solid is denoted in the light by green particles, and Light Solid is denoted by purple particles. Once Element Zeta is diffused into light, Light Solid </a:t>
            </a:r>
            <a:r>
              <a:rPr lang="en-US" sz="3600" dirty="0" smtClean="0">
                <a:solidFill>
                  <a:srgbClr val="000000"/>
                </a:solidFill>
                <a:latin typeface="Arial"/>
              </a:rPr>
              <a:t>will become a solid object the player can walk on. To the upper left, Dark Solid is shown in it’s not solid state. To the lower left Dark Solid is shown in it’s solid state. This is due to the shadow cast by the triangular prism from the diffused Element Zeta light. The player may walk on the green solid.</a:t>
            </a:r>
            <a:endParaRPr sz="3600" dirty="0"/>
          </a:p>
        </p:txBody>
      </p:sp>
      <p:pic>
        <p:nvPicPr>
          <p:cNvPr id="90" name="Picture 89"/>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11263540" y="2191818"/>
            <a:ext cx="16677798" cy="2318838"/>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1068</TotalTime>
  <Words>489</Words>
  <Application>Microsoft Office PowerPoint</Application>
  <PresentationFormat>Custom</PresentationFormat>
  <Paragraphs>44</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DejaVu Sans</vt:lpstr>
      <vt:lpstr>Khmer UI</vt:lpstr>
      <vt:lpstr>StarSymbol</vt:lpstr>
      <vt:lpstr>Office Theme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Keegan</dc:creator>
  <cp:lastModifiedBy>Gweneveir Stevens</cp:lastModifiedBy>
  <cp:revision>62</cp:revision>
  <dcterms:modified xsi:type="dcterms:W3CDTF">2016-12-06T18:45:53Z</dcterms:modified>
</cp:coreProperties>
</file>