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y="7102475" cx="9369425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presProps.xml" Type="http://schemas.openxmlformats.org/officeDocument/2006/relationships/presProps" Id="rId2"/><Relationship Target="slides/slide7.xml" Type="http://schemas.openxmlformats.org/officeDocument/2006/relationships/slide" Id="rId13"/><Relationship Target="theme/theme3.xml" Type="http://schemas.openxmlformats.org/officeDocument/2006/relationships/theme" Id="rId1"/><Relationship Target="slides/slide4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1"/><Relationship Target="tableStyles.xml" Type="http://schemas.openxmlformats.org/officeDocument/2006/relationships/tableStyles" Id="rId3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533400" x="2319338"/>
            <a:ext cy="2662238" cx="47307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3373676" x="936944"/>
            <a:ext cy="3196113" cx="749553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533400" x="2319338"/>
            <a:ext cy="2662238" cx="47307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3373676" x="936944"/>
            <a:ext cy="3196113" cx="7495538"/>
          </a:xfrm>
          <a:prstGeom prst="rect">
            <a:avLst/>
          </a:prstGeom>
          <a:noFill/>
          <a:ln>
            <a:noFill/>
          </a:ln>
        </p:spPr>
        <p:txBody>
          <a:bodyPr bIns="47025" rIns="94100" lIns="94100" tIns="47025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1100" lang="en"/>
              <a:t>david</a:t>
            </a:r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y="6746118" x="5307171"/>
            <a:ext cy="355124" cx="4060083"/>
          </a:xfrm>
          <a:prstGeom prst="rect">
            <a:avLst/>
          </a:prstGeom>
          <a:noFill/>
          <a:ln>
            <a:noFill/>
          </a:ln>
        </p:spPr>
        <p:txBody>
          <a:bodyPr bIns="47025" rIns="94100" lIns="94100" tIns="47025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0" cap="none" baseline="0" sz="1800" lang="en" i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y="533400" x="2319338"/>
            <a:ext cy="2662199" cx="4730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3373676" x="936944"/>
            <a:ext cy="3196200" cx="7495500"/>
          </a:xfrm>
          <a:prstGeom prst="rect">
            <a:avLst/>
          </a:prstGeom>
          <a:noFill/>
          <a:ln>
            <a:noFill/>
          </a:ln>
        </p:spPr>
        <p:txBody>
          <a:bodyPr bIns="94100" rIns="94100" lIns="94100" tIns="941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1100" lang="en"/>
              <a:t>kim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533400" x="2319338"/>
            <a:ext cy="2662238" cx="47307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3373676" x="936944"/>
            <a:ext cy="3196113" cx="7495538"/>
          </a:xfrm>
          <a:prstGeom prst="rect">
            <a:avLst/>
          </a:prstGeom>
          <a:noFill/>
          <a:ln>
            <a:noFill/>
          </a:ln>
        </p:spPr>
        <p:txBody>
          <a:bodyPr bIns="94100" rIns="94100" lIns="94100" tIns="941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1100" lang="en"/>
              <a:t>both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533400" x="2319338"/>
            <a:ext cy="2662199" cx="4730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3373676" x="936944"/>
            <a:ext cy="3196200" cx="7495500"/>
          </a:xfrm>
          <a:prstGeom prst="rect">
            <a:avLst/>
          </a:prstGeom>
          <a:noFill/>
          <a:ln>
            <a:noFill/>
          </a:ln>
        </p:spPr>
        <p:txBody>
          <a:bodyPr bIns="94100" rIns="94100" lIns="94100" tIns="941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1100" lang="en"/>
              <a:t>david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y="3373676" x="936944"/>
            <a:ext cy="3196113" cx="7495538"/>
          </a:xfrm>
          <a:prstGeom prst="rect">
            <a:avLst/>
          </a:prstGeom>
          <a:noFill/>
          <a:ln>
            <a:noFill/>
          </a:ln>
        </p:spPr>
        <p:txBody>
          <a:bodyPr bIns="94100" rIns="94100" lIns="94100" tIns="941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1100" lang="en"/>
              <a:t>david</a:t>
            </a:r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y="533400" x="2319338"/>
            <a:ext cy="2662238" cx="47307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533400" x="2319338"/>
            <a:ext cy="2662199" cx="4730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3373676" x="936944"/>
            <a:ext cy="3196200" cx="7495500"/>
          </a:xfrm>
          <a:prstGeom prst="rect">
            <a:avLst/>
          </a:prstGeom>
          <a:noFill/>
          <a:ln>
            <a:noFill/>
          </a:ln>
        </p:spPr>
        <p:txBody>
          <a:bodyPr bIns="94100" rIns="94100" lIns="94100" tIns="941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1100" lang="en"/>
              <a:t>kim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533400" x="2319338"/>
            <a:ext cy="2662199" cx="4730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3373676" x="936944"/>
            <a:ext cy="3196200" cx="7495500"/>
          </a:xfrm>
          <a:prstGeom prst="rect">
            <a:avLst/>
          </a:prstGeom>
          <a:noFill/>
          <a:ln>
            <a:noFill/>
          </a:ln>
        </p:spPr>
        <p:txBody>
          <a:bodyPr bIns="94100" rIns="94100" lIns="94100" tIns="941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1100" lang="en"/>
              <a:t>kim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533400" x="2319338"/>
            <a:ext cy="2662199" cx="4730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3373676" x="936944"/>
            <a:ext cy="3196200" cx="7495500"/>
          </a:xfrm>
          <a:prstGeom prst="rect">
            <a:avLst/>
          </a:prstGeom>
          <a:noFill/>
          <a:ln>
            <a:noFill/>
          </a:ln>
        </p:spPr>
        <p:txBody>
          <a:bodyPr bIns="94100" rIns="94100" lIns="94100" tIns="941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1100" lang="en"/>
              <a:t>kim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533400" x="2319338"/>
            <a:ext cy="2662199" cx="4730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3373676" x="936944"/>
            <a:ext cy="3196200" cx="7495500"/>
          </a:xfrm>
          <a:prstGeom prst="rect">
            <a:avLst/>
          </a:prstGeom>
          <a:noFill/>
          <a:ln>
            <a:noFill/>
          </a:ln>
        </p:spPr>
        <p:txBody>
          <a:bodyPr bIns="94100" rIns="94100" lIns="94100" tIns="941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1100" lang="en"/>
              <a:t>kim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533400" x="2319338"/>
            <a:ext cy="2662199" cx="4730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3373676" x="936944"/>
            <a:ext cy="3196200" cx="7495500"/>
          </a:xfrm>
          <a:prstGeom prst="rect">
            <a:avLst/>
          </a:prstGeom>
          <a:noFill/>
          <a:ln>
            <a:noFill/>
          </a:ln>
        </p:spPr>
        <p:txBody>
          <a:bodyPr bIns="94100" rIns="94100" lIns="94100" tIns="941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1100" lang="en"/>
              <a:t>david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533400" x="2319338"/>
            <a:ext cy="2662199" cx="4730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3373676" x="936944"/>
            <a:ext cy="3196200" cx="7495500"/>
          </a:xfrm>
          <a:prstGeom prst="rect">
            <a:avLst/>
          </a:prstGeom>
          <a:noFill/>
          <a:ln>
            <a:noFill/>
          </a:ln>
        </p:spPr>
        <p:txBody>
          <a:bodyPr bIns="94100" rIns="94100" lIns="94100" tIns="941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1100" lang="en"/>
              <a:t>kim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533400" x="2319338"/>
            <a:ext cy="2662199" cx="47307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3373676" x="936944"/>
            <a:ext cy="3196200" cx="7495500"/>
          </a:xfrm>
          <a:prstGeom prst="rect">
            <a:avLst/>
          </a:prstGeom>
          <a:noFill/>
          <a:ln>
            <a:noFill/>
          </a:ln>
        </p:spPr>
        <p:txBody>
          <a:bodyPr bIns="94100" rIns="94100" lIns="94100" tIns="941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z="1100" lang="en"/>
              <a:t>david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marR="0" indent="3048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algn="ctr" rtl="0" marR="0" indent="3048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algn="ctr" rtl="0" marR="0" indent="304800" marL="0">
              <a:buClr>
                <a:schemeClr val="dk1"/>
              </a:buClr>
              <a:buFont typeface="Arial"/>
              <a:buNone/>
              <a:defRPr/>
            </a:lvl3pPr>
            <a:lvl4pPr algn="ctr" rtl="0" marR="0" indent="304800" marL="0">
              <a:buClr>
                <a:schemeClr val="dk1"/>
              </a:buClr>
              <a:buFont typeface="Arial"/>
              <a:buNone/>
              <a:defRPr/>
            </a:lvl4pPr>
            <a:lvl5pPr algn="ctr" rtl="0" marR="0" indent="304800" marL="0">
              <a:buClr>
                <a:schemeClr val="dk1"/>
              </a:buClr>
              <a:buFont typeface="Arial"/>
              <a:buNone/>
              <a:defRPr/>
            </a:lvl5pPr>
            <a:lvl6pPr algn="ctr" rtl="0" marR="0" indent="304800" marL="0">
              <a:buClr>
                <a:schemeClr val="dk1"/>
              </a:buClr>
              <a:buFont typeface="Arial"/>
              <a:buNone/>
              <a:defRPr/>
            </a:lvl6pPr>
            <a:lvl7pPr algn="ctr" rtl="0" marR="0" indent="304800" marL="0">
              <a:buClr>
                <a:schemeClr val="dk1"/>
              </a:buClr>
              <a:buFont typeface="Arial"/>
              <a:buNone/>
              <a:defRPr/>
            </a:lvl7pPr>
            <a:lvl8pPr algn="ctr" rtl="0" marR="0" indent="304800" marL="0">
              <a:buClr>
                <a:schemeClr val="dk1"/>
              </a:buClr>
              <a:buFont typeface="Arial"/>
              <a:buNone/>
              <a:defRPr/>
            </a:lvl8pPr>
            <a:lvl9pPr algn="ctr" rtl="0" marR="0" indent="304800" marL="0"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algn="ctr" rtl="0" marR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205979" x="457200"/>
            <a:ext cy="857250" cx="761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152144" x="457200"/>
            <a:ext cy="3442716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y="1152144" x="4419600"/>
            <a:ext cy="3442716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 rot="-5400000">
            <a:off y="1188719" x="7856152"/>
            <a:ext cy="365759" cx="1828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 rot="-5400000">
            <a:off y="2990850" x="7882821"/>
            <a:ext cy="365759" cx="1775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53" name="Shape 53"/>
          <p:cNvSpPr/>
          <p:nvPr>
            <p:ph idx="12" type="sldNum"/>
          </p:nvPr>
        </p:nvSpPr>
        <p:spPr>
          <a:xfrm>
            <a:off y="4236719" x="8531788"/>
            <a:ext cy="297179" cx="548639"/>
          </a:xfrm>
          <a:prstGeom prst="bracketPair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205979" x="457200"/>
            <a:ext cy="857250" cx="761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1151334" x="457200"/>
            <a:ext cy="479821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0" marL="0">
              <a:buClr>
                <a:schemeClr val="dk2"/>
              </a:buClr>
              <a:buFont typeface="Calibri"/>
              <a:buNone/>
              <a:defRPr/>
            </a:lvl1pPr>
            <a:lvl2pPr rtl="0" indent="0" marL="457200">
              <a:buFont typeface="Calibri"/>
              <a:buNone/>
              <a:defRPr/>
            </a:lvl2pPr>
            <a:lvl3pPr rtl="0" indent="0" marL="914400">
              <a:buFont typeface="Calibri"/>
              <a:buNone/>
              <a:defRPr/>
            </a:lvl3pPr>
            <a:lvl4pPr rtl="0" indent="0" marL="1371600">
              <a:buFont typeface="Calibri"/>
              <a:buNone/>
              <a:defRPr/>
            </a:lvl4pPr>
            <a:lvl5pPr rtl="0" indent="0" marL="1828800">
              <a:buFont typeface="Calibri"/>
              <a:buNone/>
              <a:defRPr/>
            </a:lvl5pPr>
            <a:lvl6pPr rtl="0" indent="0" marL="2286000">
              <a:buFont typeface="Calibri"/>
              <a:buNone/>
              <a:defRPr/>
            </a:lvl6pPr>
            <a:lvl7pPr rtl="0" indent="0" marL="2743200">
              <a:buFont typeface="Calibri"/>
              <a:buNone/>
              <a:defRPr/>
            </a:lvl7pPr>
            <a:lvl8pPr rtl="0" indent="0" marL="3200400">
              <a:buFont typeface="Calibri"/>
              <a:buNone/>
              <a:defRPr/>
            </a:lvl8pPr>
            <a:lvl9pPr rtl="0" indent="0" marL="3657600">
              <a:buFont typeface="Calibri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y="1631155" x="457200"/>
            <a:ext cy="2963465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y="1151334" x="4419600"/>
            <a:ext cy="479821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0" marL="0">
              <a:buClr>
                <a:schemeClr val="dk2"/>
              </a:buClr>
              <a:buFont typeface="Calibri"/>
              <a:buNone/>
              <a:defRPr/>
            </a:lvl1pPr>
            <a:lvl2pPr rtl="0" indent="0" marL="457200">
              <a:buFont typeface="Calibri"/>
              <a:buNone/>
              <a:defRPr/>
            </a:lvl2pPr>
            <a:lvl3pPr rtl="0" indent="0" marL="914400">
              <a:buFont typeface="Calibri"/>
              <a:buNone/>
              <a:defRPr/>
            </a:lvl3pPr>
            <a:lvl4pPr rtl="0" indent="0" marL="1371600">
              <a:buFont typeface="Calibri"/>
              <a:buNone/>
              <a:defRPr/>
            </a:lvl4pPr>
            <a:lvl5pPr rtl="0" indent="0" marL="1828800">
              <a:buFont typeface="Calibri"/>
              <a:buNone/>
              <a:defRPr/>
            </a:lvl5pPr>
            <a:lvl6pPr rtl="0" indent="0" marL="2286000">
              <a:buFont typeface="Calibri"/>
              <a:buNone/>
              <a:defRPr/>
            </a:lvl6pPr>
            <a:lvl7pPr rtl="0" indent="0" marL="2743200">
              <a:buFont typeface="Calibri"/>
              <a:buNone/>
              <a:defRPr/>
            </a:lvl7pPr>
            <a:lvl8pPr rtl="0" indent="0" marL="3200400">
              <a:buFont typeface="Calibri"/>
              <a:buNone/>
              <a:defRPr/>
            </a:lvl8pPr>
            <a:lvl9pPr rtl="0" indent="0" marL="3657600">
              <a:buFont typeface="Calibri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4" type="body"/>
          </p:nvPr>
        </p:nvSpPr>
        <p:spPr>
          <a:xfrm>
            <a:off y="1631155" x="4419600"/>
            <a:ext cy="2963465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 rot="-5400000">
            <a:off y="1188719" x="7856152"/>
            <a:ext cy="365759" cx="1828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 rot="-5400000">
            <a:off y="2990850" x="7882821"/>
            <a:ext cy="365759" cx="1775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62" name="Shape 62"/>
          <p:cNvSpPr/>
          <p:nvPr>
            <p:ph idx="12" type="sldNum"/>
          </p:nvPr>
        </p:nvSpPr>
        <p:spPr>
          <a:xfrm>
            <a:off y="4236719" x="8531788"/>
            <a:ext cy="297179" cx="548639"/>
          </a:xfrm>
          <a:prstGeom prst="bracketPair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05979" x="457200"/>
            <a:ext cy="857250" cx="761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 rot="-5400000">
            <a:off y="1188719" x="7856152"/>
            <a:ext cy="365759" cx="1828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 rot="-5400000">
            <a:off y="2990850" x="7882821"/>
            <a:ext cy="365759" cx="1775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67" name="Shape 67"/>
          <p:cNvSpPr/>
          <p:nvPr>
            <p:ph idx="12" type="sldNum"/>
          </p:nvPr>
        </p:nvSpPr>
        <p:spPr>
          <a:xfrm>
            <a:off y="4236719" x="8531788"/>
            <a:ext cy="297179" cx="548639"/>
          </a:xfrm>
          <a:prstGeom prst="bracketPair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idx="10" type="dt"/>
          </p:nvPr>
        </p:nvSpPr>
        <p:spPr>
          <a:xfrm rot="-5400000">
            <a:off y="1188719" x="7856152"/>
            <a:ext cy="365759" cx="1828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 rot="-5400000">
            <a:off y="2990850" x="7882821"/>
            <a:ext cy="365759" cx="1775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71" name="Shape 71"/>
          <p:cNvSpPr/>
          <p:nvPr>
            <p:ph idx="12" type="sldNum"/>
          </p:nvPr>
        </p:nvSpPr>
        <p:spPr>
          <a:xfrm>
            <a:off y="4236719" x="8531788"/>
            <a:ext cy="297179" cx="548639"/>
          </a:xfrm>
          <a:prstGeom prst="bracketPair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4121657" x="304801"/>
            <a:ext cy="44576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572000" x="304800"/>
            <a:ext cy="4572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buFont typeface="Calibri"/>
              <a:buNone/>
              <a:defRPr/>
            </a:lvl1pPr>
            <a:lvl2pPr rtl="0" indent="0" marL="457200">
              <a:buFont typeface="Calibri"/>
              <a:buNone/>
              <a:defRPr/>
            </a:lvl2pPr>
            <a:lvl3pPr rtl="0" indent="0" marL="914400">
              <a:buFont typeface="Calibri"/>
              <a:buNone/>
              <a:defRPr/>
            </a:lvl3pPr>
            <a:lvl4pPr rtl="0" indent="0" marL="1371600">
              <a:buFont typeface="Calibri"/>
              <a:buNone/>
              <a:defRPr/>
            </a:lvl4pPr>
            <a:lvl5pPr rtl="0" indent="0" marL="1828800">
              <a:buFont typeface="Calibri"/>
              <a:buNone/>
              <a:defRPr/>
            </a:lvl5pPr>
            <a:lvl6pPr rtl="0" indent="0" marL="2286000">
              <a:buFont typeface="Calibri"/>
              <a:buNone/>
              <a:defRPr/>
            </a:lvl6pPr>
            <a:lvl7pPr rtl="0" indent="0" marL="2743200">
              <a:buFont typeface="Calibri"/>
              <a:buNone/>
              <a:defRPr/>
            </a:lvl7pPr>
            <a:lvl8pPr rtl="0" indent="0" marL="3200400">
              <a:buFont typeface="Calibri"/>
              <a:buNone/>
              <a:defRPr/>
            </a:lvl8pPr>
            <a:lvl9pPr rtl="0" indent="0" marL="3657600">
              <a:buFont typeface="Calibri"/>
              <a:buNone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 rot="-5400000">
            <a:off y="1188719" x="7856152"/>
            <a:ext cy="365759" cx="1828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 rot="-5400000">
            <a:off y="2990850" x="7882821"/>
            <a:ext cy="365759" cx="1775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77" name="Shape 77"/>
          <p:cNvSpPr/>
          <p:nvPr>
            <p:ph idx="12" type="sldNum"/>
          </p:nvPr>
        </p:nvSpPr>
        <p:spPr>
          <a:xfrm>
            <a:off y="4236719" x="8531788"/>
            <a:ext cy="297179" cx="548639"/>
          </a:xfrm>
          <a:prstGeom prst="bracketPair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y="285750" x="304800"/>
            <a:ext cy="370713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88900" marL="342900">
              <a:spcBef>
                <a:spcPts val="440"/>
              </a:spcBef>
              <a:buClr>
                <a:schemeClr val="accent1"/>
              </a:buClr>
              <a:buFont typeface="Calibri"/>
              <a:buChar char="•"/>
              <a:defRPr/>
            </a:lvl1pPr>
            <a:lvl2pPr algn="l" rtl="0" indent="-106680" marL="640080">
              <a:spcBef>
                <a:spcPts val="400"/>
              </a:spcBef>
              <a:buClr>
                <a:schemeClr val="accent2"/>
              </a:buClr>
              <a:buFont typeface="Calibri"/>
              <a:buChar char="•"/>
              <a:defRPr/>
            </a:lvl2pPr>
            <a:lvl3pPr algn="l" rtl="0" indent="-116839" marL="1005839">
              <a:spcBef>
                <a:spcPts val="360"/>
              </a:spcBef>
              <a:buClr>
                <a:schemeClr val="accent3"/>
              </a:buClr>
              <a:buFont typeface="Calibri"/>
              <a:buChar char="•"/>
              <a:defRPr/>
            </a:lvl3pPr>
            <a:lvl4pPr algn="l" rtl="0" indent="-137160" marL="1280160">
              <a:spcBef>
                <a:spcPts val="320"/>
              </a:spcBef>
              <a:buClr>
                <a:schemeClr val="accent4"/>
              </a:buClr>
              <a:buFont typeface="Calibri"/>
              <a:buChar char="•"/>
              <a:defRPr/>
            </a:lvl4pPr>
            <a:lvl5pPr algn="l" rtl="0" indent="-144780" marL="1554480">
              <a:spcBef>
                <a:spcPts val="280"/>
              </a:spcBef>
              <a:buClr>
                <a:schemeClr val="accent5"/>
              </a:buClr>
              <a:buFont typeface="Calibri"/>
              <a:buChar char="•"/>
              <a:defRPr/>
            </a:lvl5pPr>
            <a:lvl6pPr algn="l" rtl="0" indent="-99060" marL="1737360">
              <a:spcBef>
                <a:spcPts val="280"/>
              </a:spcBef>
              <a:buClr>
                <a:schemeClr val="accent1"/>
              </a:buClr>
              <a:buFont typeface="Calibri"/>
              <a:buChar char="•"/>
              <a:defRPr/>
            </a:lvl6pPr>
            <a:lvl7pPr algn="l" rtl="0" indent="-104139" marL="1920240">
              <a:spcBef>
                <a:spcPts val="280"/>
              </a:spcBef>
              <a:buClr>
                <a:schemeClr val="accent2"/>
              </a:buClr>
              <a:buFont typeface="Calibri"/>
              <a:buChar char="•"/>
              <a:defRPr/>
            </a:lvl7pPr>
            <a:lvl8pPr algn="l" rtl="0" indent="-96520" marL="2103120">
              <a:spcBef>
                <a:spcPts val="280"/>
              </a:spcBef>
              <a:buClr>
                <a:schemeClr val="accent3"/>
              </a:buClr>
              <a:buFont typeface="Calibri"/>
              <a:buChar char="•"/>
              <a:defRPr/>
            </a:lvl8pPr>
            <a:lvl9pPr algn="l" rtl="0" indent="-101600" marL="2286000">
              <a:spcBef>
                <a:spcPts val="280"/>
              </a:spcBef>
              <a:buClr>
                <a:schemeClr val="accent4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y="4121457" x="301752"/>
            <a:ext cy="44596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1" name="Shape 81"/>
          <p:cNvSpPr/>
          <p:nvPr>
            <p:ph idx="2" type="pic"/>
          </p:nvPr>
        </p:nvSpPr>
        <p:spPr>
          <a:xfrm>
            <a:off y="0" x="0"/>
            <a:ext cy="4114800" cx="84582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572000" x="301752"/>
            <a:ext cy="459486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buFont typeface="Calibri"/>
              <a:buNone/>
              <a:defRPr/>
            </a:lvl1pPr>
            <a:lvl2pPr rtl="0" indent="0" marL="457200">
              <a:buFont typeface="Calibri"/>
              <a:buNone/>
              <a:defRPr/>
            </a:lvl2pPr>
            <a:lvl3pPr rtl="0" indent="0" marL="914400">
              <a:buFont typeface="Calibri"/>
              <a:buNone/>
              <a:defRPr/>
            </a:lvl3pPr>
            <a:lvl4pPr rtl="0" indent="0" marL="1371600">
              <a:buFont typeface="Calibri"/>
              <a:buNone/>
              <a:defRPr/>
            </a:lvl4pPr>
            <a:lvl5pPr rtl="0" indent="0" marL="1828800">
              <a:buFont typeface="Calibri"/>
              <a:buNone/>
              <a:defRPr/>
            </a:lvl5pPr>
            <a:lvl6pPr rtl="0" indent="0" marL="2286000">
              <a:buFont typeface="Calibri"/>
              <a:buNone/>
              <a:defRPr/>
            </a:lvl6pPr>
            <a:lvl7pPr rtl="0" indent="0" marL="2743200">
              <a:buFont typeface="Calibri"/>
              <a:buNone/>
              <a:defRPr/>
            </a:lvl7pPr>
            <a:lvl8pPr rtl="0" indent="0" marL="3200400">
              <a:buFont typeface="Calibri"/>
              <a:buNone/>
              <a:defRPr/>
            </a:lvl8pPr>
            <a:lvl9pPr rtl="0" indent="0" marL="3657600">
              <a:buFont typeface="Calibri"/>
              <a:buNone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 rot="-5400000">
            <a:off y="1188719" x="7856152"/>
            <a:ext cy="365759" cx="1828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4" name="Shape 84"/>
          <p:cNvSpPr/>
          <p:nvPr>
            <p:ph idx="12" type="sldNum"/>
          </p:nvPr>
        </p:nvSpPr>
        <p:spPr>
          <a:xfrm>
            <a:off y="4236719" x="8531788"/>
            <a:ext cy="297179" cx="548639"/>
          </a:xfrm>
          <a:prstGeom prst="bracketPair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 rot="-5400000">
            <a:off y="2990850" x="7882821"/>
            <a:ext cy="365759" cx="1775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05979" x="457200"/>
            <a:ext cy="857250" cx="761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 rot="5400000">
            <a:off y="-809624" x="2466975"/>
            <a:ext cy="7619999" cx="36004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88900" marL="342900">
              <a:spcBef>
                <a:spcPts val="440"/>
              </a:spcBef>
              <a:buClr>
                <a:schemeClr val="accent1"/>
              </a:buClr>
              <a:buFont typeface="Calibri"/>
              <a:buChar char="•"/>
              <a:defRPr/>
            </a:lvl1pPr>
            <a:lvl2pPr algn="l" rtl="0" indent="-106680" marL="640080">
              <a:spcBef>
                <a:spcPts val="400"/>
              </a:spcBef>
              <a:buClr>
                <a:schemeClr val="accent2"/>
              </a:buClr>
              <a:buFont typeface="Calibri"/>
              <a:buChar char="•"/>
              <a:defRPr/>
            </a:lvl2pPr>
            <a:lvl3pPr algn="l" rtl="0" indent="-116839" marL="1005839">
              <a:spcBef>
                <a:spcPts val="360"/>
              </a:spcBef>
              <a:buClr>
                <a:schemeClr val="accent3"/>
              </a:buClr>
              <a:buFont typeface="Calibri"/>
              <a:buChar char="•"/>
              <a:defRPr/>
            </a:lvl3pPr>
            <a:lvl4pPr algn="l" rtl="0" indent="-137160" marL="1280160">
              <a:spcBef>
                <a:spcPts val="320"/>
              </a:spcBef>
              <a:buClr>
                <a:schemeClr val="accent4"/>
              </a:buClr>
              <a:buFont typeface="Calibri"/>
              <a:buChar char="•"/>
              <a:defRPr/>
            </a:lvl4pPr>
            <a:lvl5pPr algn="l" rtl="0" indent="-144780" marL="1554480">
              <a:spcBef>
                <a:spcPts val="280"/>
              </a:spcBef>
              <a:buClr>
                <a:schemeClr val="accent5"/>
              </a:buClr>
              <a:buFont typeface="Calibri"/>
              <a:buChar char="•"/>
              <a:defRPr/>
            </a:lvl5pPr>
            <a:lvl6pPr algn="l" rtl="0" indent="-99060" marL="1737360">
              <a:spcBef>
                <a:spcPts val="280"/>
              </a:spcBef>
              <a:buClr>
                <a:schemeClr val="accent1"/>
              </a:buClr>
              <a:buFont typeface="Calibri"/>
              <a:buChar char="•"/>
              <a:defRPr/>
            </a:lvl6pPr>
            <a:lvl7pPr algn="l" rtl="0" indent="-104139" marL="1920240">
              <a:spcBef>
                <a:spcPts val="280"/>
              </a:spcBef>
              <a:buClr>
                <a:schemeClr val="accent2"/>
              </a:buClr>
              <a:buFont typeface="Calibri"/>
              <a:buChar char="•"/>
              <a:defRPr/>
            </a:lvl7pPr>
            <a:lvl8pPr algn="l" rtl="0" indent="-96520" marL="2103120">
              <a:spcBef>
                <a:spcPts val="280"/>
              </a:spcBef>
              <a:buClr>
                <a:schemeClr val="accent3"/>
              </a:buClr>
              <a:buFont typeface="Calibri"/>
              <a:buChar char="•"/>
              <a:defRPr/>
            </a:lvl8pPr>
            <a:lvl9pPr algn="l" rtl="0" indent="-101600" marL="2286000">
              <a:spcBef>
                <a:spcPts val="280"/>
              </a:spcBef>
              <a:buClr>
                <a:schemeClr val="accent4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 rot="-5400000">
            <a:off y="1188719" x="7856152"/>
            <a:ext cy="365759" cx="1828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 rot="-5400000">
            <a:off y="2990850" x="7882821"/>
            <a:ext cy="365759" cx="1775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1" name="Shape 91"/>
          <p:cNvSpPr/>
          <p:nvPr>
            <p:ph idx="12" type="sldNum"/>
          </p:nvPr>
        </p:nvSpPr>
        <p:spPr>
          <a:xfrm>
            <a:off y="4236719" x="8531788"/>
            <a:ext cy="297179" cx="548639"/>
          </a:xfrm>
          <a:prstGeom prst="bracketPair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 rot="5400000">
            <a:off y="1524000" x="5311377"/>
            <a:ext cy="1752600" cx="438864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 rot="5400000">
            <a:off y="-609598" x="1272778"/>
            <a:ext cy="6019799" cx="438864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88900" marL="342900">
              <a:spcBef>
                <a:spcPts val="440"/>
              </a:spcBef>
              <a:buClr>
                <a:schemeClr val="accent1"/>
              </a:buClr>
              <a:buFont typeface="Calibri"/>
              <a:buChar char="•"/>
              <a:defRPr/>
            </a:lvl1pPr>
            <a:lvl2pPr algn="l" rtl="0" indent="-106680" marL="640080">
              <a:spcBef>
                <a:spcPts val="400"/>
              </a:spcBef>
              <a:buClr>
                <a:schemeClr val="accent2"/>
              </a:buClr>
              <a:buFont typeface="Calibri"/>
              <a:buChar char="•"/>
              <a:defRPr/>
            </a:lvl2pPr>
            <a:lvl3pPr algn="l" rtl="0" indent="-116839" marL="1005839">
              <a:spcBef>
                <a:spcPts val="360"/>
              </a:spcBef>
              <a:buClr>
                <a:schemeClr val="accent3"/>
              </a:buClr>
              <a:buFont typeface="Calibri"/>
              <a:buChar char="•"/>
              <a:defRPr/>
            </a:lvl3pPr>
            <a:lvl4pPr algn="l" rtl="0" indent="-137160" marL="1280160">
              <a:spcBef>
                <a:spcPts val="320"/>
              </a:spcBef>
              <a:buClr>
                <a:schemeClr val="accent4"/>
              </a:buClr>
              <a:buFont typeface="Calibri"/>
              <a:buChar char="•"/>
              <a:defRPr/>
            </a:lvl4pPr>
            <a:lvl5pPr algn="l" rtl="0" indent="-144780" marL="1554480">
              <a:spcBef>
                <a:spcPts val="280"/>
              </a:spcBef>
              <a:buClr>
                <a:schemeClr val="accent5"/>
              </a:buClr>
              <a:buFont typeface="Calibri"/>
              <a:buChar char="•"/>
              <a:defRPr/>
            </a:lvl5pPr>
            <a:lvl6pPr algn="l" rtl="0" indent="-99060" marL="1737360">
              <a:spcBef>
                <a:spcPts val="280"/>
              </a:spcBef>
              <a:buClr>
                <a:schemeClr val="accent1"/>
              </a:buClr>
              <a:buFont typeface="Calibri"/>
              <a:buChar char="•"/>
              <a:defRPr/>
            </a:lvl6pPr>
            <a:lvl7pPr algn="l" rtl="0" indent="-104139" marL="1920240">
              <a:spcBef>
                <a:spcPts val="280"/>
              </a:spcBef>
              <a:buClr>
                <a:schemeClr val="accent2"/>
              </a:buClr>
              <a:buFont typeface="Calibri"/>
              <a:buChar char="•"/>
              <a:defRPr/>
            </a:lvl7pPr>
            <a:lvl8pPr algn="l" rtl="0" indent="-96520" marL="2103120">
              <a:spcBef>
                <a:spcPts val="280"/>
              </a:spcBef>
              <a:buClr>
                <a:schemeClr val="accent3"/>
              </a:buClr>
              <a:buFont typeface="Calibri"/>
              <a:buChar char="•"/>
              <a:defRPr/>
            </a:lvl8pPr>
            <a:lvl9pPr algn="l" rtl="0" indent="-101600" marL="2286000">
              <a:spcBef>
                <a:spcPts val="280"/>
              </a:spcBef>
              <a:buClr>
                <a:schemeClr val="accent4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 rot="-5400000">
            <a:off y="1188719" x="7856152"/>
            <a:ext cy="365759" cx="1828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 rot="-5400000">
            <a:off y="2990850" x="7882821"/>
            <a:ext cy="365759" cx="1775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7" name="Shape 97"/>
          <p:cNvSpPr/>
          <p:nvPr>
            <p:ph idx="12" type="sldNum"/>
          </p:nvPr>
        </p:nvSpPr>
        <p:spPr>
          <a:xfrm>
            <a:off y="4236719" x="8531788"/>
            <a:ext cy="297179" cx="548639"/>
          </a:xfrm>
          <a:prstGeom prst="bracketPair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7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457200">
              <a:defRPr/>
            </a:lvl2pPr>
            <a:lvl3pPr rtl="0" indent="914400">
              <a:defRPr/>
            </a:lvl3pPr>
            <a:lvl4pPr rtl="0" indent="137160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2"/>
            <a:ext cy="3725679" cx="39945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5"/>
            <a:ext cy="3725679" cx="399452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10" x="457200"/>
            <a:ext cy="51952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171450" marL="285750">
              <a:spcBef>
                <a:spcPts val="360"/>
              </a:spcBef>
              <a:buFont typeface="Arial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ctrTitle"/>
          </p:nvPr>
        </p:nvSpPr>
        <p:spPr>
          <a:xfrm>
            <a:off y="1428750" x="685800"/>
            <a:ext cy="1945480" cx="754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y="3429000" x="685800"/>
            <a:ext cy="800099" cx="646175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400"/>
              </a:spcBef>
              <a:buClr>
                <a:schemeClr val="accent1"/>
              </a:buClr>
              <a:buFont typeface="Calibri"/>
              <a:buNone/>
              <a:defRPr/>
            </a:lvl1pPr>
            <a:lvl2pPr algn="ctr" rtl="0" marR="0" indent="0" marL="457200">
              <a:spcBef>
                <a:spcPts val="400"/>
              </a:spcBef>
              <a:buClr>
                <a:schemeClr val="accent2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360"/>
              </a:spcBef>
              <a:buClr>
                <a:schemeClr val="accent3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320"/>
              </a:spcBef>
              <a:buClr>
                <a:schemeClr val="accent4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280"/>
              </a:spcBef>
              <a:buClr>
                <a:schemeClr val="accent5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280"/>
              </a:spcBef>
              <a:buClr>
                <a:schemeClr val="accent1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280"/>
              </a:spcBef>
              <a:buClr>
                <a:schemeClr val="accent2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280"/>
              </a:spcBef>
              <a:buClr>
                <a:schemeClr val="accent3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280"/>
              </a:spcBef>
              <a:buClr>
                <a:schemeClr val="accent4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 rot="-5400000">
            <a:off y="1188719" x="7856152"/>
            <a:ext cy="365759" cx="1828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 rot="-5400000">
            <a:off y="2990850" x="7882821"/>
            <a:ext cy="365759" cx="1775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05979" x="457200"/>
            <a:ext cy="857250" cx="761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200150" x="457200"/>
            <a:ext cy="3600450" cx="761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88900" marL="342900">
              <a:spcBef>
                <a:spcPts val="440"/>
              </a:spcBef>
              <a:buClr>
                <a:schemeClr val="accent1"/>
              </a:buClr>
              <a:buFont typeface="Calibri"/>
              <a:buChar char="•"/>
              <a:defRPr/>
            </a:lvl1pPr>
            <a:lvl2pPr algn="l" rtl="0" indent="-106680" marL="640080">
              <a:spcBef>
                <a:spcPts val="400"/>
              </a:spcBef>
              <a:buClr>
                <a:schemeClr val="accent2"/>
              </a:buClr>
              <a:buFont typeface="Calibri"/>
              <a:buChar char="•"/>
              <a:defRPr/>
            </a:lvl2pPr>
            <a:lvl3pPr algn="l" rtl="0" indent="-116839" marL="1005839">
              <a:spcBef>
                <a:spcPts val="360"/>
              </a:spcBef>
              <a:buClr>
                <a:schemeClr val="accent3"/>
              </a:buClr>
              <a:buFont typeface="Calibri"/>
              <a:buChar char="•"/>
              <a:defRPr/>
            </a:lvl3pPr>
            <a:lvl4pPr algn="l" rtl="0" indent="-137160" marL="1280160">
              <a:spcBef>
                <a:spcPts val="320"/>
              </a:spcBef>
              <a:buClr>
                <a:schemeClr val="accent4"/>
              </a:buClr>
              <a:buFont typeface="Calibri"/>
              <a:buChar char="•"/>
              <a:defRPr/>
            </a:lvl4pPr>
            <a:lvl5pPr algn="l" rtl="0" indent="-144780" marL="1554480">
              <a:spcBef>
                <a:spcPts val="280"/>
              </a:spcBef>
              <a:buClr>
                <a:schemeClr val="accent5"/>
              </a:buClr>
              <a:buFont typeface="Calibri"/>
              <a:buChar char="•"/>
              <a:defRPr/>
            </a:lvl5pPr>
            <a:lvl6pPr algn="l" rtl="0" indent="-99060" marL="1737360">
              <a:spcBef>
                <a:spcPts val="280"/>
              </a:spcBef>
              <a:buClr>
                <a:schemeClr val="accent1"/>
              </a:buClr>
              <a:buFont typeface="Calibri"/>
              <a:buChar char="•"/>
              <a:defRPr/>
            </a:lvl6pPr>
            <a:lvl7pPr algn="l" rtl="0" indent="-104139" marL="1920240">
              <a:spcBef>
                <a:spcPts val="280"/>
              </a:spcBef>
              <a:buClr>
                <a:schemeClr val="accent2"/>
              </a:buClr>
              <a:buFont typeface="Calibri"/>
              <a:buChar char="•"/>
              <a:defRPr/>
            </a:lvl7pPr>
            <a:lvl8pPr algn="l" rtl="0" indent="-96520" marL="2103120">
              <a:spcBef>
                <a:spcPts val="280"/>
              </a:spcBef>
              <a:buClr>
                <a:schemeClr val="accent3"/>
              </a:buClr>
              <a:buFont typeface="Calibri"/>
              <a:buChar char="•"/>
              <a:defRPr/>
            </a:lvl8pPr>
            <a:lvl9pPr algn="l" rtl="0" indent="-101600" marL="2286000">
              <a:spcBef>
                <a:spcPts val="280"/>
              </a:spcBef>
              <a:buClr>
                <a:schemeClr val="accent4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 rot="-5400000">
            <a:off y="1188719" x="7856152"/>
            <a:ext cy="365759" cx="1828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 rot="-5400000">
            <a:off y="2990850" x="7882821"/>
            <a:ext cy="365759" cx="1775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0" name="Shape 40"/>
          <p:cNvSpPr/>
          <p:nvPr>
            <p:ph idx="12" type="sldNum"/>
          </p:nvPr>
        </p:nvSpPr>
        <p:spPr>
          <a:xfrm>
            <a:off y="4236719" x="8531788"/>
            <a:ext cy="297179" cx="548639"/>
          </a:xfrm>
          <a:prstGeom prst="bracketPair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4114800" x="722314"/>
            <a:ext cy="876300" cx="76596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2889647" x="722314"/>
            <a:ext cy="1225154" cx="613568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 rot="-5400000">
            <a:off y="1188719" x="7856152"/>
            <a:ext cy="365759" cx="1828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 rot="-5400000">
            <a:off y="2990850" x="7882821"/>
            <a:ext cy="365759" cx="1775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46" name="Shape 46"/>
          <p:cNvSpPr/>
          <p:nvPr>
            <p:ph idx="12" type="sldNum"/>
          </p:nvPr>
        </p:nvSpPr>
        <p:spPr>
          <a:xfrm>
            <a:off y="4236719" x="8531788"/>
            <a:ext cy="297179" cx="548639"/>
          </a:xfrm>
          <a:prstGeom prst="bracketPair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4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7.xml" Type="http://schemas.openxmlformats.org/officeDocument/2006/relationships/slideLayout" Id="rId2"/><Relationship Target="../slideLayouts/slideLayout17.xml" Type="http://schemas.openxmlformats.org/officeDocument/2006/relationships/slideLayout" Id="rId12"/><Relationship Target="../media/image00.png" Type="http://schemas.openxmlformats.org/officeDocument/2006/relationships/image" Id="rId1"/><Relationship Target="../theme/theme2.xml" Type="http://schemas.openxmlformats.org/officeDocument/2006/relationships/theme" Id="rId13"/><Relationship Target="../slideLayouts/slideLayout9.xml" Type="http://schemas.openxmlformats.org/officeDocument/2006/relationships/slideLayout" Id="rId4"/><Relationship Target="../slideLayouts/slideLayout15.xml" Type="http://schemas.openxmlformats.org/officeDocument/2006/relationships/slideLayout" Id="rId10"/><Relationship Target="../slideLayouts/slideLayout8.xml" Type="http://schemas.openxmlformats.org/officeDocument/2006/relationships/slideLayout" Id="rId3"/><Relationship Target="../slideLayouts/slideLayout16.xml" Type="http://schemas.openxmlformats.org/officeDocument/2006/relationships/slideLayout" Id="rId11"/><Relationship Target="../slideLayouts/slideLayout14.xml" Type="http://schemas.openxmlformats.org/officeDocument/2006/relationships/slideLayout" Id="rId9"/><Relationship Target="../slideLayouts/slideLayout11.xml" Type="http://schemas.openxmlformats.org/officeDocument/2006/relationships/slideLayout" Id="rId6"/><Relationship Target="../slideLayouts/slideLayout10.xml" Type="http://schemas.openxmlformats.org/officeDocument/2006/relationships/slideLayout" Id="rId5"/><Relationship Target="../slideLayouts/slideLayout13.xml" Type="http://schemas.openxmlformats.org/officeDocument/2006/relationships/slideLayout" Id="rId8"/><Relationship Target="../slideLayouts/slideLayout12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algn="l" rtl="0" marR="0" indent="2286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algn="l" rtl="0" marR="0" indent="228600" marL="0">
              <a:buClr>
                <a:schemeClr val="dk1"/>
              </a:buClr>
              <a:buFont typeface="Arial"/>
              <a:buNone/>
              <a:defRPr/>
            </a:lvl3pPr>
            <a:lvl4pPr algn="l" rtl="0" marR="0" indent="228600" marL="0">
              <a:buClr>
                <a:schemeClr val="dk1"/>
              </a:buClr>
              <a:buFont typeface="Arial"/>
              <a:buNone/>
              <a:defRPr/>
            </a:lvl4pPr>
            <a:lvl5pPr algn="l" rtl="0" marR="0" indent="228600" marL="0">
              <a:buClr>
                <a:schemeClr val="dk1"/>
              </a:buClr>
              <a:buFont typeface="Arial"/>
              <a:buNone/>
              <a:defRPr/>
            </a:lvl5pPr>
            <a:lvl6pPr algn="l" rtl="0" marR="0" indent="228600" marL="0">
              <a:buClr>
                <a:schemeClr val="dk1"/>
              </a:buClr>
              <a:buFont typeface="Arial"/>
              <a:buNone/>
              <a:defRPr/>
            </a:lvl6pPr>
            <a:lvl7pPr algn="l" rtl="0" marR="0" indent="228600" marL="0">
              <a:buClr>
                <a:schemeClr val="dk1"/>
              </a:buClr>
              <a:buFont typeface="Arial"/>
              <a:buNone/>
              <a:defRPr/>
            </a:lvl7pPr>
            <a:lvl8pPr algn="l" rtl="0" marR="0" indent="228600" marL="0">
              <a:buClr>
                <a:schemeClr val="dk1"/>
              </a:buClr>
              <a:buFont typeface="Arial"/>
              <a:buNone/>
              <a:defRPr/>
            </a:lvl8pPr>
            <a:lvl9pPr algn="l" rtl="0" marR="0" indent="228600" marL="0"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7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52400" marL="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algn="l" rtl="0" marR="0" indent="-133350" marL="7429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algn="l" rtl="0" marR="0" indent="-76200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algn="l" rtl="0" marR="0" indent="-114300" marL="1600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algn="l" rtl="0" marR="0" indent="-114300" marL="20574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algn="l" rtl="0" marR="0" indent="-114300" marL="2514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algn="l" rtl="0" marR="0" indent="-114300" marL="29718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algn="l" rtl="0" marR="0" indent="-114300" marL="34290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algn="l" rtl="0" marR="0" indent="-114300" marL="38862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ADADA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05979" x="457200"/>
            <a:ext cy="857250" cx="761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buClr>
                <a:schemeClr val="dk2"/>
              </a:buClr>
              <a:buFont typeface="Cambria"/>
              <a:buNone/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600450" cx="761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88900" marL="342900">
              <a:spcBef>
                <a:spcPts val="440"/>
              </a:spcBef>
              <a:buClr>
                <a:schemeClr val="accent1"/>
              </a:buClr>
              <a:buFont typeface="Calibri"/>
              <a:buChar char="•"/>
              <a:defRPr/>
            </a:lvl1pPr>
            <a:lvl2pPr algn="l" rtl="0" marR="0" indent="-106680" marL="640080">
              <a:spcBef>
                <a:spcPts val="400"/>
              </a:spcBef>
              <a:buClr>
                <a:schemeClr val="accent2"/>
              </a:buClr>
              <a:buFont typeface="Calibri"/>
              <a:buChar char="•"/>
              <a:defRPr/>
            </a:lvl2pPr>
            <a:lvl3pPr algn="l" rtl="0" marR="0" indent="-116839" marL="1005839">
              <a:spcBef>
                <a:spcPts val="360"/>
              </a:spcBef>
              <a:buClr>
                <a:schemeClr val="accent3"/>
              </a:buClr>
              <a:buFont typeface="Calibri"/>
              <a:buChar char="•"/>
              <a:defRPr/>
            </a:lvl3pPr>
            <a:lvl4pPr algn="l" rtl="0" marR="0" indent="-137160" marL="1280160">
              <a:spcBef>
                <a:spcPts val="320"/>
              </a:spcBef>
              <a:buClr>
                <a:schemeClr val="accent4"/>
              </a:buClr>
              <a:buFont typeface="Calibri"/>
              <a:buChar char="•"/>
              <a:defRPr/>
            </a:lvl4pPr>
            <a:lvl5pPr algn="l" rtl="0" marR="0" indent="-144780" marL="1554480">
              <a:spcBef>
                <a:spcPts val="280"/>
              </a:spcBef>
              <a:buClr>
                <a:schemeClr val="accent5"/>
              </a:buClr>
              <a:buFont typeface="Calibri"/>
              <a:buChar char="•"/>
              <a:defRPr/>
            </a:lvl5pPr>
            <a:lvl6pPr algn="l" rtl="0" marR="0" indent="-99060" marL="1737360">
              <a:spcBef>
                <a:spcPts val="280"/>
              </a:spcBef>
              <a:buClr>
                <a:schemeClr val="accent1"/>
              </a:buClr>
              <a:buFont typeface="Calibri"/>
              <a:buChar char="•"/>
              <a:defRPr/>
            </a:lvl6pPr>
            <a:lvl7pPr algn="l" rtl="0" marR="0" indent="-104139" marL="1920240">
              <a:spcBef>
                <a:spcPts val="280"/>
              </a:spcBef>
              <a:buClr>
                <a:schemeClr val="accent2"/>
              </a:buClr>
              <a:buFont typeface="Calibri"/>
              <a:buChar char="•"/>
              <a:defRPr/>
            </a:lvl7pPr>
            <a:lvl8pPr algn="l" rtl="0" marR="0" indent="-96520" marL="2103120">
              <a:spcBef>
                <a:spcPts val="280"/>
              </a:spcBef>
              <a:buClr>
                <a:schemeClr val="accent3"/>
              </a:buClr>
              <a:buFont typeface="Calibri"/>
              <a:buChar char="•"/>
              <a:defRPr/>
            </a:lvl8pPr>
            <a:lvl9pPr algn="l" rtl="0" marR="0" indent="-101600" marL="2286000">
              <a:spcBef>
                <a:spcPts val="280"/>
              </a:spcBef>
              <a:buClr>
                <a:schemeClr val="accent4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25" name="Shape 25"/>
          <p:cNvSpPr/>
          <p:nvPr/>
        </p:nvSpPr>
        <p:spPr>
          <a:xfrm>
            <a:off y="0" x="8458200"/>
            <a:ext cy="5143499" cx="68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" name="Shape 26"/>
          <p:cNvSpPr/>
          <p:nvPr/>
        </p:nvSpPr>
        <p:spPr>
          <a:xfrm>
            <a:off y="4114800" x="8458200"/>
            <a:ext cy="514350" cx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 rot="-5400000">
            <a:off y="2990850" x="7882821"/>
            <a:ext cy="365759" cx="17754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 rot="-5400000">
            <a:off y="1188719" x="7856152"/>
            <a:ext cy="365759" cx="1828798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pic>
        <p:nvPicPr>
          <p:cNvPr id="29" name="Shape 2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y="4171950" x="8572552"/>
            <a:ext cy="419048" cx="419048"/>
          </a:xfrm>
          <a:prstGeom prst="rect">
            <a:avLst/>
          </a:prstGeom>
        </p:spPr>
      </p:pic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4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8.png" Type="http://schemas.openxmlformats.org/officeDocument/2006/relationships/image" Id="rId4"/><Relationship Target="../media/image21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0.png" Type="http://schemas.openxmlformats.org/officeDocument/2006/relationships/image" Id="rId4"/><Relationship Target="../media/image24.png" Type="http://schemas.openxmlformats.org/officeDocument/2006/relationships/image" Id="rId3"/><Relationship Target="../media/image23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1.jpg" Type="http://schemas.openxmlformats.org/officeDocument/2006/relationships/image" Id="rId4"/><Relationship Target="../media/image09.jpg" Type="http://schemas.openxmlformats.org/officeDocument/2006/relationships/image" Id="rId3"/><Relationship Target="../media/image02.jpg" Type="http://schemas.openxmlformats.org/officeDocument/2006/relationships/image" Id="rId6"/><Relationship Target="../media/image10.jp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6.png" Type="http://schemas.openxmlformats.org/officeDocument/2006/relationships/image" Id="rId4"/><Relationship Target="../media/image25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1.png" Type="http://schemas.openxmlformats.org/officeDocument/2006/relationships/image" Id="rId4"/><Relationship Target="../media/image08.png" Type="http://schemas.openxmlformats.org/officeDocument/2006/relationships/image" Id="rId3"/><Relationship Target="../media/image15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3.pn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6.png" Type="http://schemas.openxmlformats.org/officeDocument/2006/relationships/image" Id="rId4"/><Relationship Target="../media/image14.png" Type="http://schemas.openxmlformats.org/officeDocument/2006/relationships/image" Id="rId3"/><Relationship Target="../media/image17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2.png" Type="http://schemas.openxmlformats.org/officeDocument/2006/relationships/image" Id="rId4"/><Relationship Target="../media/image19.png" Type="http://schemas.openxmlformats.org/officeDocument/2006/relationships/image" Id="rId3"/><Relationship Target="../media/image26.pn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/>
        </p:nvSpPr>
        <p:spPr>
          <a:xfrm>
            <a:off y="4114801" x="0"/>
            <a:ext cy="5141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00" name="Shape 1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43100" x="5321146"/>
            <a:ext cy="2629149" cx="3009465"/>
          </a:xfrm>
          <a:prstGeom prst="rect">
            <a:avLst/>
          </a:prstGeom>
        </p:spPr>
      </p:pic>
      <p:pic>
        <p:nvPicPr>
          <p:cNvPr id="101" name="Shape 10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38150" x="381000"/>
            <a:ext cy="1828799" cx="6781241"/>
          </a:xfrm>
          <a:prstGeom prst="rect">
            <a:avLst/>
          </a:prstGeom>
        </p:spPr>
      </p:pic>
      <p:sp>
        <p:nvSpPr>
          <p:cNvPr id="102" name="Shape 102"/>
          <p:cNvSpPr txBox="1"/>
          <p:nvPr/>
        </p:nvSpPr>
        <p:spPr>
          <a:xfrm>
            <a:off y="3573600" x="1731321"/>
            <a:ext cy="438600" cx="3961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1" cap="none" baseline="0" sz="3200" lang="en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Designed by: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y="205979" x="457200"/>
            <a:ext cy="857400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buClr>
                <a:schemeClr val="dk2"/>
              </a:buClr>
              <a:buSzPct val="25000"/>
              <a:buFont typeface="Cambria"/>
              <a:buNone/>
            </a:pPr>
            <a:r>
              <a:rPr sz="4600" lang="en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Timebox 5 Highlights: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969275" x="598275"/>
            <a:ext cy="3600599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rPr sz="3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Elements</a:t>
            </a:r>
          </a:p>
          <a:p>
            <a:pPr algn="l" rtl="0" lvl="0" marR="0" indent="-2286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Button Activated Window</a:t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/>
          <a:srcRect t="14489" b="38966" r="38963" l="24575"/>
          <a:stretch/>
        </p:blipFill>
        <p:spPr>
          <a:xfrm>
            <a:off y="2323925" x="698875"/>
            <a:ext cy="2245949" cx="312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/>
          <a:srcRect t="15539" b="38995" r="39864" l="24722"/>
          <a:stretch/>
        </p:blipFill>
        <p:spPr>
          <a:xfrm>
            <a:off y="2323925" x="4967138"/>
            <a:ext cy="2245949" cx="311006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y="3268375" x="4045575"/>
            <a:ext cy="204599" cx="7026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y="2668452" x="1132027"/>
            <a:ext cy="857400" cx="761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strike="noStrike" u="none" b="1" cap="none" baseline="0" sz="4800" lang="en" i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DEMO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84800" x="731025"/>
            <a:ext cy="1828799" cx="678124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y="205979" x="457200"/>
            <a:ext cy="857400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sz="4600" lang="en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Final</a:t>
            </a:r>
            <a:r>
              <a:rPr strike="noStrike" u="none" b="0" cap="none" baseline="0" sz="4600" lang="en" i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4600" lang="en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Goals</a:t>
            </a:r>
            <a:r>
              <a:rPr strike="noStrike" u="none" b="0" cap="none" baseline="0" sz="4600" lang="en" i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969275" x="598275"/>
            <a:ext cy="3600599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Refine Levels</a:t>
            </a:r>
          </a:p>
          <a:p>
            <a:pPr algn="l" rtl="0" lvl="0" marR="0" indent="-2286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Add/Populate Interactive Features</a:t>
            </a:r>
          </a:p>
          <a:p>
            <a:pPr algn="l" rtl="0" lvl="0" marR="0" indent="-2286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Add New Character Models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Finish Single Player Levels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Refine Kinect Controls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Refine Storyline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Odds and Ends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36875" x="4748975"/>
            <a:ext cy="2876750" cx="511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799175" x="1464975"/>
            <a:ext cy="3152499" cx="560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16899" x="3859275"/>
            <a:ext cy="2524174" cx="44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80679" x="457200"/>
            <a:ext cy="857400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strike="noStrike" u="none" b="0" cap="none" baseline="0" sz="4600" lang="en" i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Members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771450" x="1028975"/>
            <a:ext cy="3600599" cx="7841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41300" marL="125730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Kim Boydstun</a:t>
            </a:r>
          </a:p>
          <a:p>
            <a:pPr algn="l" rtl="0" lvl="1" marR="0" indent="-220980" marL="155448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Calibri"/>
              <a:buChar char="•"/>
            </a:pPr>
            <a:r>
              <a:rPr strike="noStrike" u="none" b="0" cap="none" baseline="0" sz="18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Scrum master, GUI</a:t>
            </a:r>
            <a:r>
              <a:rPr sz="18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Single Player, </a:t>
            </a:r>
          </a:p>
          <a:p>
            <a:pPr algn="l" rtl="0" lvl="0" marR="0" indent="0" marL="457200">
              <a:lnSpc>
                <a:spcPct val="90000"/>
              </a:lnSpc>
              <a:spcBef>
                <a:spcPts val="400"/>
              </a:spcBef>
              <a:buNone/>
            </a:pPr>
            <a:r>
              <a:rPr sz="18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Level Creation</a:t>
            </a:r>
          </a:p>
          <a:p>
            <a:pPr algn="l" rtl="0" lvl="0" marR="0" indent="-241300" marL="125730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 Filliater</a:t>
            </a:r>
          </a:p>
          <a:p>
            <a:pPr algn="l" rtl="0" lvl="1" marR="0" indent="-220980" marL="155448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Calibri"/>
              <a:buChar char="•"/>
            </a:pPr>
            <a:r>
              <a:rPr sz="18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Sounds, Reliability, Interactive </a:t>
            </a:r>
          </a:p>
          <a:p>
            <a:pPr algn="l" rtl="0" lvl="0" marR="0" indent="0" marL="457200">
              <a:lnSpc>
                <a:spcPct val="90000"/>
              </a:lnSpc>
              <a:spcBef>
                <a:spcPts val="400"/>
              </a:spcBef>
              <a:buNone/>
            </a:pPr>
            <a:r>
              <a:rPr sz="18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Elements, Kinect</a:t>
            </a:r>
          </a:p>
          <a:p>
            <a:pPr algn="l" rtl="0" lvl="0" marR="0" indent="-241300" marL="125730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Ian Freshwater</a:t>
            </a:r>
          </a:p>
          <a:p>
            <a:pPr algn="l" rtl="0" lvl="1" marR="0" indent="-220980" marL="155448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Calibri"/>
              <a:buChar char="•"/>
            </a:pPr>
            <a:r>
              <a:rPr strike="noStrike" u="none" b="0" cap="none" baseline="0" sz="18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</a:t>
            </a:r>
            <a:r>
              <a:rPr sz="18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Level Design (Main), </a:t>
            </a:r>
          </a:p>
          <a:p>
            <a:pPr algn="l" rtl="0" lvl="0" marR="0" indent="0" marL="457200">
              <a:lnSpc>
                <a:spcPct val="90000"/>
              </a:lnSpc>
              <a:spcBef>
                <a:spcPts val="400"/>
              </a:spcBef>
              <a:buNone/>
            </a:pPr>
            <a:r>
              <a:rPr sz="18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Level Creation</a:t>
            </a:r>
          </a:p>
          <a:p>
            <a:pPr algn="l" rtl="0" lvl="0" marR="0" indent="-241300" marL="125730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Calibri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Hazlett</a:t>
            </a:r>
          </a:p>
          <a:p>
            <a:pPr algn="l" rtl="0" lvl="1" marR="0" indent="-220980" marL="155448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Calibri"/>
              <a:buChar char="•"/>
            </a:pPr>
            <a:r>
              <a:rPr sz="18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Kinect, Single Player, A.I.,</a:t>
            </a:r>
          </a:p>
          <a:p>
            <a:pPr algn="l" rtl="0" lvl="0" marR="0" indent="0" marL="0">
              <a:lnSpc>
                <a:spcPct val="90000"/>
              </a:lnSpc>
              <a:spcBef>
                <a:spcPts val="400"/>
              </a:spcBef>
              <a:buNone/>
            </a:pPr>
            <a:r>
              <a:rPr sz="18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Level Creation</a:t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754625" x="6030050"/>
            <a:ext cy="1633251" cx="163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654900" x="300687"/>
            <a:ext cy="1309474" cx="163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647575" x="6083275"/>
            <a:ext cy="1520675" cx="15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619049" x="277461"/>
            <a:ext cy="1520674" cx="167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05979" x="457200"/>
            <a:ext cy="857400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buClr>
                <a:schemeClr val="dk2"/>
              </a:buClr>
              <a:buSzPct val="25000"/>
              <a:buFont typeface="Cambria"/>
              <a:buNone/>
            </a:pPr>
            <a:r>
              <a:rPr sz="4600" lang="en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Timebox 5 Highlights: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969275" x="598275"/>
            <a:ext cy="3600599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rPr sz="3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Kinect Functionality</a:t>
            </a:r>
          </a:p>
          <a:p>
            <a:pPr algn="l" rtl="0" lvl="0" marR="0" indent="-2286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Movement</a:t>
            </a:r>
          </a:p>
          <a:p>
            <a:pPr algn="l" rtl="0" lvl="0" marR="0" indent="-2286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Looking</a:t>
            </a:r>
          </a:p>
          <a:p>
            <a:pPr algn="l" rtl="0" lvl="0" marR="0" indent="-2286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Menu Navigation System</a:t>
            </a:r>
          </a:p>
          <a:p>
            <a:pPr algn="l" rtl="0" lvl="1" marR="0" indent="-195580" marL="640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•"/>
            </a:pPr>
            <a:r>
              <a:rPr lang="en"/>
              <a:t>Joystick capable</a:t>
            </a:r>
          </a:p>
          <a:p>
            <a:pPr algn="l" rtl="0" lvl="0" marR="0" indent="-2286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Issues</a:t>
            </a:r>
          </a:p>
          <a:p>
            <a:pPr algn="l" rtl="0" lvl="1" marR="0" indent="-195580" marL="640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•"/>
            </a:pPr>
            <a:r>
              <a:rPr lang="en"/>
              <a:t>Kinect v2</a:t>
            </a:r>
          </a:p>
          <a:p>
            <a:pPr algn="l" rtl="0" lvl="1" marR="0" indent="-195580" marL="640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•"/>
            </a:pPr>
            <a:r>
              <a:rPr lang="en"/>
              <a:t>Kinect for 360 sensitivity</a:t>
            </a:r>
          </a:p>
          <a:p>
            <a:pPr algn="l" rtl="0" lvl="1" marR="0" indent="-195580" marL="640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•"/>
            </a:pPr>
            <a:r>
              <a:rPr lang="en"/>
              <a:t>Build Problems</a:t>
            </a:r>
          </a:p>
          <a:p>
            <a:pPr algn="l" rtl="0" lvl="2" marR="0" indent="-205739" marL="10058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Calibri"/>
              <a:buChar char="•"/>
            </a:pPr>
            <a:r>
              <a:rPr lang="en"/>
              <a:t>OS calls/using UnityEditor</a:t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02205" x="3833600"/>
            <a:ext cy="2121800" cx="42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y="969275" x="598275"/>
            <a:ext cy="3600599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rPr sz="3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Main Menu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Flows Between Pre-Game Elements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Updated “Directions” Section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New State Diagram</a:t>
            </a:r>
          </a:p>
          <a:p>
            <a:r>
              <a:t/>
            </a:r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y="205979" x="457200"/>
            <a:ext cy="857400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sz="4600" lang="en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Timebox 5 Highlights</a:t>
            </a:r>
            <a:r>
              <a:rPr strike="noStrike" u="none" b="0" cap="none" baseline="0" sz="4600" lang="en" i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69250" x="4837000"/>
            <a:ext cy="2989699" cx="324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006046" x="327925"/>
            <a:ext cy="1563824" cx="42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205979" x="457200"/>
            <a:ext cy="857400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969275" x="598275"/>
            <a:ext cy="3600599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pic>
        <p:nvPicPr>
          <p:cNvPr id="135" name="Shape 1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34900" x="394525"/>
            <a:ext cy="4673700" cx="76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205979" x="457200"/>
            <a:ext cy="857400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buClr>
                <a:schemeClr val="dk2"/>
              </a:buClr>
              <a:buSzPct val="25000"/>
              <a:buFont typeface="Cambria"/>
              <a:buNone/>
            </a:pPr>
            <a:r>
              <a:rPr sz="4600" lang="en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Timebox 5 Highlights: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969275" x="598275"/>
            <a:ext cy="3600599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rPr sz="3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Player Mode Added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Two Single Player Games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Storyline Created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Pokemon-esque Transitional Scenes</a:t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419985">
            <a:off y="1578071" x="5437410"/>
            <a:ext cy="1772969" cx="226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324003">
            <a:off y="2796721" x="683941"/>
            <a:ext cy="1946208" cx="2663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372000">
            <a:off y="2785901" x="3492456"/>
            <a:ext cy="2188250" cx="2159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05979" x="457200"/>
            <a:ext cy="857400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buClr>
                <a:schemeClr val="dk2"/>
              </a:buClr>
              <a:buSzPct val="25000"/>
              <a:buFont typeface="Cambria"/>
              <a:buNone/>
            </a:pPr>
            <a:r>
              <a:rPr sz="4600" lang="en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Timebox 5 Highlights: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969275" x="598275"/>
            <a:ext cy="3600599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rPr sz="3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Website</a:t>
            </a:r>
          </a:p>
          <a:p>
            <a:pPr algn="l" rtl="0" lvl="0" marR="0" indent="-2286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Play Game</a:t>
            </a:r>
          </a:p>
          <a:p>
            <a:pPr algn="l" rtl="0" lvl="0" marR="0" indent="-2286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Read Character Descriptions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000" lang="en"/>
              <a:t>http://www.cse.ohio-state.edu/~freshwat/index.html</a:t>
            </a:r>
          </a:p>
          <a:p>
            <a:r>
              <a:t/>
            </a:r>
          </a:p>
          <a:p>
            <a:r>
              <a:t/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806121" x="1036809"/>
            <a:ext cy="1763750" cx="396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173848" x="5003417"/>
            <a:ext cy="2498174" cx="284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205979" x="457200"/>
            <a:ext cy="857400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buClr>
                <a:schemeClr val="dk2"/>
              </a:buClr>
              <a:buSzPct val="25000"/>
              <a:buFont typeface="Cambria"/>
              <a:buNone/>
            </a:pPr>
            <a:r>
              <a:rPr sz="4600" lang="en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Timebox 5 Highlights: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969275" x="598275"/>
            <a:ext cy="3600599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rPr sz="3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Added Sounds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Full Songs Created By Friends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Sound Effects for Items, Etc.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1494433">
            <a:off y="5625534" x="3945203"/>
            <a:ext cy="299450" cx="7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1494433">
            <a:off y="5777934" x="4097603"/>
            <a:ext cy="299450" cx="7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1494433">
            <a:off y="5930334" x="4250003"/>
            <a:ext cy="299450" cx="7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1494433">
            <a:off y="6082734" x="4402403"/>
            <a:ext cy="299450" cx="7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1494433">
            <a:off y="5625534" x="3945203"/>
            <a:ext cy="299450" cx="7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1494433">
            <a:off y="5777934" x="4097603"/>
            <a:ext cy="299450" cx="7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09175" x="3532824"/>
            <a:ext cy="1325150" cx="15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6166158" x="2458375"/>
            <a:ext cy="612141" cx="8150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205979" x="457200"/>
            <a:ext cy="857400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buClr>
                <a:schemeClr val="dk2"/>
              </a:buClr>
              <a:buSzPct val="25000"/>
              <a:buFont typeface="Cambria"/>
              <a:buNone/>
            </a:pPr>
            <a:r>
              <a:rPr sz="4600" lang="en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Timebox 5 Highlights: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969275" x="598275"/>
            <a:ext cy="3600599" cx="76199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rPr sz="3000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Levels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Training Grounds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Recycle Bin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Industrial Hazard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City Limits</a:t>
            </a:r>
          </a:p>
          <a:p>
            <a:pPr algn="l" rtl="0" lvl="0" marR="0" indent="-228600" marL="342900">
              <a:spcBef>
                <a:spcPts val="0"/>
              </a:spcBef>
              <a:buClr>
                <a:schemeClr val="accent1"/>
              </a:buClr>
              <a:buSzPct val="157142"/>
              <a:buFont typeface="Calibri"/>
              <a:buChar char="•"/>
            </a:pPr>
            <a:r>
              <a:rPr lang="en"/>
              <a:t>Forgotten Temple</a:t>
            </a:r>
          </a:p>
          <a:p>
            <a:r>
              <a:t/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234000">
            <a:off y="1136311" x="5654000"/>
            <a:ext cy="1650825" cx="22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593996">
            <a:off y="1553981" x="2870518"/>
            <a:ext cy="1666286" cx="222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-306003">
            <a:off y="3068425" x="5230346"/>
            <a:ext cy="1671196" cx="222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djacency">
  <a:themeElements>
    <a:clrScheme name="Custom 1">
      <a:dk1>
        <a:srgbClr val="000000"/>
      </a:dk1>
      <a:lt1>
        <a:srgbClr val="FFFFFF"/>
      </a:lt1>
      <a:dk2>
        <a:srgbClr val="303030"/>
      </a:dk2>
      <a:lt2>
        <a:srgbClr val="6C6C72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