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theme/theme2.xml" Type="http://schemas.openxmlformats.org/officeDocument/2006/relationships/theme" Id="rId1"/><Relationship Target="slideMasters/slideMaster1.xml" Type="http://schemas.openxmlformats.org/officeDocument/2006/relationships/slideMaster" Id="rId4"/><Relationship Target="tableStyles.xml" Type="http://schemas.openxmlformats.org/officeDocument/2006/relationships/tableStyles" Id="rId3"/><Relationship Target="slides/slide1.xml" Type="http://schemas.openxmlformats.org/officeDocument/2006/relationships/slide" Id="rId6"/><Relationship Target="notesMasters/notesMaster1.xml" Type="http://schemas.openxmlformats.org/officeDocument/2006/relationships/notesMaster" Id="rId5"/></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 name="Shape 50"/>
        <p:cNvGrpSpPr/>
        <p:nvPr/>
      </p:nvGrpSpPr>
      <p:grpSpPr>
        <a:xfrm>
          <a:off y="0" x="0"/>
          <a:ext cy="0" cx="0"/>
          <a:chOff y="0" x="0"/>
          <a:chExt cy="0" cx="0"/>
        </a:xfrm>
      </p:grpSpPr>
      <p:sp>
        <p:nvSpPr>
          <p:cNvPr id="51" name="Shape 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2" name="Shape 5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rot="10800000" flipH="1">
            <a:off y="3093234" x="0"/>
            <a:ext cy="712499" cx="8458200"/>
          </a:xfrm>
          <a:prstGeom prst="rect">
            <a:avLst/>
          </a:prstGeom>
          <a:solidFill>
            <a:schemeClr val="dk2"/>
          </a:solidFill>
          <a:ln>
            <a:noFill/>
          </a:ln>
        </p:spPr>
        <p:txBody>
          <a:bodyPr bIns="45700" rIns="91425" lIns="91425" tIns="45700" anchor="ctr" anchorCtr="0">
            <a:noAutofit/>
          </a:bodyPr>
          <a:lstStyle/>
          <a:p/>
        </p:txBody>
      </p:sp>
      <p:sp>
        <p:nvSpPr>
          <p:cNvPr id="9" name="Shape 9"/>
          <p:cNvSpPr txBox="1"/>
          <p:nvPr>
            <p:ph type="ctrTitle"/>
          </p:nvPr>
        </p:nvSpPr>
        <p:spPr>
          <a:xfrm>
            <a:off y="1300757" x="685800"/>
            <a:ext cy="1684199" cx="7772400"/>
          </a:xfrm>
          <a:prstGeom prst="rect">
            <a:avLst/>
          </a:prstGeom>
        </p:spPr>
        <p:txBody>
          <a:bodyPr bIns="91425" rIns="91425" lIns="91425" tIns="91425" anchor="b" anchorCtr="0"/>
          <a:lstStyle>
            <a:lvl1pPr indent="457200">
              <a:buClr>
                <a:schemeClr val="dk2"/>
              </a:buClr>
              <a:buSzPct val="100000"/>
              <a:defRPr sz="7200">
                <a:solidFill>
                  <a:schemeClr val="dk2"/>
                </a:solidFill>
              </a:defRPr>
            </a:lvl1pPr>
            <a:lvl2pPr indent="457200">
              <a:buClr>
                <a:schemeClr val="dk2"/>
              </a:buClr>
              <a:buSzPct val="100000"/>
              <a:defRPr sz="7200">
                <a:solidFill>
                  <a:schemeClr val="dk2"/>
                </a:solidFill>
              </a:defRPr>
            </a:lvl2pPr>
            <a:lvl3pPr indent="457200">
              <a:buClr>
                <a:schemeClr val="dk2"/>
              </a:buClr>
              <a:buSzPct val="100000"/>
              <a:defRPr sz="7200">
                <a:solidFill>
                  <a:schemeClr val="dk2"/>
                </a:solidFill>
              </a:defRPr>
            </a:lvl3pPr>
            <a:lvl4pPr indent="457200">
              <a:buClr>
                <a:schemeClr val="dk2"/>
              </a:buClr>
              <a:buSzPct val="100000"/>
              <a:defRPr sz="7200">
                <a:solidFill>
                  <a:schemeClr val="dk2"/>
                </a:solidFill>
              </a:defRPr>
            </a:lvl4pPr>
            <a:lvl5pPr indent="457200">
              <a:buClr>
                <a:schemeClr val="dk2"/>
              </a:buClr>
              <a:buSzPct val="100000"/>
              <a:defRPr sz="7200">
                <a:solidFill>
                  <a:schemeClr val="dk2"/>
                </a:solidFill>
              </a:defRPr>
            </a:lvl5pPr>
            <a:lvl6pPr indent="457200">
              <a:buClr>
                <a:schemeClr val="dk2"/>
              </a:buClr>
              <a:buSzPct val="100000"/>
              <a:defRPr sz="7200">
                <a:solidFill>
                  <a:schemeClr val="dk2"/>
                </a:solidFill>
              </a:defRPr>
            </a:lvl6pPr>
            <a:lvl7pPr indent="457200">
              <a:buClr>
                <a:schemeClr val="dk2"/>
              </a:buClr>
              <a:buSzPct val="100000"/>
              <a:defRPr sz="7200">
                <a:solidFill>
                  <a:schemeClr val="dk2"/>
                </a:solidFill>
              </a:defRPr>
            </a:lvl7pPr>
            <a:lvl8pPr indent="457200">
              <a:buClr>
                <a:schemeClr val="dk2"/>
              </a:buClr>
              <a:buSzPct val="100000"/>
              <a:defRPr sz="7200">
                <a:solidFill>
                  <a:schemeClr val="dk2"/>
                </a:solidFill>
              </a:defRPr>
            </a:lvl8pPr>
            <a:lvl9pPr indent="457200">
              <a:buClr>
                <a:schemeClr val="dk2"/>
              </a:buClr>
              <a:buSzPct val="100000"/>
              <a:defRPr sz="7200">
                <a:solidFill>
                  <a:schemeClr val="dk2"/>
                </a:solidFill>
              </a:defRPr>
            </a:lvl9pPr>
          </a:lstStyle>
          <a:p/>
        </p:txBody>
      </p:sp>
      <p:sp>
        <p:nvSpPr>
          <p:cNvPr id="10" name="Shape 10"/>
          <p:cNvSpPr txBox="1"/>
          <p:nvPr>
            <p:ph idx="1" type="subTitle"/>
          </p:nvPr>
        </p:nvSpPr>
        <p:spPr>
          <a:xfrm>
            <a:off y="3093357" x="685800"/>
            <a:ext cy="712499" cx="7772400"/>
          </a:xfrm>
          <a:prstGeom prst="rect">
            <a:avLst/>
          </a:prstGeom>
        </p:spPr>
        <p:txBody>
          <a:bodyPr bIns="91425" rIns="91425" lIns="91425" tIns="91425" anchor="ctr" anchorCtr="0"/>
          <a:lstStyle>
            <a:lvl1pPr marL="0">
              <a:spcBef>
                <a:spcPts val="0"/>
              </a:spcBef>
              <a:buClr>
                <a:schemeClr val="lt2"/>
              </a:buClr>
              <a:buNone/>
              <a:defRPr b="1">
                <a:solidFill>
                  <a:schemeClr val="lt2"/>
                </a:solidFill>
              </a:defRPr>
            </a:lvl1pPr>
            <a:lvl2pPr indent="190500" marL="0">
              <a:spcBef>
                <a:spcPts val="0"/>
              </a:spcBef>
              <a:buClr>
                <a:schemeClr val="lt2"/>
              </a:buClr>
              <a:buSzPct val="100000"/>
              <a:buNone/>
              <a:defRPr b="1" sz="3000">
                <a:solidFill>
                  <a:schemeClr val="lt2"/>
                </a:solidFill>
              </a:defRPr>
            </a:lvl2pPr>
            <a:lvl3pPr indent="190500" marL="0">
              <a:spcBef>
                <a:spcPts val="0"/>
              </a:spcBef>
              <a:buClr>
                <a:schemeClr val="lt2"/>
              </a:buClr>
              <a:buSzPct val="100000"/>
              <a:buNone/>
              <a:defRPr b="1" sz="3000">
                <a:solidFill>
                  <a:schemeClr val="lt2"/>
                </a:solidFill>
              </a:defRPr>
            </a:lvl3pPr>
            <a:lvl4pPr indent="190500" marL="0">
              <a:spcBef>
                <a:spcPts val="0"/>
              </a:spcBef>
              <a:buClr>
                <a:schemeClr val="lt2"/>
              </a:buClr>
              <a:buSzPct val="100000"/>
              <a:buNone/>
              <a:defRPr b="1" sz="3000">
                <a:solidFill>
                  <a:schemeClr val="lt2"/>
                </a:solidFill>
              </a:defRPr>
            </a:lvl4pPr>
            <a:lvl5pPr indent="190500" marL="0">
              <a:spcBef>
                <a:spcPts val="0"/>
              </a:spcBef>
              <a:buClr>
                <a:schemeClr val="lt2"/>
              </a:buClr>
              <a:buSzPct val="100000"/>
              <a:buNone/>
              <a:defRPr b="1" sz="3000">
                <a:solidFill>
                  <a:schemeClr val="lt2"/>
                </a:solidFill>
              </a:defRPr>
            </a:lvl5pPr>
            <a:lvl6pPr indent="190500" marL="0">
              <a:spcBef>
                <a:spcPts val="0"/>
              </a:spcBef>
              <a:buClr>
                <a:schemeClr val="lt2"/>
              </a:buClr>
              <a:buSzPct val="100000"/>
              <a:buNone/>
              <a:defRPr b="1" sz="3000">
                <a:solidFill>
                  <a:schemeClr val="lt2"/>
                </a:solidFill>
              </a:defRPr>
            </a:lvl6pPr>
            <a:lvl7pPr indent="190500" marL="0">
              <a:spcBef>
                <a:spcPts val="0"/>
              </a:spcBef>
              <a:buClr>
                <a:schemeClr val="lt2"/>
              </a:buClr>
              <a:buSzPct val="100000"/>
              <a:buNone/>
              <a:defRPr b="1" sz="3000">
                <a:solidFill>
                  <a:schemeClr val="lt2"/>
                </a:solidFill>
              </a:defRPr>
            </a:lvl7pPr>
            <a:lvl8pPr indent="190500" marL="0">
              <a:spcBef>
                <a:spcPts val="0"/>
              </a:spcBef>
              <a:buClr>
                <a:schemeClr val="lt2"/>
              </a:buClr>
              <a:buSzPct val="100000"/>
              <a:buNone/>
              <a:defRPr b="1" sz="3000">
                <a:solidFill>
                  <a:schemeClr val="lt2"/>
                </a:solidFill>
              </a:defRPr>
            </a:lvl8pPr>
            <a:lvl9pPr indent="190500" marL="0">
              <a:spcBef>
                <a:spcPts val="0"/>
              </a:spcBef>
              <a:buClr>
                <a:schemeClr val="lt2"/>
              </a:buClr>
              <a:buSzPct val="100000"/>
              <a:buNone/>
              <a:defRPr b="1" sz="30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 name="Shape 11"/>
        <p:cNvGrpSpPr/>
        <p:nvPr/>
      </p:nvGrpSpPr>
      <p:grpSpPr>
        <a:xfrm>
          <a:off y="0" x="0"/>
          <a:ext cy="0" cx="0"/>
          <a:chOff y="0" x="0"/>
          <a:chExt cy="0" cx="0"/>
        </a:xfrm>
      </p:grpSpPr>
      <p:sp>
        <p:nvSpPr>
          <p:cNvPr id="12" name="Shape 12"/>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p:txBody>
      </p:sp>
      <p:sp>
        <p:nvSpPr>
          <p:cNvPr id="13" name="Shape 13"/>
          <p:cNvSpPr txBox="1"/>
          <p:nvPr>
            <p:ph type="title"/>
          </p:nvPr>
        </p:nvSpPr>
        <p:spPr>
          <a:xfrm>
            <a:off y="205977" x="457200"/>
            <a:ext cy="1141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4" name="Shape 14"/>
          <p:cNvSpPr txBox="1"/>
          <p:nvPr>
            <p:ph idx="1" type="body"/>
          </p:nvPr>
        </p:nvSpPr>
        <p:spPr>
          <a:xfrm>
            <a:off y="1460499" x="457200"/>
            <a:ext cy="3465299"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5" name="Shape 15"/>
        <p:cNvGrpSpPr/>
        <p:nvPr/>
      </p:nvGrpSpPr>
      <p:grpSpPr>
        <a:xfrm>
          <a:off y="0" x="0"/>
          <a:ext cy="0" cx="0"/>
          <a:chOff y="0" x="0"/>
          <a:chExt cy="0" cx="0"/>
        </a:xfrm>
      </p:grpSpPr>
      <p:sp>
        <p:nvSpPr>
          <p:cNvPr id="16" name="Shape 16"/>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p:txBody>
      </p:sp>
      <p:sp>
        <p:nvSpPr>
          <p:cNvPr id="17" name="Shape 17"/>
          <p:cNvSpPr txBox="1"/>
          <p:nvPr>
            <p:ph type="title"/>
          </p:nvPr>
        </p:nvSpPr>
        <p:spPr>
          <a:xfrm>
            <a:off y="205977" x="457200"/>
            <a:ext cy="1141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8" name="Shape 18"/>
          <p:cNvSpPr txBox="1"/>
          <p:nvPr>
            <p:ph idx="1" type="body"/>
          </p:nvPr>
        </p:nvSpPr>
        <p:spPr>
          <a:xfrm>
            <a:off y="1460499" x="457200"/>
            <a:ext cy="3465299" cx="40302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9" name="Shape 19"/>
          <p:cNvSpPr txBox="1"/>
          <p:nvPr>
            <p:ph idx="2" type="body"/>
          </p:nvPr>
        </p:nvSpPr>
        <p:spPr>
          <a:xfrm>
            <a:off y="1461908" x="4656667"/>
            <a:ext cy="3465299" cx="40302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0" name="Shape 20"/>
        <p:cNvGrpSpPr/>
        <p:nvPr/>
      </p:nvGrpSpPr>
      <p:grpSpPr>
        <a:xfrm>
          <a:off y="0" x="0"/>
          <a:ext cy="0" cx="0"/>
          <a:chOff y="0" x="0"/>
          <a:chExt cy="0" cx="0"/>
        </a:xfrm>
      </p:grpSpPr>
      <p:sp>
        <p:nvSpPr>
          <p:cNvPr id="21" name="Shape 21"/>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p:txBody>
      </p:sp>
      <p:sp>
        <p:nvSpPr>
          <p:cNvPr id="22" name="Shape 22"/>
          <p:cNvSpPr txBox="1"/>
          <p:nvPr>
            <p:ph type="title"/>
          </p:nvPr>
        </p:nvSpPr>
        <p:spPr>
          <a:xfrm>
            <a:off y="205977" x="457200"/>
            <a:ext cy="1141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3" name="Shape 23"/>
        <p:cNvGrpSpPr/>
        <p:nvPr/>
      </p:nvGrpSpPr>
      <p:grpSpPr>
        <a:xfrm>
          <a:off y="0" x="0"/>
          <a:ext cy="0" cx="0"/>
          <a:chOff y="0" x="0"/>
          <a:chExt cy="0" cx="0"/>
        </a:xfrm>
      </p:grpSpPr>
      <p:sp>
        <p:nvSpPr>
          <p:cNvPr id="24" name="Shape 24"/>
          <p:cNvSpPr/>
          <p:nvPr/>
        </p:nvSpPr>
        <p:spPr>
          <a:xfrm>
            <a:off y="4406309" x="0"/>
            <a:ext cy="519599" cx="8686800"/>
          </a:xfrm>
          <a:prstGeom prst="rect">
            <a:avLst/>
          </a:prstGeom>
          <a:solidFill>
            <a:schemeClr val="dk2"/>
          </a:solidFill>
          <a:ln>
            <a:noFill/>
          </a:ln>
        </p:spPr>
        <p:txBody>
          <a:bodyPr bIns="45700" rIns="91425" lIns="91425" tIns="45700" anchor="ctr" anchorCtr="0">
            <a:noAutofit/>
          </a:bodyPr>
          <a:lstStyle/>
          <a:p/>
        </p:txBody>
      </p:sp>
      <p:sp>
        <p:nvSpPr>
          <p:cNvPr id="25" name="Shape 25"/>
          <p:cNvSpPr txBox="1"/>
          <p:nvPr>
            <p:ph idx="1" type="body"/>
          </p:nvPr>
        </p:nvSpPr>
        <p:spPr>
          <a:xfrm>
            <a:off y="4406309" x="457200"/>
            <a:ext cy="519599" cx="8229600"/>
          </a:xfrm>
          <a:prstGeom prst="rect">
            <a:avLst/>
          </a:prstGeom>
        </p:spPr>
        <p:txBody>
          <a:bodyPr bIns="91425" rIns="91425" lIns="91425" tIns="91425" anchor="ctr" anchorCtr="0"/>
          <a:lstStyle>
            <a:lvl1pPr indent="152400">
              <a:spcBef>
                <a:spcPts val="0"/>
              </a:spcBef>
              <a:buClr>
                <a:schemeClr val="lt1"/>
              </a:buClr>
              <a:buSzPct val="100000"/>
              <a:buNone/>
              <a:defRPr b="1" sz="24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7" x="457200"/>
            <a:ext cy="1141499" cx="8229600"/>
          </a:xfrm>
          <a:prstGeom prst="rect">
            <a:avLst/>
          </a:prstGeom>
        </p:spPr>
        <p:txBody>
          <a:bodyPr bIns="91425" rIns="91425" lIns="91425" tIns="91425" anchor="b" anchorCtr="0"/>
          <a:lstStyle>
            <a:lvl1pPr indent="304800" marL="0">
              <a:buClr>
                <a:schemeClr val="lt1"/>
              </a:buClr>
              <a:buSzPct val="100000"/>
              <a:buNone/>
              <a:defRPr b="1" sz="4800">
                <a:solidFill>
                  <a:schemeClr val="lt1"/>
                </a:solidFill>
              </a:defRPr>
            </a:lvl1pPr>
            <a:lvl2pPr indent="304800" marL="0">
              <a:buClr>
                <a:schemeClr val="lt1"/>
              </a:buClr>
              <a:buSzPct val="100000"/>
              <a:buNone/>
              <a:defRPr b="1" sz="4800">
                <a:solidFill>
                  <a:schemeClr val="lt1"/>
                </a:solidFill>
              </a:defRPr>
            </a:lvl2pPr>
            <a:lvl3pPr indent="304800" marL="0">
              <a:buClr>
                <a:schemeClr val="lt1"/>
              </a:buClr>
              <a:buSzPct val="100000"/>
              <a:buNone/>
              <a:defRPr b="1" sz="4800">
                <a:solidFill>
                  <a:schemeClr val="lt1"/>
                </a:solidFill>
              </a:defRPr>
            </a:lvl3pPr>
            <a:lvl4pPr indent="304800" marL="0">
              <a:buClr>
                <a:schemeClr val="lt1"/>
              </a:buClr>
              <a:buSzPct val="100000"/>
              <a:buNone/>
              <a:defRPr b="1" sz="4800">
                <a:solidFill>
                  <a:schemeClr val="lt1"/>
                </a:solidFill>
              </a:defRPr>
            </a:lvl4pPr>
            <a:lvl5pPr indent="304800" marL="0">
              <a:buClr>
                <a:schemeClr val="lt1"/>
              </a:buClr>
              <a:buSzPct val="100000"/>
              <a:buNone/>
              <a:defRPr b="1" sz="4800">
                <a:solidFill>
                  <a:schemeClr val="lt1"/>
                </a:solidFill>
              </a:defRPr>
            </a:lvl5pPr>
            <a:lvl6pPr indent="304800" marL="0">
              <a:buClr>
                <a:schemeClr val="lt1"/>
              </a:buClr>
              <a:buSzPct val="100000"/>
              <a:buNone/>
              <a:defRPr b="1" sz="4800">
                <a:solidFill>
                  <a:schemeClr val="lt1"/>
                </a:solidFill>
              </a:defRPr>
            </a:lvl6pPr>
            <a:lvl7pPr indent="304800" marL="0">
              <a:buClr>
                <a:schemeClr val="lt1"/>
              </a:buClr>
              <a:buSzPct val="100000"/>
              <a:buNone/>
              <a:defRPr b="1" sz="4800">
                <a:solidFill>
                  <a:schemeClr val="lt1"/>
                </a:solidFill>
              </a:defRPr>
            </a:lvl7pPr>
            <a:lvl8pPr indent="304800" marL="0">
              <a:buClr>
                <a:schemeClr val="lt1"/>
              </a:buClr>
              <a:buSzPct val="100000"/>
              <a:buNone/>
              <a:defRPr b="1" sz="4800">
                <a:solidFill>
                  <a:schemeClr val="lt1"/>
                </a:solidFill>
              </a:defRPr>
            </a:lvl8pPr>
            <a:lvl9pPr indent="304800" marL="0">
              <a:buClr>
                <a:schemeClr val="lt1"/>
              </a:buClr>
              <a:buSzPct val="100000"/>
              <a:buNone/>
              <a:defRPr b="1" sz="4800">
                <a:solidFill>
                  <a:schemeClr val="lt1"/>
                </a:solidFill>
              </a:defRPr>
            </a:lvl9pPr>
          </a:lstStyle>
          <a:p/>
        </p:txBody>
      </p:sp>
      <p:sp>
        <p:nvSpPr>
          <p:cNvPr id="6" name="Shape 6"/>
          <p:cNvSpPr txBox="1"/>
          <p:nvPr>
            <p:ph idx="1" type="body"/>
          </p:nvPr>
        </p:nvSpPr>
        <p:spPr>
          <a:xfrm>
            <a:off y="1460499" x="457200"/>
            <a:ext cy="3465299" cx="8229600"/>
          </a:xfrm>
          <a:prstGeom prst="rect">
            <a:avLst/>
          </a:prstGeom>
        </p:spPr>
        <p:txBody>
          <a:bodyPr bIns="91425" rIns="91425" lIns="91425" tIns="91425" anchor="t" anchorCtr="0"/>
          <a:lstStyle>
            <a:lvl1pPr indent="-152400" marL="342900">
              <a:spcBef>
                <a:spcPts val="600"/>
              </a:spcBef>
              <a:buClr>
                <a:schemeClr val="dk2"/>
              </a:buClr>
              <a:buSzPct val="100000"/>
              <a:defRPr sz="3000">
                <a:solidFill>
                  <a:schemeClr val="dk2"/>
                </a:solidFill>
              </a:defRPr>
            </a:lvl1pPr>
            <a:lvl2pPr indent="-133350" marL="742950">
              <a:spcBef>
                <a:spcPts val="480"/>
              </a:spcBef>
              <a:buClr>
                <a:schemeClr val="dk2"/>
              </a:buClr>
              <a:buSzPct val="100000"/>
              <a:defRPr sz="2400">
                <a:solidFill>
                  <a:schemeClr val="dk2"/>
                </a:solidFill>
              </a:defRPr>
            </a:lvl2pPr>
            <a:lvl3pPr indent="-76200" marL="1143000">
              <a:spcBef>
                <a:spcPts val="480"/>
              </a:spcBef>
              <a:buClr>
                <a:schemeClr val="dk2"/>
              </a:buClr>
              <a:buSzPct val="100000"/>
              <a:defRPr sz="2400">
                <a:solidFill>
                  <a:schemeClr val="dk2"/>
                </a:solidFill>
              </a:defRPr>
            </a:lvl3pPr>
            <a:lvl4pPr indent="-114300" marL="1600200">
              <a:spcBef>
                <a:spcPts val="360"/>
              </a:spcBef>
              <a:buClr>
                <a:schemeClr val="dk2"/>
              </a:buClr>
              <a:buSzPct val="100000"/>
              <a:defRPr sz="1800">
                <a:solidFill>
                  <a:schemeClr val="dk2"/>
                </a:solidFill>
              </a:defRPr>
            </a:lvl4pPr>
            <a:lvl5pPr indent="-114300" marL="2057400">
              <a:spcBef>
                <a:spcPts val="360"/>
              </a:spcBef>
              <a:buClr>
                <a:schemeClr val="dk2"/>
              </a:buClr>
              <a:buSzPct val="100000"/>
              <a:defRPr sz="1800">
                <a:solidFill>
                  <a:schemeClr val="dk2"/>
                </a:solidFill>
              </a:defRPr>
            </a:lvl5pPr>
            <a:lvl6pPr indent="-114300" marL="2514600">
              <a:spcBef>
                <a:spcPts val="360"/>
              </a:spcBef>
              <a:buClr>
                <a:schemeClr val="dk2"/>
              </a:buClr>
              <a:buSzPct val="100000"/>
              <a:defRPr sz="1800">
                <a:solidFill>
                  <a:schemeClr val="dk2"/>
                </a:solidFill>
              </a:defRPr>
            </a:lvl6pPr>
            <a:lvl7pPr indent="-114300" marL="2971800">
              <a:spcBef>
                <a:spcPts val="360"/>
              </a:spcBef>
              <a:buClr>
                <a:schemeClr val="dk2"/>
              </a:buClr>
              <a:buSzPct val="100000"/>
              <a:defRPr sz="1800">
                <a:solidFill>
                  <a:schemeClr val="dk2"/>
                </a:solidFill>
              </a:defRPr>
            </a:lvl7pPr>
            <a:lvl8pPr indent="-114300" marL="3429000">
              <a:spcBef>
                <a:spcPts val="360"/>
              </a:spcBef>
              <a:buClr>
                <a:schemeClr val="dk2"/>
              </a:buClr>
              <a:buSzPct val="100000"/>
              <a:defRPr sz="1800">
                <a:solidFill>
                  <a:schemeClr val="dk2"/>
                </a:solidFill>
              </a:defRPr>
            </a:lvl8pPr>
            <a:lvl9pPr indent="-114300" marL="3886200">
              <a:spcBef>
                <a:spcPts val="360"/>
              </a:spcBef>
              <a:buClr>
                <a:schemeClr val="dk2"/>
              </a:buClr>
              <a:buSzPct val="100000"/>
              <a:defRPr sz="1800">
                <a:solidFill>
                  <a:schemeClr val="dk2"/>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3.xml" Type="http://schemas.openxmlformats.org/officeDocument/2006/relationships/slideLayout" Id="rId1"/><Relationship Target="../media/image00.gif" Type="http://schemas.openxmlformats.org/officeDocument/2006/relationships/image" Id="rId10"/><Relationship Target="../media/image05.png" Type="http://schemas.openxmlformats.org/officeDocument/2006/relationships/image" Id="rId4"/><Relationship Target="../media/image07.png" Type="http://schemas.openxmlformats.org/officeDocument/2006/relationships/image" Id="rId11"/><Relationship Target="../media/image04.png" Type="http://schemas.openxmlformats.org/officeDocument/2006/relationships/image" Id="rId3"/><Relationship Target="../media/image01.jpg" Type="http://schemas.openxmlformats.org/officeDocument/2006/relationships/image" Id="rId9"/><Relationship Target="../media/image03.png" Type="http://schemas.openxmlformats.org/officeDocument/2006/relationships/image" Id="rId6"/><Relationship Target="../media/image06.png" Type="http://schemas.openxmlformats.org/officeDocument/2006/relationships/image" Id="rId5"/><Relationship Target="../media/image08.png" Type="http://schemas.openxmlformats.org/officeDocument/2006/relationships/image" Id="rId8"/><Relationship Target="../media/image02.png" Type="http://schemas.openxmlformats.org/officeDocument/2006/relationships/image" Id="rId7"/></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 name="Shape 27"/>
        <p:cNvGrpSpPr/>
        <p:nvPr/>
      </p:nvGrpSpPr>
      <p:grpSpPr>
        <a:xfrm>
          <a:off y="0" x="0"/>
          <a:ext cy="0" cx="0"/>
          <a:chOff y="0" x="0"/>
          <a:chExt cy="0" cx="0"/>
        </a:xfrm>
      </p:grpSpPr>
      <p:sp>
        <p:nvSpPr>
          <p:cNvPr id="28" name="Shape 28"/>
          <p:cNvSpPr txBox="1"/>
          <p:nvPr>
            <p:ph type="title"/>
          </p:nvPr>
        </p:nvSpPr>
        <p:spPr>
          <a:xfrm>
            <a:off y="279099" x="1864025"/>
            <a:ext cy="1028399" cx="4834500"/>
          </a:xfrm>
          <a:prstGeom prst="rect">
            <a:avLst/>
          </a:prstGeom>
          <a:ln w="38100" cap="flat">
            <a:solidFill>
              <a:srgbClr val="00FF00"/>
            </a:solidFill>
            <a:prstDash val="solid"/>
            <a:round/>
            <a:headEnd w="med" len="med" type="none"/>
            <a:tailEnd w="med" len="med" type="none"/>
          </a:ln>
        </p:spPr>
        <p:txBody>
          <a:bodyPr bIns="91425" rIns="91425" lIns="91425" tIns="91425" anchor="b" anchorCtr="0">
            <a:noAutofit/>
          </a:bodyPr>
          <a:lstStyle/>
          <a:p>
            <a:pPr algn="ctr" rtl="0" lvl="0">
              <a:buNone/>
            </a:pPr>
            <a:r>
              <a:rPr sz="3600" lang="en">
                <a:latin typeface="Droid Sans"/>
                <a:ea typeface="Droid Sans"/>
                <a:cs typeface="Droid Sans"/>
                <a:sym typeface="Droid Sans"/>
              </a:rPr>
              <a:t>Squirvival </a:t>
            </a:r>
          </a:p>
          <a:p>
            <a:pPr algn="ctr">
              <a:buNone/>
            </a:pPr>
            <a:r>
              <a:rPr sz="2400" lang="en">
                <a:latin typeface="Droid Sans"/>
                <a:ea typeface="Droid Sans"/>
                <a:cs typeface="Droid Sans"/>
                <a:sym typeface="Droid Sans"/>
              </a:rPr>
              <a:t>Technical Elements</a:t>
            </a:r>
          </a:p>
        </p:txBody>
      </p:sp>
      <p:sp>
        <p:nvSpPr>
          <p:cNvPr id="29" name="Shape 29"/>
          <p:cNvSpPr txBox="1"/>
          <p:nvPr>
            <p:ph idx="1" type="body"/>
          </p:nvPr>
        </p:nvSpPr>
        <p:spPr>
          <a:xfrm>
            <a:off y="1202725" x="96025"/>
            <a:ext cy="1080000" cx="2338800"/>
          </a:xfrm>
          <a:prstGeom prst="rect">
            <a:avLst/>
          </a:prstGeom>
        </p:spPr>
        <p:txBody>
          <a:bodyPr bIns="91425" rIns="91425" lIns="91425" tIns="91425" anchor="t" anchorCtr="0">
            <a:noAutofit/>
          </a:bodyPr>
          <a:lstStyle/>
          <a:p>
            <a:pPr algn="ctr" rtl="0" lvl="0">
              <a:buNone/>
            </a:pPr>
            <a:r>
              <a:rPr u="sng" sz="1800" lang="en"/>
              <a:t>Procedural Level</a:t>
            </a:r>
          </a:p>
          <a:p>
            <a:pPr algn="ctr" rtl="0" lvl="0">
              <a:buNone/>
            </a:pPr>
            <a:r>
              <a:rPr sz="800" lang="en"/>
              <a:t>The world in </a:t>
            </a:r>
            <a:r>
              <a:rPr sz="800" lang="en" i="1"/>
              <a:t>Squirvival </a:t>
            </a:r>
            <a:r>
              <a:rPr sz="800" lang="en"/>
              <a:t>is created at runtime using a combination of noise generation and pseudo-random placement algorithms. First, Heights are created for the map using a fractal application of Simplex Noise (Figures 1 &amp; 2). After the height maps have been calculated, Textures are applied based on the slope of the terrain: Steep slopes become rock faces and rolling hills and flat ground get textured with grass . Finally, a grid of trees are spawned into the world and then randomly perturbed so that the grid becomes an apparently random placement of trees (Figure 3). Once the trees are in place, Nuts, Power ups, and AI are spawned around trees. (Figure 4)</a:t>
            </a:r>
          </a:p>
          <a:p>
            <a:r>
              <a:t/>
            </a:r>
          </a:p>
        </p:txBody>
      </p:sp>
      <p:sp>
        <p:nvSpPr>
          <p:cNvPr id="30" name="Shape 30"/>
          <p:cNvSpPr txBox="1"/>
          <p:nvPr/>
        </p:nvSpPr>
        <p:spPr>
          <a:xfrm>
            <a:off y="4882200" x="0"/>
            <a:ext cy="239100" cx="8967600"/>
          </a:xfrm>
          <a:prstGeom prst="rect">
            <a:avLst/>
          </a:prstGeom>
          <a:solidFill>
            <a:srgbClr val="000000"/>
          </a:solidFill>
        </p:spPr>
        <p:txBody>
          <a:bodyPr bIns="91425" rIns="91425" lIns="91425" tIns="91425" anchor="t" anchorCtr="0">
            <a:noAutofit/>
          </a:bodyPr>
          <a:lstStyle/>
          <a:p>
            <a:pPr>
              <a:buNone/>
            </a:pPr>
            <a:r>
              <a:rPr sz="1000" lang="en">
                <a:solidFill>
                  <a:srgbClr val="00FF00"/>
                </a:solidFill>
              </a:rPr>
              <a:t> </a:t>
            </a:r>
            <a:r>
              <a:rPr sz="1000" lang="en">
                <a:solidFill>
                  <a:srgbClr val="00FF00"/>
                </a:solidFill>
                <a:latin typeface="Indie Flower"/>
                <a:ea typeface="Indie Flower"/>
                <a:cs typeface="Indie Flower"/>
                <a:sym typeface="Indie Flower"/>
              </a:rPr>
              <a:t>Crawish Games</a:t>
            </a:r>
            <a:r>
              <a:rPr sz="1000" lang="en">
                <a:solidFill>
                  <a:srgbClr val="00FF00"/>
                </a:solidFill>
              </a:rPr>
              <a:t> - </a:t>
            </a:r>
            <a:r>
              <a:rPr sz="800" lang="en">
                <a:solidFill>
                  <a:srgbClr val="00FF00"/>
                </a:solidFill>
              </a:rPr>
              <a:t>Daniel Frecka, Stephen Erickson, Tom Allenbaugh, Jared Hagans, Cameron Hopkins, Brandon Partridge </a:t>
            </a:r>
            <a:r>
              <a:rPr sz="1000" lang="en">
                <a:solidFill>
                  <a:srgbClr val="00FF00"/>
                </a:solidFill>
              </a:rPr>
              <a:t>            </a:t>
            </a:r>
          </a:p>
        </p:txBody>
      </p:sp>
      <p:sp>
        <p:nvSpPr>
          <p:cNvPr id="31" name="Shape 31"/>
          <p:cNvSpPr txBox="1"/>
          <p:nvPr>
            <p:ph idx="2" type="body"/>
          </p:nvPr>
        </p:nvSpPr>
        <p:spPr>
          <a:xfrm>
            <a:off y="1202725" x="6156250"/>
            <a:ext cy="2561099" cx="2338800"/>
          </a:xfrm>
          <a:prstGeom prst="rect">
            <a:avLst/>
          </a:prstGeom>
        </p:spPr>
        <p:txBody>
          <a:bodyPr bIns="91425" rIns="91425" lIns="91425" tIns="91425" anchor="t" anchorCtr="0">
            <a:noAutofit/>
          </a:bodyPr>
          <a:lstStyle/>
          <a:p>
            <a:pPr algn="ctr" rtl="0" lvl="0">
              <a:buNone/>
            </a:pPr>
            <a:r>
              <a:rPr u="sng" sz="1800" lang="en"/>
              <a:t>Multiplayer</a:t>
            </a:r>
          </a:p>
          <a:p>
            <a:pPr algn="ctr" rtl="0" lvl="0">
              <a:buNone/>
            </a:pPr>
            <a:r>
              <a:rPr sz="800" lang="en"/>
              <a:t>The Unity master server hosts multiplayer skirmishes. Players join the game from a multiplayer screen using built-in Unity server Network functions. This allows for swift and simple networking between host and client machines. Upside is the simplicity for connectivity and downside is the lack of reliability of using Unity’s master server, as Unity’s taking it down frequently. Game data is shared between machines with the use of RPCs, as shown in Figure 6.</a:t>
            </a:r>
          </a:p>
          <a:p>
            <a:r>
              <a:t/>
            </a:r>
          </a:p>
        </p:txBody>
      </p:sp>
      <p:pic>
        <p:nvPicPr>
          <p:cNvPr id="32" name="Shape 32"/>
          <p:cNvPicPr preferRelativeResize="0"/>
          <p:nvPr/>
        </p:nvPicPr>
        <p:blipFill>
          <a:blip r:embed="rId3"/>
          <a:stretch>
            <a:fillRect/>
          </a:stretch>
        </p:blipFill>
        <p:spPr>
          <a:xfrm>
            <a:off y="1478975" x="8422050"/>
            <a:ext cy="527476" cx="545550"/>
          </a:xfrm>
          <a:prstGeom prst="rect">
            <a:avLst/>
          </a:prstGeom>
          <a:noFill/>
          <a:ln>
            <a:noFill/>
          </a:ln>
        </p:spPr>
      </p:pic>
      <p:sp>
        <p:nvSpPr>
          <p:cNvPr id="33" name="Shape 33"/>
          <p:cNvSpPr txBox="1"/>
          <p:nvPr>
            <p:ph idx="3" type="body"/>
          </p:nvPr>
        </p:nvSpPr>
        <p:spPr>
          <a:xfrm>
            <a:off y="1473650" x="2890725"/>
            <a:ext cy="1643400" cx="2930400"/>
          </a:xfrm>
          <a:prstGeom prst="rect">
            <a:avLst/>
          </a:prstGeom>
        </p:spPr>
        <p:txBody>
          <a:bodyPr bIns="91425" rIns="91425" lIns="91425" tIns="91425" anchor="t" anchorCtr="0">
            <a:noAutofit/>
          </a:bodyPr>
          <a:lstStyle/>
          <a:p>
            <a:pPr algn="ctr" rtl="0" lvl="0">
              <a:buNone/>
            </a:pPr>
            <a:r>
              <a:rPr u="sng" sz="1800" lang="en"/>
              <a:t>Climbing</a:t>
            </a:r>
          </a:p>
          <a:p>
            <a:pPr algn="ctr" rtl="0" lvl="0">
              <a:buNone/>
            </a:pPr>
            <a:r>
              <a:rPr sz="1000" lang="en"/>
              <a:t>The squirrel must traverse trees with ease. This is accomplished by detecting trees ahead of or below the squirrel and changing the direction of gravity to point towards the tree. Controls are exactly the same as on the ground. Gravity is restored when the squirrel jumps or the tree is no longer detected.</a:t>
            </a:r>
          </a:p>
        </p:txBody>
      </p:sp>
      <p:pic>
        <p:nvPicPr>
          <p:cNvPr id="34" name="Shape 34"/>
          <p:cNvPicPr preferRelativeResize="0"/>
          <p:nvPr/>
        </p:nvPicPr>
        <p:blipFill>
          <a:blip r:embed="rId4"/>
          <a:stretch>
            <a:fillRect/>
          </a:stretch>
        </p:blipFill>
        <p:spPr>
          <a:xfrm>
            <a:off y="3584200" x="48650"/>
            <a:ext cy="805825" cx="805825"/>
          </a:xfrm>
          <a:prstGeom prst="rect">
            <a:avLst/>
          </a:prstGeom>
          <a:noFill/>
          <a:ln>
            <a:noFill/>
          </a:ln>
        </p:spPr>
      </p:pic>
      <p:sp>
        <p:nvSpPr>
          <p:cNvPr id="35" name="Shape 35"/>
          <p:cNvSpPr txBox="1"/>
          <p:nvPr/>
        </p:nvSpPr>
        <p:spPr>
          <a:xfrm>
            <a:off y="4309050" x="48650"/>
            <a:ext cy="106500" cx="684900"/>
          </a:xfrm>
          <a:prstGeom prst="rect">
            <a:avLst/>
          </a:prstGeom>
        </p:spPr>
        <p:txBody>
          <a:bodyPr bIns="91425" rIns="91425" lIns="91425" tIns="91425" anchor="t" anchorCtr="0">
            <a:noAutofit/>
          </a:bodyPr>
          <a:lstStyle/>
          <a:p>
            <a:pPr algn="ctr" rtl="0" lvl="0">
              <a:buNone/>
            </a:pPr>
            <a:r>
              <a:rPr sz="600" lang="en"/>
              <a:t>Figure 1 -</a:t>
            </a:r>
          </a:p>
          <a:p>
            <a:pPr algn="ctr">
              <a:buNone/>
            </a:pPr>
            <a:r>
              <a:rPr sz="600" lang="en"/>
              <a:t> Noise Example</a:t>
            </a:r>
          </a:p>
        </p:txBody>
      </p:sp>
      <p:pic>
        <p:nvPicPr>
          <p:cNvPr id="36" name="Shape 36"/>
          <p:cNvPicPr preferRelativeResize="0"/>
          <p:nvPr/>
        </p:nvPicPr>
        <p:blipFill>
          <a:blip r:embed="rId5"/>
          <a:stretch>
            <a:fillRect/>
          </a:stretch>
        </p:blipFill>
        <p:spPr>
          <a:xfrm>
            <a:off y="3590375" x="854475"/>
            <a:ext cy="793475" cx="983874"/>
          </a:xfrm>
          <a:prstGeom prst="rect">
            <a:avLst/>
          </a:prstGeom>
          <a:noFill/>
          <a:ln>
            <a:noFill/>
          </a:ln>
        </p:spPr>
      </p:pic>
      <p:sp>
        <p:nvSpPr>
          <p:cNvPr id="37" name="Shape 37"/>
          <p:cNvSpPr txBox="1"/>
          <p:nvPr/>
        </p:nvSpPr>
        <p:spPr>
          <a:xfrm>
            <a:off y="4309050" x="1003962"/>
            <a:ext cy="106500" cx="684900"/>
          </a:xfrm>
          <a:prstGeom prst="rect">
            <a:avLst/>
          </a:prstGeom>
        </p:spPr>
        <p:txBody>
          <a:bodyPr bIns="91425" rIns="91425" lIns="91425" tIns="91425" anchor="t" anchorCtr="0">
            <a:noAutofit/>
          </a:bodyPr>
          <a:lstStyle/>
          <a:p>
            <a:pPr algn="ctr" rtl="0" lvl="0">
              <a:buNone/>
            </a:pPr>
            <a:r>
              <a:rPr sz="600" lang="en"/>
              <a:t>Figure 2 - Noise applied to Terrain</a:t>
            </a:r>
          </a:p>
        </p:txBody>
      </p:sp>
      <p:pic>
        <p:nvPicPr>
          <p:cNvPr id="38" name="Shape 38"/>
          <p:cNvPicPr preferRelativeResize="0"/>
          <p:nvPr/>
        </p:nvPicPr>
        <p:blipFill>
          <a:blip r:embed="rId6"/>
          <a:stretch>
            <a:fillRect/>
          </a:stretch>
        </p:blipFill>
        <p:spPr>
          <a:xfrm>
            <a:off y="3174737" x="2283612"/>
            <a:ext cy="545549" cx="545549"/>
          </a:xfrm>
          <a:prstGeom prst="rect">
            <a:avLst/>
          </a:prstGeom>
          <a:noFill/>
          <a:ln>
            <a:noFill/>
          </a:ln>
        </p:spPr>
      </p:pic>
      <p:pic>
        <p:nvPicPr>
          <p:cNvPr id="39" name="Shape 39"/>
          <p:cNvPicPr preferRelativeResize="0"/>
          <p:nvPr/>
        </p:nvPicPr>
        <p:blipFill>
          <a:blip r:embed="rId7"/>
          <a:stretch>
            <a:fillRect/>
          </a:stretch>
        </p:blipFill>
        <p:spPr>
          <a:xfrm>
            <a:off y="3212987" x="2776425"/>
            <a:ext cy="469062" cx="469062"/>
          </a:xfrm>
          <a:prstGeom prst="rect">
            <a:avLst/>
          </a:prstGeom>
          <a:noFill/>
          <a:ln>
            <a:noFill/>
          </a:ln>
        </p:spPr>
      </p:pic>
      <p:cxnSp>
        <p:nvCxnSpPr>
          <p:cNvPr id="40" name="Shape 40"/>
          <p:cNvCxnSpPr/>
          <p:nvPr/>
        </p:nvCxnSpPr>
        <p:spPr>
          <a:xfrm>
            <a:off y="3421737" x="2567912"/>
            <a:ext cy="0" cx="367500"/>
          </a:xfrm>
          <a:prstGeom prst="straightConnector1">
            <a:avLst/>
          </a:prstGeom>
          <a:noFill/>
          <a:ln w="19050" cap="flat">
            <a:solidFill>
              <a:schemeClr val="dk2"/>
            </a:solidFill>
            <a:prstDash val="solid"/>
            <a:round/>
            <a:headEnd w="lg" len="lg" type="none"/>
            <a:tailEnd w="lg" len="lg" type="triangle"/>
          </a:ln>
        </p:spPr>
      </p:cxnSp>
      <p:sp>
        <p:nvSpPr>
          <p:cNvPr id="41" name="Shape 41"/>
          <p:cNvSpPr txBox="1"/>
          <p:nvPr/>
        </p:nvSpPr>
        <p:spPr>
          <a:xfrm>
            <a:off y="3697187" x="2299275"/>
            <a:ext cy="106500" cx="904800"/>
          </a:xfrm>
          <a:prstGeom prst="rect">
            <a:avLst/>
          </a:prstGeom>
        </p:spPr>
        <p:txBody>
          <a:bodyPr bIns="91425" rIns="91425" lIns="91425" tIns="91425" anchor="t" anchorCtr="0">
            <a:noAutofit/>
          </a:bodyPr>
          <a:lstStyle/>
          <a:p>
            <a:pPr algn="ctr" rtl="0" lvl="0">
              <a:buNone/>
            </a:pPr>
            <a:r>
              <a:rPr sz="600" lang="en"/>
              <a:t>Figure 3 - Grid Perturbation  (Above)</a:t>
            </a:r>
          </a:p>
          <a:p>
            <a:r>
              <a:t/>
            </a:r>
          </a:p>
        </p:txBody>
      </p:sp>
      <p:pic>
        <p:nvPicPr>
          <p:cNvPr id="42" name="Shape 42"/>
          <p:cNvPicPr preferRelativeResize="0"/>
          <p:nvPr/>
        </p:nvPicPr>
        <p:blipFill>
          <a:blip r:embed="rId8"/>
          <a:stretch>
            <a:fillRect/>
          </a:stretch>
        </p:blipFill>
        <p:spPr>
          <a:xfrm>
            <a:off y="3996337" x="2332133"/>
            <a:ext cy="653921" cx="904774"/>
          </a:xfrm>
          <a:prstGeom prst="rect">
            <a:avLst/>
          </a:prstGeom>
          <a:noFill/>
          <a:ln>
            <a:noFill/>
          </a:ln>
        </p:spPr>
      </p:pic>
      <p:sp>
        <p:nvSpPr>
          <p:cNvPr id="43" name="Shape 43"/>
          <p:cNvSpPr txBox="1"/>
          <p:nvPr/>
        </p:nvSpPr>
        <p:spPr>
          <a:xfrm>
            <a:off y="4383850" x="1597875"/>
            <a:ext cy="106500" cx="805799"/>
          </a:xfrm>
          <a:prstGeom prst="rect">
            <a:avLst/>
          </a:prstGeom>
        </p:spPr>
        <p:txBody>
          <a:bodyPr bIns="91425" rIns="91425" lIns="91425" tIns="91425" anchor="t" anchorCtr="0">
            <a:noAutofit/>
          </a:bodyPr>
          <a:lstStyle/>
          <a:p>
            <a:pPr algn="ctr" rtl="0" lvl="0">
              <a:buNone/>
            </a:pPr>
            <a:r>
              <a:rPr sz="600" lang="en"/>
              <a:t>Figure 4 - Finished World </a:t>
            </a:r>
            <a:r>
              <a:rPr sz="600" lang="en" i="1">
                <a:solidFill>
                  <a:schemeClr val="dk1"/>
                </a:solidFill>
              </a:rPr>
              <a:t>(Right)</a:t>
            </a:r>
          </a:p>
          <a:p>
            <a:r>
              <a:t/>
            </a:r>
          </a:p>
        </p:txBody>
      </p:sp>
      <p:pic>
        <p:nvPicPr>
          <p:cNvPr id="44" name="Shape 44"/>
          <p:cNvPicPr preferRelativeResize="0"/>
          <p:nvPr/>
        </p:nvPicPr>
        <p:blipFill>
          <a:blip r:embed="rId9"/>
          <a:stretch>
            <a:fillRect/>
          </a:stretch>
        </p:blipFill>
        <p:spPr>
          <a:xfrm>
            <a:off y="4882200" x="6035050"/>
            <a:ext cy="239100" cx="2791199"/>
          </a:xfrm>
          <a:prstGeom prst="rect">
            <a:avLst/>
          </a:prstGeom>
          <a:noFill/>
          <a:ln>
            <a:noFill/>
          </a:ln>
        </p:spPr>
      </p:pic>
      <p:pic>
        <p:nvPicPr>
          <p:cNvPr id="45" name="Shape 45"/>
          <p:cNvPicPr preferRelativeResize="0"/>
          <p:nvPr/>
        </p:nvPicPr>
        <p:blipFill>
          <a:blip r:embed="rId10"/>
          <a:stretch>
            <a:fillRect/>
          </a:stretch>
        </p:blipFill>
        <p:spPr>
          <a:xfrm>
            <a:off y="3117050" x="6511412"/>
            <a:ext cy="1579899" cx="1838475"/>
          </a:xfrm>
          <a:prstGeom prst="rect">
            <a:avLst/>
          </a:prstGeom>
          <a:noFill/>
          <a:ln>
            <a:noFill/>
          </a:ln>
        </p:spPr>
      </p:pic>
      <p:sp>
        <p:nvSpPr>
          <p:cNvPr id="46" name="Shape 46"/>
          <p:cNvSpPr txBox="1"/>
          <p:nvPr/>
        </p:nvSpPr>
        <p:spPr>
          <a:xfrm>
            <a:off y="4545775" x="6480850"/>
            <a:ext cy="106500" cx="1899599"/>
          </a:xfrm>
          <a:prstGeom prst="rect">
            <a:avLst/>
          </a:prstGeom>
        </p:spPr>
        <p:txBody>
          <a:bodyPr bIns="91425" rIns="91425" lIns="91425" tIns="91425" anchor="t" anchorCtr="0">
            <a:noAutofit/>
          </a:bodyPr>
          <a:lstStyle/>
          <a:p>
            <a:pPr algn="ctr">
              <a:buNone/>
            </a:pPr>
            <a:r>
              <a:rPr sz="600" lang="en"/>
              <a:t>Figure  6 -Remote Procedure Call Diagram</a:t>
            </a:r>
          </a:p>
        </p:txBody>
      </p:sp>
      <p:sp>
        <p:nvSpPr>
          <p:cNvPr id="47" name="Shape 47"/>
          <p:cNvSpPr txBox="1"/>
          <p:nvPr/>
        </p:nvSpPr>
        <p:spPr>
          <a:xfrm>
            <a:off y="4612300" x="-68500"/>
            <a:ext cy="280200" cx="3188100"/>
          </a:xfrm>
          <a:prstGeom prst="rect">
            <a:avLst/>
          </a:prstGeom>
        </p:spPr>
        <p:txBody>
          <a:bodyPr bIns="91425" rIns="91425" lIns="91425" tIns="91425" anchor="t" anchorCtr="0">
            <a:noAutofit/>
          </a:bodyPr>
          <a:lstStyle/>
          <a:p>
            <a:pPr rtl="0" lvl="0">
              <a:buNone/>
            </a:pPr>
            <a:r>
              <a:rPr sz="600" lang="en"/>
              <a:t>Figure 1 - http://cogsandlevers.blogspot.com/2013/12/perlin-noise_31.html</a:t>
            </a:r>
          </a:p>
          <a:p>
            <a:pPr>
              <a:buNone/>
            </a:pPr>
            <a:r>
              <a:rPr sz="600" lang="en"/>
              <a:t>Figure 3 - www.gamasutra.com/view/feature/1648/random_scattering_creating_.php?print=1</a:t>
            </a:r>
          </a:p>
        </p:txBody>
      </p:sp>
      <p:pic>
        <p:nvPicPr>
          <p:cNvPr id="48" name="Shape 48"/>
          <p:cNvPicPr preferRelativeResize="0"/>
          <p:nvPr/>
        </p:nvPicPr>
        <p:blipFill>
          <a:blip r:embed="rId11"/>
          <a:stretch>
            <a:fillRect/>
          </a:stretch>
        </p:blipFill>
        <p:spPr>
          <a:xfrm>
            <a:off y="3075050" x="3419119"/>
            <a:ext cy="1373850" cx="2338799"/>
          </a:xfrm>
          <a:prstGeom prst="rect">
            <a:avLst/>
          </a:prstGeom>
          <a:noFill/>
          <a:ln>
            <a:noFill/>
          </a:ln>
        </p:spPr>
      </p:pic>
      <p:sp>
        <p:nvSpPr>
          <p:cNvPr id="49" name="Shape 49"/>
          <p:cNvSpPr txBox="1"/>
          <p:nvPr/>
        </p:nvSpPr>
        <p:spPr>
          <a:xfrm>
            <a:off y="4383850" x="3704812"/>
            <a:ext cy="106500" cx="1899599"/>
          </a:xfrm>
          <a:prstGeom prst="rect">
            <a:avLst/>
          </a:prstGeom>
        </p:spPr>
        <p:txBody>
          <a:bodyPr bIns="91425" rIns="91425" lIns="91425" tIns="91425" anchor="t" anchorCtr="0">
            <a:noAutofit/>
          </a:bodyPr>
          <a:lstStyle/>
          <a:p>
            <a:pPr algn="ctr" rtl="0" lvl="0">
              <a:buNone/>
            </a:pPr>
            <a:r>
              <a:rPr sz="600" lang="en"/>
              <a:t>Figure 5 - Climbing in Action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