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5"/>
  </p:sldMasterIdLst>
  <p:notesMasterIdLst>
    <p:notesMasterId r:id="rId6"/>
  </p:notesMasterIdLst>
  <p:sldIdLst>
    <p:sldId id="256" r:id="rId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Dan Frecka" lastIdx="4" clrIdx="0"/>
  <p:cmAuthor id="1" initials="" name="Cameron Hopkins" lastIdx="6"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1.xml" Type="http://schemas.openxmlformats.org/officeDocument/2006/relationships/theme" Id="rId1"/><Relationship Target="commentAuthors.xml" Type="http://schemas.openxmlformats.org/officeDocument/2006/relationships/commentAuthors" Id="rId4"/><Relationship Target="tableStyles.xml" Type="http://schemas.openxmlformats.org/officeDocument/2006/relationships/tableStyles" Id="rId3"/><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1.xml" Type="http://schemas.openxmlformats.org/officeDocument/2006/relationships/slide" Id="rId7"/></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How sure are we that the capture the nuts will be put in the game? I say bag that idea. I'm focused on quality over quantity.</p:text>
  </p:cm>
  <p:cm idx="1" authorId="1">
    <p:pos y="100" x="6000"/>
    <p:text>I mean, it can act as a later feature</p:text>
  </p:cm>
  <p:cm idx="2" authorId="0">
    <p:pos y="200" x="6000"/>
    <p:text>That's fine. I was thinking the game was due on Friday.</p:text>
  </p:cm>
  <p:cm idx="2" authorId="1">
    <p:pos y="300" x="6000"/>
    <p:text>Naw its not due till finals week..</p:text>
  </p:cm>
  <p:cm idx="3" authorId="0">
    <p:pos y="400" x="6000"/>
    <p:text>cool. not trying to create conflict. I just thought since the AI was still floating we should worry about that LMAO! Not your fault Cameron.</p:text>
  </p:cm>
  <p:cm idx="3" authorId="1">
    <p:pos y="500" x="6000"/>
    <p:text>Dan, do you have the notes on what we need to fix for these posters?</p:text>
  </p:cm>
  <p:cm idx="4" authorId="0">
    <p:pos y="600" x="6000"/>
    <p:text>Jared does</p:text>
  </p:cm>
  <p:cm idx="4" authorId="1">
    <p:pos y="700" x="6000"/>
    <p:text>this AI is pissing me off lmfao they KEEP floating some how</p:text>
  </p:cm>
  <p:cm idx="5" authorId="1">
    <p:pos y="800" x="6000"/>
    <p:text>wow..welp, we failed since Jared has it</p:text>
  </p:cm>
  <p:cm idx="6" authorId="1">
    <p:pos y="900" x="6000"/>
    <p:text>Dan get on skype lol easier to communicate</p:text>
  </p:cm>
</p:cmLst>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3093234" x="0"/>
            <a:ext cy="712499" cx="8458200"/>
          </a:xfrm>
          <a:prstGeom prst="rect">
            <a:avLst/>
          </a:prstGeom>
          <a:solidFill>
            <a:schemeClr val="dk2"/>
          </a:solidFill>
          <a:ln>
            <a:noFill/>
          </a:ln>
        </p:spPr>
        <p:txBody>
          <a:bodyPr bIns="45700" rIns="91425" lIns="91425" tIns="45700" anchor="ctr" anchorCtr="0">
            <a:noAutofit/>
          </a:bodyPr>
          <a:lstStyle/>
          <a:p/>
        </p:txBody>
      </p:sp>
      <p:sp>
        <p:nvSpPr>
          <p:cNvPr id="9" name="Shape 9"/>
          <p:cNvSpPr txBox="1"/>
          <p:nvPr>
            <p:ph type="ctrTitle"/>
          </p:nvPr>
        </p:nvSpPr>
        <p:spPr>
          <a:xfrm>
            <a:off y="1300757" x="685800"/>
            <a:ext cy="1684199" cx="7772400"/>
          </a:xfrm>
          <a:prstGeom prst="rect">
            <a:avLst/>
          </a:prstGeom>
        </p:spPr>
        <p:txBody>
          <a:bodyPr bIns="91425" rIns="91425" lIns="91425" tIns="91425" anchor="b" anchorCtr="0"/>
          <a:lstStyle>
            <a:lvl1pPr indent="457200">
              <a:buClr>
                <a:schemeClr val="dk2"/>
              </a:buClr>
              <a:buSzPct val="100000"/>
              <a:defRPr sz="7200">
                <a:solidFill>
                  <a:schemeClr val="dk2"/>
                </a:solidFill>
              </a:defRPr>
            </a:lvl1pPr>
            <a:lvl2pPr indent="457200">
              <a:buClr>
                <a:schemeClr val="dk2"/>
              </a:buClr>
              <a:buSzPct val="100000"/>
              <a:defRPr sz="7200">
                <a:solidFill>
                  <a:schemeClr val="dk2"/>
                </a:solidFill>
              </a:defRPr>
            </a:lvl2pPr>
            <a:lvl3pPr indent="457200">
              <a:buClr>
                <a:schemeClr val="dk2"/>
              </a:buClr>
              <a:buSzPct val="100000"/>
              <a:defRPr sz="7200">
                <a:solidFill>
                  <a:schemeClr val="dk2"/>
                </a:solidFill>
              </a:defRPr>
            </a:lvl3pPr>
            <a:lvl4pPr indent="457200">
              <a:buClr>
                <a:schemeClr val="dk2"/>
              </a:buClr>
              <a:buSzPct val="100000"/>
              <a:defRPr sz="7200">
                <a:solidFill>
                  <a:schemeClr val="dk2"/>
                </a:solidFill>
              </a:defRPr>
            </a:lvl4pPr>
            <a:lvl5pPr indent="457200">
              <a:buClr>
                <a:schemeClr val="dk2"/>
              </a:buClr>
              <a:buSzPct val="100000"/>
              <a:defRPr sz="7200">
                <a:solidFill>
                  <a:schemeClr val="dk2"/>
                </a:solidFill>
              </a:defRPr>
            </a:lvl5pPr>
            <a:lvl6pPr indent="457200">
              <a:buClr>
                <a:schemeClr val="dk2"/>
              </a:buClr>
              <a:buSzPct val="100000"/>
              <a:defRPr sz="7200">
                <a:solidFill>
                  <a:schemeClr val="dk2"/>
                </a:solidFill>
              </a:defRPr>
            </a:lvl6pPr>
            <a:lvl7pPr indent="457200">
              <a:buClr>
                <a:schemeClr val="dk2"/>
              </a:buClr>
              <a:buSzPct val="100000"/>
              <a:defRPr sz="7200">
                <a:solidFill>
                  <a:schemeClr val="dk2"/>
                </a:solidFill>
              </a:defRPr>
            </a:lvl7pPr>
            <a:lvl8pPr indent="457200">
              <a:buClr>
                <a:schemeClr val="dk2"/>
              </a:buClr>
              <a:buSzPct val="100000"/>
              <a:defRPr sz="7200">
                <a:solidFill>
                  <a:schemeClr val="dk2"/>
                </a:solidFill>
              </a:defRPr>
            </a:lvl8pPr>
            <a:lvl9pPr indent="457200">
              <a:buClr>
                <a:schemeClr val="dk2"/>
              </a:buClr>
              <a:buSzPct val="100000"/>
              <a:defRPr sz="7200">
                <a:solidFill>
                  <a:schemeClr val="dk2"/>
                </a:solidFill>
              </a:defRPr>
            </a:lvl9pPr>
          </a:lstStyle>
          <a:p/>
        </p:txBody>
      </p:sp>
      <p:sp>
        <p:nvSpPr>
          <p:cNvPr id="10" name="Shape 10"/>
          <p:cNvSpPr txBox="1"/>
          <p:nvPr>
            <p:ph idx="1" type="subTitle"/>
          </p:nvPr>
        </p:nvSpPr>
        <p:spPr>
          <a:xfrm>
            <a:off y="3093357" x="685800"/>
            <a:ext cy="712499" cx="7772400"/>
          </a:xfrm>
          <a:prstGeom prst="rect">
            <a:avLst/>
          </a:prstGeom>
        </p:spPr>
        <p:txBody>
          <a:bodyPr bIns="91425" rIns="91425" lIns="91425" tIns="91425" anchor="ctr" anchorCtr="0"/>
          <a:lstStyle>
            <a:lvl1pPr marL="0">
              <a:spcBef>
                <a:spcPts val="0"/>
              </a:spcBef>
              <a:buClr>
                <a:schemeClr val="lt2"/>
              </a:buClr>
              <a:buNone/>
              <a:defRPr b="1">
                <a:solidFill>
                  <a:schemeClr val="lt2"/>
                </a:solidFill>
              </a:defRPr>
            </a:lvl1pPr>
            <a:lvl2pPr indent="190500" marL="0">
              <a:spcBef>
                <a:spcPts val="0"/>
              </a:spcBef>
              <a:buClr>
                <a:schemeClr val="lt2"/>
              </a:buClr>
              <a:buSzPct val="100000"/>
              <a:buNone/>
              <a:defRPr b="1" sz="3000">
                <a:solidFill>
                  <a:schemeClr val="lt2"/>
                </a:solidFill>
              </a:defRPr>
            </a:lvl2pPr>
            <a:lvl3pPr indent="190500" marL="0">
              <a:spcBef>
                <a:spcPts val="0"/>
              </a:spcBef>
              <a:buClr>
                <a:schemeClr val="lt2"/>
              </a:buClr>
              <a:buSzPct val="100000"/>
              <a:buNone/>
              <a:defRPr b="1" sz="3000">
                <a:solidFill>
                  <a:schemeClr val="lt2"/>
                </a:solidFill>
              </a:defRPr>
            </a:lvl3pPr>
            <a:lvl4pPr indent="190500" marL="0">
              <a:spcBef>
                <a:spcPts val="0"/>
              </a:spcBef>
              <a:buClr>
                <a:schemeClr val="lt2"/>
              </a:buClr>
              <a:buSzPct val="100000"/>
              <a:buNone/>
              <a:defRPr b="1" sz="3000">
                <a:solidFill>
                  <a:schemeClr val="lt2"/>
                </a:solidFill>
              </a:defRPr>
            </a:lvl4pPr>
            <a:lvl5pPr indent="190500" marL="0">
              <a:spcBef>
                <a:spcPts val="0"/>
              </a:spcBef>
              <a:buClr>
                <a:schemeClr val="lt2"/>
              </a:buClr>
              <a:buSzPct val="100000"/>
              <a:buNone/>
              <a:defRPr b="1" sz="3000">
                <a:solidFill>
                  <a:schemeClr val="lt2"/>
                </a:solidFill>
              </a:defRPr>
            </a:lvl5pPr>
            <a:lvl6pPr indent="190500" marL="0">
              <a:spcBef>
                <a:spcPts val="0"/>
              </a:spcBef>
              <a:buClr>
                <a:schemeClr val="lt2"/>
              </a:buClr>
              <a:buSzPct val="100000"/>
              <a:buNone/>
              <a:defRPr b="1" sz="3000">
                <a:solidFill>
                  <a:schemeClr val="lt2"/>
                </a:solidFill>
              </a:defRPr>
            </a:lvl6pPr>
            <a:lvl7pPr indent="190500" marL="0">
              <a:spcBef>
                <a:spcPts val="0"/>
              </a:spcBef>
              <a:buClr>
                <a:schemeClr val="lt2"/>
              </a:buClr>
              <a:buSzPct val="100000"/>
              <a:buNone/>
              <a:defRPr b="1" sz="3000">
                <a:solidFill>
                  <a:schemeClr val="lt2"/>
                </a:solidFill>
              </a:defRPr>
            </a:lvl7pPr>
            <a:lvl8pPr indent="190500" marL="0">
              <a:spcBef>
                <a:spcPts val="0"/>
              </a:spcBef>
              <a:buClr>
                <a:schemeClr val="lt2"/>
              </a:buClr>
              <a:buSzPct val="100000"/>
              <a:buNone/>
              <a:defRPr b="1" sz="3000">
                <a:solidFill>
                  <a:schemeClr val="lt2"/>
                </a:solidFill>
              </a:defRPr>
            </a:lvl8pPr>
            <a:lvl9pPr indent="190500" marL="0">
              <a:spcBef>
                <a:spcPts val="0"/>
              </a:spcBef>
              <a:buClr>
                <a:schemeClr val="lt2"/>
              </a:buClr>
              <a:buSzPct val="100000"/>
              <a:buNone/>
              <a:defRPr b="1" sz="30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y="0" x="0"/>
          <a:ext cy="0" cx="0"/>
          <a:chOff y="0" x="0"/>
          <a:chExt cy="0" cx="0"/>
        </a:xfrm>
      </p:grpSpPr>
      <p:sp>
        <p:nvSpPr>
          <p:cNvPr id="12" name="Shape 12"/>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13" name="Shape 13"/>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4" name="Shape 14"/>
          <p:cNvSpPr txBox="1"/>
          <p:nvPr>
            <p:ph idx="1" type="body"/>
          </p:nvPr>
        </p:nvSpPr>
        <p:spPr>
          <a:xfrm>
            <a:off y="1460499" x="457200"/>
            <a:ext cy="3465299"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y="0" x="0"/>
          <a:ext cy="0" cx="0"/>
          <a:chOff y="0" x="0"/>
          <a:chExt cy="0" cx="0"/>
        </a:xfrm>
      </p:grpSpPr>
      <p:sp>
        <p:nvSpPr>
          <p:cNvPr id="16" name="Shape 16"/>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17" name="Shape 17"/>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txBox="1"/>
          <p:nvPr>
            <p:ph idx="1" type="body"/>
          </p:nvPr>
        </p:nvSpPr>
        <p:spPr>
          <a:xfrm>
            <a:off y="1460499" x="457200"/>
            <a:ext cy="3465299" cx="40302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9" name="Shape 19"/>
          <p:cNvSpPr txBox="1"/>
          <p:nvPr>
            <p:ph idx="2" type="body"/>
          </p:nvPr>
        </p:nvSpPr>
        <p:spPr>
          <a:xfrm>
            <a:off y="1461908" x="4656667"/>
            <a:ext cy="3465299" cx="40302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y="0" x="0"/>
          <a:ext cy="0" cx="0"/>
          <a:chOff y="0" x="0"/>
          <a:chExt cy="0" cx="0"/>
        </a:xfrm>
      </p:grpSpPr>
      <p:sp>
        <p:nvSpPr>
          <p:cNvPr id="21" name="Shape 21"/>
          <p:cNvSpPr/>
          <p:nvPr/>
        </p:nvSpPr>
        <p:spPr>
          <a:xfrm>
            <a:off y="205977" x="0"/>
            <a:ext cy="1165500" cx="8686800"/>
          </a:xfrm>
          <a:prstGeom prst="rect">
            <a:avLst/>
          </a:prstGeom>
          <a:solidFill>
            <a:schemeClr val="dk2"/>
          </a:solidFill>
          <a:ln>
            <a:noFill/>
          </a:ln>
        </p:spPr>
        <p:txBody>
          <a:bodyPr bIns="45700" rIns="91425" lIns="91425" tIns="45700" anchor="ctr" anchorCtr="0">
            <a:noAutofit/>
          </a:bodyPr>
          <a:lstStyle/>
          <a:p/>
        </p:txBody>
      </p:sp>
      <p:sp>
        <p:nvSpPr>
          <p:cNvPr id="22" name="Shape 22"/>
          <p:cNvSpPr txBox="1"/>
          <p:nvPr>
            <p:ph type="title"/>
          </p:nvPr>
        </p:nvSpPr>
        <p:spPr>
          <a:xfrm>
            <a:off y="205977" x="457200"/>
            <a:ext cy="1141499"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p:nvPr/>
        </p:nvSpPr>
        <p:spPr>
          <a:xfrm>
            <a:off y="4406309" x="0"/>
            <a:ext cy="519599" cx="8686800"/>
          </a:xfrm>
          <a:prstGeom prst="rect">
            <a:avLst/>
          </a:prstGeom>
          <a:solidFill>
            <a:schemeClr val="dk2"/>
          </a:solidFill>
          <a:ln>
            <a:noFill/>
          </a:ln>
        </p:spPr>
        <p:txBody>
          <a:bodyPr bIns="45700" rIns="91425" lIns="91425" tIns="45700" anchor="ctr" anchorCtr="0">
            <a:noAutofit/>
          </a:bodyPr>
          <a:lstStyle/>
          <a:p/>
        </p:txBody>
      </p:sp>
      <p:sp>
        <p:nvSpPr>
          <p:cNvPr id="25" name="Shape 25"/>
          <p:cNvSpPr txBox="1"/>
          <p:nvPr>
            <p:ph idx="1" type="body"/>
          </p:nvPr>
        </p:nvSpPr>
        <p:spPr>
          <a:xfrm>
            <a:off y="4406309" x="457200"/>
            <a:ext cy="519599" cx="8229600"/>
          </a:xfrm>
          <a:prstGeom prst="rect">
            <a:avLst/>
          </a:prstGeom>
        </p:spPr>
        <p:txBody>
          <a:bodyPr bIns="91425" rIns="91425" lIns="91425" tIns="91425" anchor="ctr" anchorCtr="0"/>
          <a:lstStyle>
            <a:lvl1pPr indent="152400">
              <a:spcBef>
                <a:spcPts val="0"/>
              </a:spcBef>
              <a:buClr>
                <a:schemeClr val="lt1"/>
              </a:buClr>
              <a:buSzPct val="100000"/>
              <a:buNone/>
              <a:defRPr b="1" sz="2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7" x="457200"/>
            <a:ext cy="1141499" cx="8229600"/>
          </a:xfrm>
          <a:prstGeom prst="rect">
            <a:avLst/>
          </a:prstGeom>
        </p:spPr>
        <p:txBody>
          <a:bodyPr bIns="91425" rIns="91425" lIns="91425" tIns="91425" anchor="b" anchorCtr="0"/>
          <a:lstStyle>
            <a:lvl1pPr indent="304800" marL="0">
              <a:buClr>
                <a:schemeClr val="lt1"/>
              </a:buClr>
              <a:buSzPct val="100000"/>
              <a:buNone/>
              <a:defRPr b="1" sz="4800">
                <a:solidFill>
                  <a:schemeClr val="lt1"/>
                </a:solidFill>
              </a:defRPr>
            </a:lvl1pPr>
            <a:lvl2pPr indent="304800" marL="0">
              <a:buClr>
                <a:schemeClr val="lt1"/>
              </a:buClr>
              <a:buSzPct val="100000"/>
              <a:buNone/>
              <a:defRPr b="1" sz="4800">
                <a:solidFill>
                  <a:schemeClr val="lt1"/>
                </a:solidFill>
              </a:defRPr>
            </a:lvl2pPr>
            <a:lvl3pPr indent="304800" marL="0">
              <a:buClr>
                <a:schemeClr val="lt1"/>
              </a:buClr>
              <a:buSzPct val="100000"/>
              <a:buNone/>
              <a:defRPr b="1" sz="4800">
                <a:solidFill>
                  <a:schemeClr val="lt1"/>
                </a:solidFill>
              </a:defRPr>
            </a:lvl3pPr>
            <a:lvl4pPr indent="304800" marL="0">
              <a:buClr>
                <a:schemeClr val="lt1"/>
              </a:buClr>
              <a:buSzPct val="100000"/>
              <a:buNone/>
              <a:defRPr b="1" sz="4800">
                <a:solidFill>
                  <a:schemeClr val="lt1"/>
                </a:solidFill>
              </a:defRPr>
            </a:lvl4pPr>
            <a:lvl5pPr indent="304800" marL="0">
              <a:buClr>
                <a:schemeClr val="lt1"/>
              </a:buClr>
              <a:buSzPct val="100000"/>
              <a:buNone/>
              <a:defRPr b="1" sz="4800">
                <a:solidFill>
                  <a:schemeClr val="lt1"/>
                </a:solidFill>
              </a:defRPr>
            </a:lvl5pPr>
            <a:lvl6pPr indent="304800" marL="0">
              <a:buClr>
                <a:schemeClr val="lt1"/>
              </a:buClr>
              <a:buSzPct val="100000"/>
              <a:buNone/>
              <a:defRPr b="1" sz="4800">
                <a:solidFill>
                  <a:schemeClr val="lt1"/>
                </a:solidFill>
              </a:defRPr>
            </a:lvl6pPr>
            <a:lvl7pPr indent="304800" marL="0">
              <a:buClr>
                <a:schemeClr val="lt1"/>
              </a:buClr>
              <a:buSzPct val="100000"/>
              <a:buNone/>
              <a:defRPr b="1" sz="4800">
                <a:solidFill>
                  <a:schemeClr val="lt1"/>
                </a:solidFill>
              </a:defRPr>
            </a:lvl7pPr>
            <a:lvl8pPr indent="304800" marL="0">
              <a:buClr>
                <a:schemeClr val="lt1"/>
              </a:buClr>
              <a:buSzPct val="100000"/>
              <a:buNone/>
              <a:defRPr b="1" sz="4800">
                <a:solidFill>
                  <a:schemeClr val="lt1"/>
                </a:solidFill>
              </a:defRPr>
            </a:lvl8pPr>
            <a:lvl9pPr indent="304800" marL="0">
              <a:buClr>
                <a:schemeClr val="lt1"/>
              </a:buClr>
              <a:buSzPct val="100000"/>
              <a:buNone/>
              <a:defRPr b="1" sz="4800">
                <a:solidFill>
                  <a:schemeClr val="lt1"/>
                </a:solidFill>
              </a:defRPr>
            </a:lvl9pPr>
          </a:lstStyle>
          <a:p/>
        </p:txBody>
      </p:sp>
      <p:sp>
        <p:nvSpPr>
          <p:cNvPr id="6" name="Shape 6"/>
          <p:cNvSpPr txBox="1"/>
          <p:nvPr>
            <p:ph idx="1" type="body"/>
          </p:nvPr>
        </p:nvSpPr>
        <p:spPr>
          <a:xfrm>
            <a:off y="1460499" x="457200"/>
            <a:ext cy="3465299" cx="8229600"/>
          </a:xfrm>
          <a:prstGeom prst="rect">
            <a:avLst/>
          </a:prstGeom>
        </p:spPr>
        <p:txBody>
          <a:bodyPr bIns="91425" rIns="91425" lIns="91425" tIns="91425" anchor="t" anchorCtr="0"/>
          <a:lstStyle>
            <a:lvl1pPr indent="-152400" marL="342900">
              <a:spcBef>
                <a:spcPts val="600"/>
              </a:spcBef>
              <a:buClr>
                <a:schemeClr val="dk2"/>
              </a:buClr>
              <a:buSzPct val="100000"/>
              <a:defRPr sz="3000">
                <a:solidFill>
                  <a:schemeClr val="dk2"/>
                </a:solidFill>
              </a:defRPr>
            </a:lvl1pPr>
            <a:lvl2pPr indent="-133350" marL="742950">
              <a:spcBef>
                <a:spcPts val="480"/>
              </a:spcBef>
              <a:buClr>
                <a:schemeClr val="dk2"/>
              </a:buClr>
              <a:buSzPct val="100000"/>
              <a:defRPr sz="2400">
                <a:solidFill>
                  <a:schemeClr val="dk2"/>
                </a:solidFill>
              </a:defRPr>
            </a:lvl2pPr>
            <a:lvl3pPr indent="-76200" marL="1143000">
              <a:spcBef>
                <a:spcPts val="480"/>
              </a:spcBef>
              <a:buClr>
                <a:schemeClr val="dk2"/>
              </a:buClr>
              <a:buSzPct val="100000"/>
              <a:defRPr sz="2400">
                <a:solidFill>
                  <a:schemeClr val="dk2"/>
                </a:solidFill>
              </a:defRPr>
            </a:lvl3pPr>
            <a:lvl4pPr indent="-114300" marL="1600200">
              <a:spcBef>
                <a:spcPts val="360"/>
              </a:spcBef>
              <a:buClr>
                <a:schemeClr val="dk2"/>
              </a:buClr>
              <a:buSzPct val="100000"/>
              <a:defRPr sz="1800">
                <a:solidFill>
                  <a:schemeClr val="dk2"/>
                </a:solidFill>
              </a:defRPr>
            </a:lvl4pPr>
            <a:lvl5pPr indent="-114300" marL="2057400">
              <a:spcBef>
                <a:spcPts val="360"/>
              </a:spcBef>
              <a:buClr>
                <a:schemeClr val="dk2"/>
              </a:buClr>
              <a:buSzPct val="100000"/>
              <a:defRPr sz="1800">
                <a:solidFill>
                  <a:schemeClr val="dk2"/>
                </a:solidFill>
              </a:defRPr>
            </a:lvl5pPr>
            <a:lvl6pPr indent="-114300" marL="2514600">
              <a:spcBef>
                <a:spcPts val="360"/>
              </a:spcBef>
              <a:buClr>
                <a:schemeClr val="dk2"/>
              </a:buClr>
              <a:buSzPct val="100000"/>
              <a:defRPr sz="1800">
                <a:solidFill>
                  <a:schemeClr val="dk2"/>
                </a:solidFill>
              </a:defRPr>
            </a:lvl6pPr>
            <a:lvl7pPr indent="-114300" marL="2971800">
              <a:spcBef>
                <a:spcPts val="360"/>
              </a:spcBef>
              <a:buClr>
                <a:schemeClr val="dk2"/>
              </a:buClr>
              <a:buSzPct val="100000"/>
              <a:defRPr sz="1800">
                <a:solidFill>
                  <a:schemeClr val="dk2"/>
                </a:solidFill>
              </a:defRPr>
            </a:lvl7pPr>
            <a:lvl8pPr indent="-114300" marL="3429000">
              <a:spcBef>
                <a:spcPts val="360"/>
              </a:spcBef>
              <a:buClr>
                <a:schemeClr val="dk2"/>
              </a:buClr>
              <a:buSzPct val="100000"/>
              <a:defRPr sz="1800">
                <a:solidFill>
                  <a:schemeClr val="dk2"/>
                </a:solidFill>
              </a:defRPr>
            </a:lvl8pPr>
            <a:lvl9pPr indent="-114300" marL="3886200">
              <a:spcBef>
                <a:spcPts val="360"/>
              </a:spcBef>
              <a:buClr>
                <a:schemeClr val="dk2"/>
              </a:buClr>
              <a:buSzPct val="100000"/>
              <a:defRPr sz="1800">
                <a:solidFill>
                  <a:schemeClr val="dk2"/>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3.xml" Type="http://schemas.openxmlformats.org/officeDocument/2006/relationships/slideLayout" Id="rId1"/><Relationship Target="../media/image05.png" Type="http://schemas.openxmlformats.org/officeDocument/2006/relationships/image" Id="rId4"/><Relationship Target="../comments/comment1.xml" Type="http://schemas.openxmlformats.org/officeDocument/2006/relationships/comments" Id="rId3"/><Relationship Target="../media/image01.png" Type="http://schemas.openxmlformats.org/officeDocument/2006/relationships/image" Id="rId9"/><Relationship Target="../media/image00.jpg" Type="http://schemas.openxmlformats.org/officeDocument/2006/relationships/image" Id="rId6"/><Relationship Target="../media/image03.png" Type="http://schemas.openxmlformats.org/officeDocument/2006/relationships/image" Id="rId5"/><Relationship Target="../media/image02.png" Type="http://schemas.openxmlformats.org/officeDocument/2006/relationships/image" Id="rId8"/><Relationship Target="../media/image04.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y="0" x="0"/>
          <a:ext cy="0" cx="0"/>
          <a:chOff y="0" x="0"/>
          <a:chExt cy="0" cx="0"/>
        </a:xfrm>
      </p:grpSpPr>
      <p:sp>
        <p:nvSpPr>
          <p:cNvPr id="28" name="Shape 28"/>
          <p:cNvSpPr txBox="1"/>
          <p:nvPr>
            <p:ph type="title"/>
          </p:nvPr>
        </p:nvSpPr>
        <p:spPr>
          <a:xfrm>
            <a:off y="205977" x="457200"/>
            <a:ext cy="1141499" cx="8229600"/>
          </a:xfrm>
          <a:prstGeom prst="rect">
            <a:avLst/>
          </a:prstGeom>
        </p:spPr>
        <p:txBody>
          <a:bodyPr bIns="91425" rIns="91425" lIns="91425" tIns="91425" anchor="b" anchorCtr="0">
            <a:noAutofit/>
          </a:bodyPr>
          <a:lstStyle/>
          <a:p>
            <a:pPr algn="ctr" rtl="0" lvl="0">
              <a:buClr>
                <a:schemeClr val="dk1"/>
              </a:buClr>
              <a:buSzPct val="30555"/>
              <a:buFont typeface="Arial"/>
              <a:buNone/>
            </a:pPr>
            <a:r>
              <a:rPr sz="3600" lang="en">
                <a:latin typeface="Droid Sans"/>
                <a:ea typeface="Droid Sans"/>
                <a:cs typeface="Droid Sans"/>
                <a:sym typeface="Droid Sans"/>
              </a:rPr>
              <a:t>Squirvival </a:t>
            </a:r>
          </a:p>
          <a:p>
            <a:pPr algn="ctr" lvl="0">
              <a:buClr>
                <a:schemeClr val="dk1"/>
              </a:buClr>
              <a:buSzPct val="45833"/>
              <a:buFont typeface="Arial"/>
              <a:buNone/>
            </a:pPr>
            <a:r>
              <a:rPr sz="2400" lang="en">
                <a:latin typeface="Droid Sans"/>
                <a:ea typeface="Droid Sans"/>
                <a:cs typeface="Droid Sans"/>
                <a:sym typeface="Droid Sans"/>
              </a:rPr>
              <a:t>Gameplay Elements</a:t>
            </a:r>
          </a:p>
        </p:txBody>
      </p:sp>
      <p:sp>
        <p:nvSpPr>
          <p:cNvPr id="29" name="Shape 29"/>
          <p:cNvSpPr txBox="1"/>
          <p:nvPr>
            <p:ph idx="1" type="body"/>
          </p:nvPr>
        </p:nvSpPr>
        <p:spPr>
          <a:xfrm>
            <a:off y="1195350" x="507800"/>
            <a:ext cy="1323900" cx="2220300"/>
          </a:xfrm>
          <a:prstGeom prst="rect">
            <a:avLst/>
          </a:prstGeom>
        </p:spPr>
        <p:txBody>
          <a:bodyPr bIns="91425" rIns="91425" lIns="91425" tIns="91425" anchor="t" anchorCtr="0">
            <a:noAutofit/>
          </a:bodyPr>
          <a:lstStyle/>
          <a:p>
            <a:pPr algn="ctr" rtl="0" lvl="0">
              <a:buNone/>
            </a:pPr>
            <a:r>
              <a:rPr sz="1200" lang="en"/>
              <a:t>Concept: </a:t>
            </a:r>
          </a:p>
          <a:p>
            <a:pPr>
              <a:buNone/>
            </a:pPr>
            <a:r>
              <a:rPr sz="700" lang="en"/>
              <a:t>A zany squirrel “simulation”. Gather nuts, fend off rival squirrels, avoid being eaten by predators. Collect powerups to aid you. Experience the joy and freedom of a climbing, gliding super-squirrel. </a:t>
            </a:r>
          </a:p>
        </p:txBody>
      </p:sp>
      <p:sp>
        <p:nvSpPr>
          <p:cNvPr id="30" name="Shape 30"/>
          <p:cNvSpPr txBox="1"/>
          <p:nvPr/>
        </p:nvSpPr>
        <p:spPr>
          <a:xfrm>
            <a:off y="4882200" x="0"/>
            <a:ext cy="239100" cx="8942700"/>
          </a:xfrm>
          <a:prstGeom prst="rect">
            <a:avLst/>
          </a:prstGeom>
          <a:solidFill>
            <a:srgbClr val="000000"/>
          </a:solidFill>
        </p:spPr>
        <p:txBody>
          <a:bodyPr bIns="91425" rIns="91425" lIns="91425" tIns="91425" anchor="t" anchorCtr="0">
            <a:noAutofit/>
          </a:bodyPr>
          <a:lstStyle/>
          <a:p>
            <a:pPr rtl="0" lvl="0">
              <a:buNone/>
            </a:pPr>
            <a:r>
              <a:rPr sz="1000" lang="en">
                <a:solidFill>
                  <a:srgbClr val="00FF00"/>
                </a:solidFill>
              </a:rPr>
              <a:t> </a:t>
            </a:r>
            <a:r>
              <a:rPr sz="1000" lang="en">
                <a:solidFill>
                  <a:srgbClr val="00FF00"/>
                </a:solidFill>
                <a:latin typeface="Indie Flower"/>
                <a:ea typeface="Indie Flower"/>
                <a:cs typeface="Indie Flower"/>
                <a:sym typeface="Indie Flower"/>
              </a:rPr>
              <a:t>Crawfish Games</a:t>
            </a:r>
            <a:r>
              <a:rPr sz="1000" lang="en">
                <a:solidFill>
                  <a:srgbClr val="00FF00"/>
                </a:solidFill>
              </a:rPr>
              <a:t> - </a:t>
            </a:r>
            <a:r>
              <a:rPr sz="800" lang="en">
                <a:solidFill>
                  <a:srgbClr val="00FF00"/>
                </a:solidFill>
              </a:rPr>
              <a:t>Daniel Frecka, Stephen Erickson, Tom Allenbaugh, Jared Hagans, Cameron Hopkins, Brandon Partridge </a:t>
            </a:r>
            <a:r>
              <a:rPr sz="1000" lang="en">
                <a:solidFill>
                  <a:srgbClr val="00FF00"/>
                </a:solidFill>
              </a:rPr>
              <a:t>            </a:t>
            </a:r>
          </a:p>
        </p:txBody>
      </p:sp>
      <p:sp>
        <p:nvSpPr>
          <p:cNvPr id="31" name="Shape 31"/>
          <p:cNvSpPr txBox="1"/>
          <p:nvPr>
            <p:ph idx="2" type="body"/>
          </p:nvPr>
        </p:nvSpPr>
        <p:spPr>
          <a:xfrm>
            <a:off y="1195350" x="2830025"/>
            <a:ext cy="1323900" cx="2220300"/>
          </a:xfrm>
          <a:prstGeom prst="rect">
            <a:avLst/>
          </a:prstGeom>
        </p:spPr>
        <p:txBody>
          <a:bodyPr bIns="91425" rIns="91425" lIns="91425" tIns="91425" anchor="t" anchorCtr="0">
            <a:noAutofit/>
          </a:bodyPr>
          <a:lstStyle/>
          <a:p>
            <a:pPr algn="ctr" rtl="0" lvl="0">
              <a:buNone/>
            </a:pPr>
            <a:r>
              <a:rPr sz="1200" lang="en"/>
              <a:t>Objectives: </a:t>
            </a:r>
          </a:p>
          <a:p>
            <a:pPr rtl="0" lvl="0">
              <a:buNone/>
            </a:pPr>
            <a:r>
              <a:rPr sz="700" lang="en"/>
              <a:t>In the Single Player the player  takes on the role of a squirrel and must collect enough nuts to survive the winter before the timer runs out while avoiding AI Enemies. </a:t>
            </a:r>
          </a:p>
        </p:txBody>
      </p:sp>
      <p:sp>
        <p:nvSpPr>
          <p:cNvPr id="32" name="Shape 32"/>
          <p:cNvSpPr txBox="1"/>
          <p:nvPr/>
        </p:nvSpPr>
        <p:spPr>
          <a:xfrm>
            <a:off y="2897875" x="58675"/>
            <a:ext cy="1218900" cx="2165400"/>
          </a:xfrm>
          <a:prstGeom prst="rect">
            <a:avLst/>
          </a:prstGeom>
        </p:spPr>
        <p:txBody>
          <a:bodyPr bIns="91425" rIns="91425" lIns="91425" tIns="91425" anchor="t" anchorCtr="0">
            <a:noAutofit/>
          </a:bodyPr>
          <a:lstStyle/>
          <a:p/>
        </p:txBody>
      </p:sp>
      <p:pic>
        <p:nvPicPr>
          <p:cNvPr id="33" name="Shape 33"/>
          <p:cNvPicPr preferRelativeResize="0"/>
          <p:nvPr/>
        </p:nvPicPr>
        <p:blipFill>
          <a:blip r:embed="rId4"/>
          <a:stretch>
            <a:fillRect/>
          </a:stretch>
        </p:blipFill>
        <p:spPr>
          <a:xfrm>
            <a:off y="1400825" x="6911825"/>
            <a:ext cy="1775099" cx="1775099"/>
          </a:xfrm>
          <a:prstGeom prst="rect">
            <a:avLst/>
          </a:prstGeom>
          <a:noFill/>
          <a:ln>
            <a:noFill/>
          </a:ln>
        </p:spPr>
      </p:pic>
      <p:sp>
        <p:nvSpPr>
          <p:cNvPr id="34" name="Shape 34"/>
          <p:cNvSpPr txBox="1"/>
          <p:nvPr/>
        </p:nvSpPr>
        <p:spPr>
          <a:xfrm>
            <a:off y="2170625" x="3755237"/>
            <a:ext cy="1005299" cx="1625400"/>
          </a:xfrm>
          <a:prstGeom prst="rect">
            <a:avLst/>
          </a:prstGeom>
        </p:spPr>
        <p:txBody>
          <a:bodyPr bIns="91425" rIns="91425" lIns="91425" tIns="91425" anchor="t" anchorCtr="0">
            <a:noAutofit/>
          </a:bodyPr>
          <a:lstStyle/>
          <a:p>
            <a:pPr algn="ctr" rtl="0" lvl="0">
              <a:buNone/>
            </a:pPr>
            <a:r>
              <a:rPr sz="1200" lang="en"/>
              <a:t>Actions:</a:t>
            </a:r>
          </a:p>
          <a:p>
            <a:pPr rtl="0" lvl="0">
              <a:buNone/>
            </a:pPr>
            <a:r>
              <a:rPr sz="700" lang="en"/>
              <a:t>In order to collect these nuts, the player has some features they should use to survive. The player can climb trees, fl/glide for a short period, attack, go into stealth mode, sprint, or consume some nuts to regenerate health and stamina..</a:t>
            </a:r>
          </a:p>
          <a:p>
            <a:r>
              <a:t/>
            </a:r>
          </a:p>
        </p:txBody>
      </p:sp>
      <p:sp>
        <p:nvSpPr>
          <p:cNvPr id="35" name="Shape 35"/>
          <p:cNvSpPr txBox="1"/>
          <p:nvPr/>
        </p:nvSpPr>
        <p:spPr>
          <a:xfrm>
            <a:off y="3627487" x="6986675"/>
            <a:ext cy="1005299" cx="1625400"/>
          </a:xfrm>
          <a:prstGeom prst="rect">
            <a:avLst/>
          </a:prstGeom>
        </p:spPr>
        <p:txBody>
          <a:bodyPr bIns="91425" rIns="91425" lIns="91425" tIns="91425" anchor="t" anchorCtr="0">
            <a:noAutofit/>
          </a:bodyPr>
          <a:lstStyle/>
          <a:p>
            <a:pPr algn="ctr" rtl="0" lvl="0">
              <a:buNone/>
            </a:pPr>
            <a:r>
              <a:rPr sz="1200" lang="en"/>
              <a:t>Perks:</a:t>
            </a:r>
          </a:p>
          <a:p>
            <a:pPr rtl="0" lvl="0">
              <a:buNone/>
            </a:pPr>
            <a:r>
              <a:rPr sz="700" lang="en"/>
              <a:t>There are random perks laying around the map to help you survive. Use these tools to give you that extra boost to stay away from enemies and to collect nuts!</a:t>
            </a:r>
          </a:p>
          <a:p>
            <a:r>
              <a:t/>
            </a:r>
          </a:p>
        </p:txBody>
      </p:sp>
      <p:sp>
        <p:nvSpPr>
          <p:cNvPr id="36" name="Shape 36"/>
          <p:cNvSpPr txBox="1"/>
          <p:nvPr/>
        </p:nvSpPr>
        <p:spPr>
          <a:xfrm>
            <a:off y="1300350" x="5286425"/>
            <a:ext cy="1218900" cx="1625400"/>
          </a:xfrm>
          <a:prstGeom prst="rect">
            <a:avLst/>
          </a:prstGeom>
        </p:spPr>
        <p:txBody>
          <a:bodyPr bIns="91425" rIns="91425" lIns="91425" tIns="91425" anchor="t" anchorCtr="0">
            <a:noAutofit/>
          </a:bodyPr>
          <a:lstStyle/>
          <a:p>
            <a:pPr algn="ctr" rtl="0" lvl="0">
              <a:buNone/>
            </a:pPr>
            <a:r>
              <a:rPr sz="1200" lang="en"/>
              <a:t>Enemies:</a:t>
            </a:r>
          </a:p>
          <a:p>
            <a:pPr rtl="0" lvl="0">
              <a:buNone/>
            </a:pPr>
            <a:r>
              <a:rPr sz="700" lang="en"/>
              <a:t>These pesky predators are out for blood and want to stop you from collecting nuts! These four predators, the eagle, wolf, fox, and bear, will hunt you down and be a barrier to winning! The follow your scent, they guard nuts, and they travel in packs for a more vicious attack</a:t>
            </a:r>
          </a:p>
          <a:p>
            <a:r>
              <a:t/>
            </a:r>
          </a:p>
        </p:txBody>
      </p:sp>
      <p:pic>
        <p:nvPicPr>
          <p:cNvPr id="37" name="Shape 37"/>
          <p:cNvPicPr preferRelativeResize="0"/>
          <p:nvPr/>
        </p:nvPicPr>
        <p:blipFill>
          <a:blip r:embed="rId5"/>
          <a:stretch>
            <a:fillRect/>
          </a:stretch>
        </p:blipFill>
        <p:spPr>
          <a:xfrm>
            <a:off y="2114137" x="198575"/>
            <a:ext cy="915225" cx="1625400"/>
          </a:xfrm>
          <a:prstGeom prst="rect">
            <a:avLst/>
          </a:prstGeom>
          <a:noFill/>
          <a:ln>
            <a:noFill/>
          </a:ln>
        </p:spPr>
      </p:pic>
      <p:sp>
        <p:nvSpPr>
          <p:cNvPr id="38" name="Shape 38"/>
          <p:cNvSpPr txBox="1"/>
          <p:nvPr/>
        </p:nvSpPr>
        <p:spPr>
          <a:xfrm>
            <a:off y="2943300" x="58675"/>
            <a:ext cy="1005299" cx="2075399"/>
          </a:xfrm>
          <a:prstGeom prst="rect">
            <a:avLst/>
          </a:prstGeom>
        </p:spPr>
        <p:txBody>
          <a:bodyPr bIns="91425" rIns="91425" lIns="91425" tIns="91425" anchor="t" anchorCtr="0">
            <a:noAutofit/>
          </a:bodyPr>
          <a:lstStyle/>
          <a:p>
            <a:pPr algn="ctr" rtl="0" lvl="0">
              <a:buNone/>
            </a:pPr>
            <a:r>
              <a:rPr sz="1200" lang="en"/>
              <a:t>Multiplayer:</a:t>
            </a:r>
          </a:p>
          <a:p>
            <a:pPr rtl="0" lvl="0">
              <a:buNone/>
            </a:pPr>
            <a:r>
              <a:rPr b="1" sz="700" lang="en">
                <a:solidFill>
                  <a:schemeClr val="dk1"/>
                </a:solidFill>
              </a:rPr>
              <a:t>Squirrels vs. Predators</a:t>
            </a:r>
            <a:r>
              <a:rPr sz="700" lang="en">
                <a:solidFill>
                  <a:schemeClr val="dk1"/>
                </a:solidFill>
              </a:rPr>
              <a:t> - a game mode in which is team based where players can join together as a team of squirrels or a team of predators. The squirrels must advance around the map collecting nuts as a team and bringing all the nuts back before winter strikes. The predator team must try and stop the squirrels from reaching their selected amount of nuts!</a:t>
            </a:r>
          </a:p>
          <a:p>
            <a:r>
              <a:t/>
            </a:r>
          </a:p>
          <a:p>
            <a:pPr rtl="0" lvl="0">
              <a:buClr>
                <a:schemeClr val="dk1"/>
              </a:buClr>
              <a:buSzPct val="157142"/>
              <a:buFont typeface="Arial"/>
              <a:buNone/>
            </a:pPr>
            <a:r>
              <a:rPr b="1" sz="700" lang="en">
                <a:solidFill>
                  <a:schemeClr val="dk1"/>
                </a:solidFill>
              </a:rPr>
              <a:t>Capture the Nuts</a:t>
            </a:r>
            <a:r>
              <a:rPr sz="700" lang="en">
                <a:solidFill>
                  <a:schemeClr val="dk1"/>
                </a:solidFill>
              </a:rPr>
              <a:t> - a game mode in which there are two teams, red squirrels and black squirrels. The teams must run through the map collecting nuts and bringing them back to their home base before time runs out. The team that brings the most nuts back home wins!</a:t>
            </a:r>
          </a:p>
          <a:p>
            <a:r>
              <a:t/>
            </a:r>
          </a:p>
        </p:txBody>
      </p:sp>
      <p:pic>
        <p:nvPicPr>
          <p:cNvPr id="39" name="Shape 39"/>
          <p:cNvPicPr preferRelativeResize="0"/>
          <p:nvPr/>
        </p:nvPicPr>
        <p:blipFill>
          <a:blip r:embed="rId6"/>
          <a:stretch>
            <a:fillRect/>
          </a:stretch>
        </p:blipFill>
        <p:spPr>
          <a:xfrm>
            <a:off y="4882200" x="6172200"/>
            <a:ext cy="239100" cx="2674625"/>
          </a:xfrm>
          <a:prstGeom prst="rect">
            <a:avLst/>
          </a:prstGeom>
          <a:noFill/>
          <a:ln>
            <a:noFill/>
          </a:ln>
        </p:spPr>
      </p:pic>
      <p:pic>
        <p:nvPicPr>
          <p:cNvPr id="40" name="Shape 40"/>
          <p:cNvPicPr preferRelativeResize="0"/>
          <p:nvPr/>
        </p:nvPicPr>
        <p:blipFill>
          <a:blip r:embed="rId7"/>
          <a:stretch>
            <a:fillRect/>
          </a:stretch>
        </p:blipFill>
        <p:spPr>
          <a:xfrm>
            <a:off y="2897875" x="5475550"/>
            <a:ext cy="1945573" cx="1383513"/>
          </a:xfrm>
          <a:prstGeom prst="rect">
            <a:avLst/>
          </a:prstGeom>
          <a:noFill/>
          <a:ln>
            <a:noFill/>
          </a:ln>
        </p:spPr>
      </p:pic>
      <p:pic>
        <p:nvPicPr>
          <p:cNvPr id="41" name="Shape 41"/>
          <p:cNvPicPr preferRelativeResize="0"/>
          <p:nvPr/>
        </p:nvPicPr>
        <p:blipFill>
          <a:blip r:embed="rId8"/>
          <a:stretch>
            <a:fillRect/>
          </a:stretch>
        </p:blipFill>
        <p:spPr>
          <a:xfrm>
            <a:off y="3216362" x="3747675"/>
            <a:ext cy="1625400" cx="1625400"/>
          </a:xfrm>
          <a:prstGeom prst="rect">
            <a:avLst/>
          </a:prstGeom>
          <a:noFill/>
          <a:ln>
            <a:noFill/>
          </a:ln>
        </p:spPr>
      </p:pic>
      <p:sp>
        <p:nvSpPr>
          <p:cNvPr id="42" name="Shape 42"/>
          <p:cNvSpPr txBox="1"/>
          <p:nvPr/>
        </p:nvSpPr>
        <p:spPr>
          <a:xfrm>
            <a:off y="2170625" x="2090650"/>
            <a:ext cy="1005299" cx="1684199"/>
          </a:xfrm>
          <a:prstGeom prst="rect">
            <a:avLst/>
          </a:prstGeom>
        </p:spPr>
        <p:txBody>
          <a:bodyPr bIns="91425" rIns="91425" lIns="91425" tIns="91425" anchor="t" anchorCtr="0">
            <a:noAutofit/>
          </a:bodyPr>
          <a:lstStyle/>
          <a:p>
            <a:pPr algn="ctr" rtl="0" lvl="0">
              <a:buNone/>
            </a:pPr>
            <a:r>
              <a:rPr sz="1200" lang="en"/>
              <a:t>Parkour Mode:</a:t>
            </a:r>
          </a:p>
          <a:p>
            <a:pPr rtl="0" lvl="0">
              <a:buNone/>
            </a:pPr>
            <a:r>
              <a:rPr b="1" sz="700" lang="en">
                <a:solidFill>
                  <a:schemeClr val="dk1"/>
                </a:solidFill>
              </a:rPr>
              <a:t>Parkour</a:t>
            </a:r>
            <a:r>
              <a:rPr sz="700" lang="en">
                <a:solidFill>
                  <a:schemeClr val="dk1"/>
                </a:solidFill>
              </a:rPr>
              <a:t> - Practice your climbing and gliding skills on a challenging set of obstacle courses where you must avoid touching the ground while retrieving a single nut from across the map. </a:t>
            </a:r>
          </a:p>
        </p:txBody>
      </p:sp>
      <p:pic>
        <p:nvPicPr>
          <p:cNvPr id="43" name="Shape 43"/>
          <p:cNvPicPr preferRelativeResize="0"/>
          <p:nvPr/>
        </p:nvPicPr>
        <p:blipFill>
          <a:blip r:embed="rId9"/>
          <a:stretch>
            <a:fillRect/>
          </a:stretch>
        </p:blipFill>
        <p:spPr>
          <a:xfrm>
            <a:off y="3838650" x="2045250"/>
            <a:ext cy="964574" cx="1655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