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8404800" cy="438912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24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762" y="-102"/>
      </p:cViewPr>
      <p:guideLst>
        <p:guide orient="horz" pos="1382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7D80-9D26-42A9-AEEE-AC8D36DF8A2A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754063"/>
            <a:ext cx="33020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0D36-52A2-42E7-98B8-FDB6805AC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0D36-52A2-42E7-98B8-FDB6805AC6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3456396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920240" y="23566680"/>
            <a:ext cx="3456396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9630440" y="2356668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920240" y="2356668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454480" y="23566320"/>
            <a:ext cx="15218280" cy="12142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744280" y="23566320"/>
            <a:ext cx="15218280" cy="1214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920240" y="10270440"/>
            <a:ext cx="34563960" cy="25456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3456396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291840" y="11930400"/>
            <a:ext cx="37307160" cy="23796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920240" y="2356668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9630440" y="2356668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2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9630440" y="10270440"/>
            <a:ext cx="1686672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920240" y="23566680"/>
            <a:ext cx="34563240" cy="12142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291840" y="11930400"/>
            <a:ext cx="37307160" cy="8231760"/>
          </a:xfrm>
          <a:prstGeom prst="rect">
            <a:avLst/>
          </a:prstGeom>
        </p:spPr>
        <p:txBody>
          <a:bodyPr lIns="470160" tIns="235080" rIns="470160" bIns="235080" anchor="ctr"/>
          <a:lstStyle/>
          <a:p>
            <a:pPr algn="ctr">
              <a:lnSpc>
                <a:spcPct val="100000"/>
              </a:lnSpc>
            </a:pPr>
            <a:r>
              <a:rPr lang="en-US" sz="226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1919160" y="40679640"/>
            <a:ext cx="8962560" cy="2336400"/>
          </a:xfrm>
          <a:prstGeom prst="rect">
            <a:avLst/>
          </a:prstGeom>
        </p:spPr>
        <p:txBody>
          <a:bodyPr lIns="470160" tIns="235080" rIns="470160" bIns="235080" anchor="ctr"/>
          <a:lstStyle/>
          <a:p>
            <a:pPr>
              <a:lnSpc>
                <a:spcPct val="100000"/>
              </a:lnSpc>
            </a:pPr>
            <a:r>
              <a:rPr lang="en-US" sz="6200">
                <a:solidFill>
                  <a:srgbClr val="8B8B8B"/>
                </a:solidFill>
                <a:latin typeface="Calibri"/>
              </a:rPr>
              <a:t>4/8/14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3120560" y="40679640"/>
            <a:ext cx="12162960" cy="2336400"/>
          </a:xfrm>
          <a:prstGeom prst="rect">
            <a:avLst/>
          </a:prstGeom>
        </p:spPr>
        <p:txBody>
          <a:bodyPr lIns="470160" tIns="235080" rIns="470160" bIns="235080"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7522360" y="40679640"/>
            <a:ext cx="8962560" cy="2336400"/>
          </a:xfrm>
          <a:prstGeom prst="rect">
            <a:avLst/>
          </a:prstGeom>
        </p:spPr>
        <p:txBody>
          <a:bodyPr lIns="470160" tIns="235080" rIns="470160" bIns="235080" anchor="ctr"/>
          <a:lstStyle/>
          <a:p>
            <a:pPr>
              <a:lnSpc>
                <a:spcPct val="100000"/>
              </a:lnSpc>
            </a:pPr>
            <a:fld id="{D42BCEC5-1A1D-4C9C-99DA-BB2E866427D3}" type="slidenum">
              <a:rPr lang="en-US" sz="6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920240" y="10270440"/>
            <a:ext cx="34563960" cy="254563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3599320" y="21963540"/>
            <a:ext cx="13627620" cy="10252620"/>
          </a:xfrm>
          <a:prstGeom prst="rect">
            <a:avLst/>
          </a:prstGeom>
          <a:solidFill>
            <a:srgbClr val="D9D9D9">
              <a:alpha val="38000"/>
            </a:srgbClr>
          </a:solidFill>
          <a:ln w="9360">
            <a:solidFill>
              <a:schemeClr val="tx1">
                <a:alpha val="37000"/>
              </a:schemeClr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0" name="CustomShape 1"/>
          <p:cNvSpPr/>
          <p:nvPr/>
        </p:nvSpPr>
        <p:spPr>
          <a:xfrm>
            <a:off x="29378610" y="34571220"/>
            <a:ext cx="6762150" cy="6945780"/>
          </a:xfrm>
          <a:prstGeom prst="rect">
            <a:avLst/>
          </a:prstGeom>
          <a:solidFill>
            <a:srgbClr val="D9D9D9">
              <a:alpha val="38000"/>
            </a:srgbClr>
          </a:solidFill>
          <a:ln w="9360">
            <a:solidFill>
              <a:schemeClr val="tx1">
                <a:alpha val="37000"/>
              </a:schemeClr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CustomShape 4"/>
          <p:cNvSpPr/>
          <p:nvPr/>
        </p:nvSpPr>
        <p:spPr>
          <a:xfrm>
            <a:off x="37433160" y="9205560"/>
            <a:ext cx="183960" cy="118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id="74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155520" y="-136440"/>
            <a:ext cx="9000" cy="9000"/>
          </a:xfrm>
          <a:prstGeom prst="rect">
            <a:avLst/>
          </a:prstGeom>
          <a:ln>
            <a:noFill/>
          </a:ln>
        </p:spPr>
      </p:pic>
      <p:sp>
        <p:nvSpPr>
          <p:cNvPr id="75" name="CustomShape 5"/>
          <p:cNvSpPr/>
          <p:nvPr/>
        </p:nvSpPr>
        <p:spPr>
          <a:xfrm>
            <a:off x="9207720" y="6045840"/>
            <a:ext cx="20701440" cy="1187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7200" b="1">
                <a:solidFill>
                  <a:srgbClr val="404040"/>
                </a:solidFill>
                <a:latin typeface="Khmer UI"/>
              </a:rPr>
              <a:t>GAMEPLAY POSTER</a:t>
            </a:r>
            <a:endParaRPr/>
          </a:p>
        </p:txBody>
      </p:sp>
      <p:sp>
        <p:nvSpPr>
          <p:cNvPr id="76" name="CustomShape 6"/>
          <p:cNvSpPr/>
          <p:nvPr/>
        </p:nvSpPr>
        <p:spPr>
          <a:xfrm>
            <a:off x="18234000" y="7878600"/>
            <a:ext cx="18922320" cy="17665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5500" dirty="0">
                <a:solidFill>
                  <a:srgbClr val="000000"/>
                </a:solidFill>
                <a:latin typeface="Calibri"/>
              </a:rPr>
              <a:t>Quentin Bloomfield, Keegan Donnelly, Jacob </a:t>
            </a:r>
            <a:r>
              <a:rPr lang="en-US" sz="5500" dirty="0" err="1">
                <a:solidFill>
                  <a:srgbClr val="000000"/>
                </a:solidFill>
                <a:latin typeface="Calibri"/>
              </a:rPr>
              <a:t>Grealy</a:t>
            </a:r>
            <a:r>
              <a:rPr lang="en-US" sz="5500" dirty="0" smtClean="0">
                <a:solidFill>
                  <a:srgbClr val="000000"/>
                </a:solidFill>
                <a:latin typeface="Calibri"/>
              </a:rPr>
              <a:t>,</a:t>
            </a:r>
          </a:p>
          <a:p>
            <a:pPr algn="r">
              <a:lnSpc>
                <a:spcPct val="100000"/>
              </a:lnSpc>
            </a:pPr>
            <a:r>
              <a:rPr lang="en-US" sz="55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5500" dirty="0">
                <a:solidFill>
                  <a:srgbClr val="000000"/>
                </a:solidFill>
                <a:latin typeface="Calibri"/>
              </a:rPr>
              <a:t>Zach Knickerbocker, Nate </a:t>
            </a:r>
            <a:r>
              <a:rPr lang="en-US" sz="5500" dirty="0" err="1">
                <a:solidFill>
                  <a:srgbClr val="000000"/>
                </a:solidFill>
                <a:latin typeface="Calibri"/>
              </a:rPr>
              <a:t>Niederkorn</a:t>
            </a:r>
            <a:r>
              <a:rPr lang="en-US" sz="5500" dirty="0">
                <a:solidFill>
                  <a:srgbClr val="000000"/>
                </a:solidFill>
                <a:latin typeface="Calibri"/>
              </a:rPr>
              <a:t>, Sean Peck </a:t>
            </a:r>
            <a:endParaRPr dirty="0"/>
          </a:p>
        </p:txBody>
      </p:sp>
      <p:sp>
        <p:nvSpPr>
          <p:cNvPr id="77" name="CustomShape 7"/>
          <p:cNvSpPr/>
          <p:nvPr/>
        </p:nvSpPr>
        <p:spPr>
          <a:xfrm>
            <a:off x="1635840" y="7908840"/>
            <a:ext cx="15230160" cy="17665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000000"/>
                </a:solidFill>
                <a:latin typeface="Calibri"/>
              </a:rPr>
              <a:t>Department of Computer Science and Engineering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000000"/>
                </a:solidFill>
                <a:latin typeface="Calibri"/>
              </a:rPr>
              <a:t>The Ohio State University</a:t>
            </a:r>
            <a:endParaRPr dirty="0"/>
          </a:p>
        </p:txBody>
      </p:sp>
      <p:pic>
        <p:nvPicPr>
          <p:cNvPr id="7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3040099" y="2135260"/>
            <a:ext cx="12833281" cy="4473720"/>
          </a:xfrm>
          <a:prstGeom prst="rect">
            <a:avLst/>
          </a:prstGeom>
          <a:ln>
            <a:noFill/>
          </a:ln>
        </p:spPr>
      </p:pic>
      <p:pic>
        <p:nvPicPr>
          <p:cNvPr id="7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1848480" y="2433600"/>
            <a:ext cx="3854160" cy="3374640"/>
          </a:xfrm>
          <a:prstGeom prst="rect">
            <a:avLst/>
          </a:prstGeom>
          <a:ln>
            <a:noFill/>
          </a:ln>
        </p:spPr>
      </p:pic>
      <p:pic>
        <p:nvPicPr>
          <p:cNvPr id="80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200400" y="2616120"/>
            <a:ext cx="4514400" cy="3009600"/>
          </a:xfrm>
          <a:prstGeom prst="rect">
            <a:avLst/>
          </a:prstGeom>
          <a:ln>
            <a:noFill/>
          </a:ln>
        </p:spPr>
      </p:pic>
      <p:sp>
        <p:nvSpPr>
          <p:cNvPr id="81" name="Line 8"/>
          <p:cNvSpPr/>
          <p:nvPr/>
        </p:nvSpPr>
        <p:spPr>
          <a:xfrm>
            <a:off x="1451880" y="10315440"/>
            <a:ext cx="36009720" cy="0"/>
          </a:xfrm>
          <a:prstGeom prst="line">
            <a:avLst/>
          </a:prstGeom>
          <a:ln w="6480">
            <a:solidFill>
              <a:srgbClr val="595959"/>
            </a:solidFill>
            <a:round/>
          </a:ln>
        </p:spPr>
      </p:sp>
      <p:pic>
        <p:nvPicPr>
          <p:cNvPr id="82" name="Picture 2"/>
          <p:cNvPicPr/>
          <p:nvPr/>
        </p:nvPicPr>
        <p:blipFill>
          <a:blip r:embed="rId7"/>
          <a:srcRect l="5590" r="2319"/>
          <a:stretch>
            <a:fillRect/>
          </a:stretch>
        </p:blipFill>
        <p:spPr>
          <a:xfrm>
            <a:off x="1451880" y="11781000"/>
            <a:ext cx="12987720" cy="660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" name="CustomShape 9"/>
          <p:cNvSpPr/>
          <p:nvPr/>
        </p:nvSpPr>
        <p:spPr>
          <a:xfrm>
            <a:off x="29044020" y="33383580"/>
            <a:ext cx="754158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Your Goal</a:t>
            </a:r>
            <a:endParaRPr dirty="0"/>
          </a:p>
        </p:txBody>
      </p:sp>
      <p:sp>
        <p:nvSpPr>
          <p:cNvPr id="84" name="CustomShape 10"/>
          <p:cNvSpPr/>
          <p:nvPr/>
        </p:nvSpPr>
        <p:spPr>
          <a:xfrm>
            <a:off x="15346440" y="13411200"/>
            <a:ext cx="12446880" cy="420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The setting for the game is a survival scenario.  You've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awoken on an island following a plane crash, and find yourself stranded with little resources in a dinosaur inhabited paradise. Weather the harsh conditions, collect and craft the survival tools you need, and ultimately attempt escape from the island. As quick as you can muster </a:t>
            </a: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– “Get Away”!</a:t>
            </a:r>
            <a:endParaRPr dirty="0"/>
          </a:p>
        </p:txBody>
      </p:sp>
      <p:pic>
        <p:nvPicPr>
          <p:cNvPr id="95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24056520" y="22551960"/>
            <a:ext cx="1891800" cy="1891800"/>
          </a:xfrm>
          <a:prstGeom prst="rect">
            <a:avLst/>
          </a:prstGeom>
          <a:ln>
            <a:noFill/>
          </a:ln>
        </p:spPr>
      </p:pic>
      <p:pic>
        <p:nvPicPr>
          <p:cNvPr id="96" name="Picture 3"/>
          <p:cNvPicPr/>
          <p:nvPr/>
        </p:nvPicPr>
        <p:blipFill>
          <a:blip r:embed="rId9"/>
          <a:stretch>
            <a:fillRect/>
          </a:stretch>
        </p:blipFill>
        <p:spPr>
          <a:xfrm>
            <a:off x="24056520" y="24990360"/>
            <a:ext cx="1891800" cy="189180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10"/>
          <a:stretch>
            <a:fillRect/>
          </a:stretch>
        </p:blipFill>
        <p:spPr>
          <a:xfrm>
            <a:off x="24056520" y="29867160"/>
            <a:ext cx="1891800" cy="1891800"/>
          </a:xfrm>
          <a:prstGeom prst="rect">
            <a:avLst/>
          </a:prstGeom>
          <a:ln>
            <a:noFill/>
          </a:ln>
        </p:spPr>
      </p:pic>
      <p:pic>
        <p:nvPicPr>
          <p:cNvPr id="98" name="Picture 5"/>
          <p:cNvPicPr/>
          <p:nvPr/>
        </p:nvPicPr>
        <p:blipFill>
          <a:blip r:embed="rId11"/>
          <a:stretch>
            <a:fillRect/>
          </a:stretch>
        </p:blipFill>
        <p:spPr>
          <a:xfrm>
            <a:off x="24056520" y="27428760"/>
            <a:ext cx="1891800" cy="1891800"/>
          </a:xfrm>
          <a:prstGeom prst="rect">
            <a:avLst/>
          </a:prstGeom>
          <a:ln>
            <a:noFill/>
          </a:ln>
        </p:spPr>
      </p:pic>
      <p:sp>
        <p:nvSpPr>
          <p:cNvPr id="99" name="CustomShape 17"/>
          <p:cNvSpPr/>
          <p:nvPr/>
        </p:nvSpPr>
        <p:spPr>
          <a:xfrm>
            <a:off x="26349720" y="22462560"/>
            <a:ext cx="547920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000000"/>
                </a:solidFill>
                <a:latin typeface="Arial"/>
              </a:rPr>
              <a:t>Ax</a:t>
            </a:r>
            <a:endParaRPr sz="7200" b="1" dirty="0"/>
          </a:p>
        </p:txBody>
      </p:sp>
      <p:sp>
        <p:nvSpPr>
          <p:cNvPr id="100" name="CustomShape 18"/>
          <p:cNvSpPr/>
          <p:nvPr/>
        </p:nvSpPr>
        <p:spPr>
          <a:xfrm>
            <a:off x="26266320" y="24963000"/>
            <a:ext cx="547920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dirty="0">
                <a:solidFill>
                  <a:srgbClr val="000000"/>
                </a:solidFill>
                <a:latin typeface="Arial"/>
              </a:rPr>
              <a:t>Spear</a:t>
            </a:r>
            <a:endParaRPr sz="6600" b="1" dirty="0"/>
          </a:p>
        </p:txBody>
      </p:sp>
      <p:sp>
        <p:nvSpPr>
          <p:cNvPr id="101" name="CustomShape 19"/>
          <p:cNvSpPr/>
          <p:nvPr/>
        </p:nvSpPr>
        <p:spPr>
          <a:xfrm>
            <a:off x="26266320" y="27401400"/>
            <a:ext cx="547920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dirty="0">
                <a:solidFill>
                  <a:srgbClr val="000000"/>
                </a:solidFill>
                <a:latin typeface="Arial"/>
              </a:rPr>
              <a:t>Bow &amp; Arrow</a:t>
            </a:r>
            <a:endParaRPr sz="6600" b="1" dirty="0"/>
          </a:p>
        </p:txBody>
      </p:sp>
      <p:sp>
        <p:nvSpPr>
          <p:cNvPr id="102" name="CustomShape 20"/>
          <p:cNvSpPr/>
          <p:nvPr/>
        </p:nvSpPr>
        <p:spPr>
          <a:xfrm>
            <a:off x="26190120" y="29853960"/>
            <a:ext cx="547920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dirty="0">
                <a:solidFill>
                  <a:srgbClr val="000000"/>
                </a:solidFill>
                <a:latin typeface="Arial"/>
              </a:rPr>
              <a:t>Torch</a:t>
            </a:r>
            <a:endParaRPr sz="6600" b="1" dirty="0"/>
          </a:p>
        </p:txBody>
      </p:sp>
      <p:pic>
        <p:nvPicPr>
          <p:cNvPr id="104" name="Picture 7"/>
          <p:cNvPicPr/>
          <p:nvPr/>
        </p:nvPicPr>
        <p:blipFill>
          <a:blip r:embed="rId12"/>
          <a:stretch>
            <a:fillRect/>
          </a:stretch>
        </p:blipFill>
        <p:spPr>
          <a:xfrm>
            <a:off x="31556400" y="35139420"/>
            <a:ext cx="2526840" cy="2526840"/>
          </a:xfrm>
          <a:prstGeom prst="rect">
            <a:avLst/>
          </a:prstGeom>
          <a:ln>
            <a:noFill/>
          </a:ln>
        </p:spPr>
      </p:pic>
      <p:sp>
        <p:nvSpPr>
          <p:cNvPr id="105" name="CustomShape 22"/>
          <p:cNvSpPr/>
          <p:nvPr/>
        </p:nvSpPr>
        <p:spPr>
          <a:xfrm>
            <a:off x="29747280" y="38263620"/>
            <a:ext cx="6076320" cy="2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</a:rPr>
              <a:t>Build the raft to escape the island!</a:t>
            </a:r>
            <a:endParaRPr sz="1600" dirty="0"/>
          </a:p>
        </p:txBody>
      </p:sp>
      <p:pic>
        <p:nvPicPr>
          <p:cNvPr id="106" name="Picture 2"/>
          <p:cNvPicPr/>
          <p:nvPr/>
        </p:nvPicPr>
        <p:blipFill rotWithShape="1">
          <a:blip r:embed="rId13"/>
          <a:srcRect b="43295"/>
          <a:stretch/>
        </p:blipFill>
        <p:spPr>
          <a:xfrm>
            <a:off x="14778000" y="35139420"/>
            <a:ext cx="13671660" cy="7029384"/>
          </a:xfrm>
          <a:prstGeom prst="rect">
            <a:avLst/>
          </a:prstGeom>
          <a:ln>
            <a:noFill/>
          </a:ln>
        </p:spPr>
      </p:pic>
      <p:pic>
        <p:nvPicPr>
          <p:cNvPr id="39" name="Picture 2"/>
          <p:cNvPicPr/>
          <p:nvPr/>
        </p:nvPicPr>
        <p:blipFill rotWithShape="1">
          <a:blip r:embed="rId13"/>
          <a:srcRect t="56708"/>
          <a:stretch/>
        </p:blipFill>
        <p:spPr>
          <a:xfrm>
            <a:off x="-685800" y="36248505"/>
            <a:ext cx="15463800" cy="6070229"/>
          </a:xfrm>
          <a:prstGeom prst="rect">
            <a:avLst/>
          </a:prstGeom>
          <a:ln>
            <a:noFill/>
          </a:ln>
        </p:spPr>
      </p:pic>
      <p:sp>
        <p:nvSpPr>
          <p:cNvPr id="40" name="CustomShape 9"/>
          <p:cNvSpPr/>
          <p:nvPr/>
        </p:nvSpPr>
        <p:spPr>
          <a:xfrm>
            <a:off x="1371600" y="34366200"/>
            <a:ext cx="13990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Controller Mapping</a:t>
            </a:r>
            <a:endParaRPr dirty="0"/>
          </a:p>
        </p:txBody>
      </p:sp>
      <p:sp>
        <p:nvSpPr>
          <p:cNvPr id="42" name="CustomShape 9"/>
          <p:cNvSpPr/>
          <p:nvPr/>
        </p:nvSpPr>
        <p:spPr>
          <a:xfrm>
            <a:off x="15498840" y="12023760"/>
            <a:ext cx="13990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smtClean="0">
                <a:solidFill>
                  <a:srgbClr val="000000"/>
                </a:solidFill>
                <a:latin typeface="Arial"/>
              </a:rPr>
              <a:t>It’s time for a vacation.</a:t>
            </a:r>
            <a:endParaRPr dirty="0"/>
          </a:p>
        </p:txBody>
      </p:sp>
      <p:sp>
        <p:nvSpPr>
          <p:cNvPr id="44" name="CustomShape 9"/>
          <p:cNvSpPr/>
          <p:nvPr/>
        </p:nvSpPr>
        <p:spPr>
          <a:xfrm>
            <a:off x="27793320" y="20587980"/>
            <a:ext cx="9522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Weapons &amp; Tools</a:t>
            </a:r>
            <a:endParaRPr dirty="0"/>
          </a:p>
        </p:txBody>
      </p:sp>
      <p:sp>
        <p:nvSpPr>
          <p:cNvPr id="46" name="CustomShape 9"/>
          <p:cNvSpPr/>
          <p:nvPr/>
        </p:nvSpPr>
        <p:spPr>
          <a:xfrm>
            <a:off x="30925740" y="10790280"/>
            <a:ext cx="68232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Player Status</a:t>
            </a:r>
            <a:endParaRPr dirty="0"/>
          </a:p>
        </p:txBody>
      </p:sp>
      <p:pic>
        <p:nvPicPr>
          <p:cNvPr id="2050" name="Picture 2" descr="http://zknicker.github.io/GetAway/images/ss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2" y="19416840"/>
            <a:ext cx="5940698" cy="413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zknicker.github.io/GetAway/images/ss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2" y="24231600"/>
            <a:ext cx="5940698" cy="413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9" name="CustomShape 9"/>
          <p:cNvSpPr/>
          <p:nvPr/>
        </p:nvSpPr>
        <p:spPr>
          <a:xfrm>
            <a:off x="7782840" y="19423560"/>
            <a:ext cx="13990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Survive The Night</a:t>
            </a:r>
            <a:endParaRPr dirty="0"/>
          </a:p>
        </p:txBody>
      </p:sp>
      <p:sp>
        <p:nvSpPr>
          <p:cNvPr id="50" name="CustomShape 10"/>
          <p:cNvSpPr/>
          <p:nvPr/>
        </p:nvSpPr>
        <p:spPr>
          <a:xfrm>
            <a:off x="7782840" y="20795160"/>
            <a:ext cx="13572360" cy="282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Craft a campfire, place it on the island, and then click it to quickly sleep through the night. This is a great way to replenish sanity, and avoid dinosaurs that crawl the island in the cover of darkness.</a:t>
            </a:r>
            <a:endParaRPr dirty="0"/>
          </a:p>
        </p:txBody>
      </p:sp>
      <p:sp>
        <p:nvSpPr>
          <p:cNvPr id="53" name="CustomShape 9"/>
          <p:cNvSpPr/>
          <p:nvPr/>
        </p:nvSpPr>
        <p:spPr>
          <a:xfrm>
            <a:off x="7782840" y="24389400"/>
            <a:ext cx="13990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Craft Weapons and More</a:t>
            </a:r>
            <a:endParaRPr dirty="0"/>
          </a:p>
        </p:txBody>
      </p:sp>
      <p:sp>
        <p:nvSpPr>
          <p:cNvPr id="54" name="CustomShape 10"/>
          <p:cNvSpPr/>
          <p:nvPr/>
        </p:nvSpPr>
        <p:spPr>
          <a:xfrm>
            <a:off x="7782840" y="25768440"/>
            <a:ext cx="13830990" cy="282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Crafting new items from the resources you collect around the island will enable your survival. Craft an axe to chop down a tree. Craft a spear the take down a dinosaur. The possibilities are many.</a:t>
            </a:r>
            <a:endParaRPr dirty="0"/>
          </a:p>
        </p:txBody>
      </p:sp>
      <p:pic>
        <p:nvPicPr>
          <p:cNvPr id="2054" name="Picture 6" descr="http://zknicker.github.io/GetAway/images/ss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2" y="29108400"/>
            <a:ext cx="5940698" cy="413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6" name="CustomShape 9"/>
          <p:cNvSpPr/>
          <p:nvPr/>
        </p:nvSpPr>
        <p:spPr>
          <a:xfrm>
            <a:off x="7782840" y="29177700"/>
            <a:ext cx="13990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Collect Resources</a:t>
            </a:r>
            <a:endParaRPr dirty="0"/>
          </a:p>
        </p:txBody>
      </p:sp>
      <p:sp>
        <p:nvSpPr>
          <p:cNvPr id="57" name="CustomShape 10"/>
          <p:cNvSpPr/>
          <p:nvPr/>
        </p:nvSpPr>
        <p:spPr>
          <a:xfrm>
            <a:off x="7782840" y="30556740"/>
            <a:ext cx="14711160" cy="282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Resources for both crafting or consumption can be collected from the island. Some items are commonly available everywhere, whereas others are rarer and restricted to particular climates like the jungle.</a:t>
            </a:r>
            <a:endParaRPr dirty="0"/>
          </a:p>
        </p:txBody>
      </p:sp>
      <p:sp>
        <p:nvSpPr>
          <p:cNvPr id="58" name="CustomShape 17"/>
          <p:cNvSpPr/>
          <p:nvPr/>
        </p:nvSpPr>
        <p:spPr>
          <a:xfrm>
            <a:off x="26349720" y="23453160"/>
            <a:ext cx="9152040" cy="806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Chop trees to get logs and other resources.</a:t>
            </a:r>
          </a:p>
        </p:txBody>
      </p:sp>
      <p:sp>
        <p:nvSpPr>
          <p:cNvPr id="59" name="CustomShape 17"/>
          <p:cNvSpPr/>
          <p:nvPr/>
        </p:nvSpPr>
        <p:spPr>
          <a:xfrm>
            <a:off x="26342520" y="25936260"/>
            <a:ext cx="10750680" cy="945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Take down dinosaurs with a thrust of your spear.</a:t>
            </a:r>
          </a:p>
        </p:txBody>
      </p:sp>
      <p:sp>
        <p:nvSpPr>
          <p:cNvPr id="60" name="CustomShape 17"/>
          <p:cNvSpPr/>
          <p:nvPr/>
        </p:nvSpPr>
        <p:spPr>
          <a:xfrm>
            <a:off x="26266320" y="28374660"/>
            <a:ext cx="10750680" cy="945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Shoot at dinosaurs from afar.</a:t>
            </a:r>
          </a:p>
        </p:txBody>
      </p:sp>
      <p:sp>
        <p:nvSpPr>
          <p:cNvPr id="61" name="CustomShape 17"/>
          <p:cNvSpPr/>
          <p:nvPr/>
        </p:nvSpPr>
        <p:spPr>
          <a:xfrm>
            <a:off x="26266320" y="30813060"/>
            <a:ext cx="10750680" cy="945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The night is dark, but a torch will light your way.</a:t>
            </a:r>
          </a:p>
        </p:txBody>
      </p:sp>
      <p:sp>
        <p:nvSpPr>
          <p:cNvPr id="109" name="CustomShape 1"/>
          <p:cNvSpPr/>
          <p:nvPr/>
        </p:nvSpPr>
        <p:spPr>
          <a:xfrm>
            <a:off x="28735020" y="12035094"/>
            <a:ext cx="8491920" cy="7706796"/>
          </a:xfrm>
          <a:prstGeom prst="rect">
            <a:avLst/>
          </a:prstGeom>
          <a:solidFill>
            <a:srgbClr val="D9D9D9">
              <a:alpha val="38000"/>
            </a:srgbClr>
          </a:solidFill>
          <a:ln w="9360">
            <a:solidFill>
              <a:schemeClr val="tx1">
                <a:alpha val="37000"/>
              </a:schemeClr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0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28801500" y="12035094"/>
            <a:ext cx="1904760" cy="1891800"/>
          </a:xfrm>
          <a:prstGeom prst="rect">
            <a:avLst/>
          </a:prstGeom>
          <a:ln>
            <a:noFill/>
          </a:ln>
        </p:spPr>
      </p:pic>
      <p:pic>
        <p:nvPicPr>
          <p:cNvPr id="111" name="Picture 3"/>
          <p:cNvPicPr/>
          <p:nvPr/>
        </p:nvPicPr>
        <p:blipFill>
          <a:blip r:embed="rId18"/>
          <a:stretch>
            <a:fillRect/>
          </a:stretch>
        </p:blipFill>
        <p:spPr>
          <a:xfrm>
            <a:off x="28801500" y="13926894"/>
            <a:ext cx="1904760" cy="1891800"/>
          </a:xfrm>
          <a:prstGeom prst="rect">
            <a:avLst/>
          </a:prstGeom>
          <a:ln>
            <a:noFill/>
          </a:ln>
        </p:spPr>
      </p:pic>
      <p:pic>
        <p:nvPicPr>
          <p:cNvPr id="112" name="Picture 4"/>
          <p:cNvPicPr/>
          <p:nvPr/>
        </p:nvPicPr>
        <p:blipFill>
          <a:blip r:embed="rId19"/>
          <a:stretch>
            <a:fillRect/>
          </a:stretch>
        </p:blipFill>
        <p:spPr>
          <a:xfrm>
            <a:off x="28801500" y="17710494"/>
            <a:ext cx="1904760" cy="1891800"/>
          </a:xfrm>
          <a:prstGeom prst="rect">
            <a:avLst/>
          </a:prstGeom>
          <a:ln>
            <a:noFill/>
          </a:ln>
        </p:spPr>
      </p:pic>
      <p:pic>
        <p:nvPicPr>
          <p:cNvPr id="113" name="Picture 5"/>
          <p:cNvPicPr/>
          <p:nvPr/>
        </p:nvPicPr>
        <p:blipFill>
          <a:blip r:embed="rId20"/>
          <a:stretch>
            <a:fillRect/>
          </a:stretch>
        </p:blipFill>
        <p:spPr>
          <a:xfrm>
            <a:off x="28801500" y="15818694"/>
            <a:ext cx="1904760" cy="1891800"/>
          </a:xfrm>
          <a:prstGeom prst="rect">
            <a:avLst/>
          </a:prstGeom>
          <a:ln>
            <a:noFill/>
          </a:ln>
        </p:spPr>
      </p:pic>
      <p:sp>
        <p:nvSpPr>
          <p:cNvPr id="114" name="CustomShape 11"/>
          <p:cNvSpPr/>
          <p:nvPr/>
        </p:nvSpPr>
        <p:spPr>
          <a:xfrm>
            <a:off x="30706260" y="12128634"/>
            <a:ext cx="5479200" cy="85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"/>
              </a:rPr>
              <a:t>Health</a:t>
            </a:r>
            <a:endParaRPr dirty="0"/>
          </a:p>
        </p:txBody>
      </p:sp>
      <p:sp>
        <p:nvSpPr>
          <p:cNvPr id="115" name="CustomShape 12"/>
          <p:cNvSpPr/>
          <p:nvPr/>
        </p:nvSpPr>
        <p:spPr>
          <a:xfrm>
            <a:off x="30706260" y="13926894"/>
            <a:ext cx="284706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</a:rPr>
              <a:t>Hunger</a:t>
            </a:r>
            <a:endParaRPr dirty="0"/>
          </a:p>
        </p:txBody>
      </p:sp>
      <p:sp>
        <p:nvSpPr>
          <p:cNvPr id="116" name="CustomShape 13"/>
          <p:cNvSpPr/>
          <p:nvPr/>
        </p:nvSpPr>
        <p:spPr>
          <a:xfrm>
            <a:off x="30706260" y="15818694"/>
            <a:ext cx="241896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Arial"/>
              </a:rPr>
              <a:t>Thirst</a:t>
            </a:r>
            <a:endParaRPr dirty="0"/>
          </a:p>
        </p:txBody>
      </p:sp>
      <p:sp>
        <p:nvSpPr>
          <p:cNvPr id="117" name="CustomShape 17"/>
          <p:cNvSpPr/>
          <p:nvPr/>
        </p:nvSpPr>
        <p:spPr>
          <a:xfrm>
            <a:off x="30706260" y="12980994"/>
            <a:ext cx="4721726" cy="945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Depletes when injured</a:t>
            </a:r>
          </a:p>
        </p:txBody>
      </p:sp>
      <p:sp>
        <p:nvSpPr>
          <p:cNvPr id="118" name="CustomShape 17"/>
          <p:cNvSpPr/>
          <p:nvPr/>
        </p:nvSpPr>
        <p:spPr>
          <a:xfrm>
            <a:off x="30706260" y="14931654"/>
            <a:ext cx="6520680" cy="7838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Depletes faster when running</a:t>
            </a:r>
          </a:p>
        </p:txBody>
      </p:sp>
      <p:sp>
        <p:nvSpPr>
          <p:cNvPr id="119" name="CustomShape 17"/>
          <p:cNvSpPr/>
          <p:nvPr/>
        </p:nvSpPr>
        <p:spPr>
          <a:xfrm>
            <a:off x="30706260" y="16823454"/>
            <a:ext cx="6520680" cy="81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Depletes faster during the day</a:t>
            </a:r>
          </a:p>
        </p:txBody>
      </p:sp>
      <p:sp>
        <p:nvSpPr>
          <p:cNvPr id="120" name="CustomShape 13"/>
          <p:cNvSpPr/>
          <p:nvPr/>
        </p:nvSpPr>
        <p:spPr>
          <a:xfrm>
            <a:off x="30706260" y="17710494"/>
            <a:ext cx="2418960" cy="10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"/>
              </a:rPr>
              <a:t>Sanity</a:t>
            </a:r>
            <a:endParaRPr dirty="0"/>
          </a:p>
        </p:txBody>
      </p:sp>
      <p:sp>
        <p:nvSpPr>
          <p:cNvPr id="121" name="CustomShape 17"/>
          <p:cNvSpPr/>
          <p:nvPr/>
        </p:nvSpPr>
        <p:spPr>
          <a:xfrm>
            <a:off x="30706260" y="18715254"/>
            <a:ext cx="6520680" cy="81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Depletes during the night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308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Keegan</dc:creator>
  <cp:lastModifiedBy>Keegan</cp:lastModifiedBy>
  <cp:revision>41</cp:revision>
  <dcterms:modified xsi:type="dcterms:W3CDTF">2014-04-16T05:50:19Z</dcterms:modified>
</cp:coreProperties>
</file>