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74" y="25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A50C79-5BC8-46E5-AD0C-E8116FE143C0}"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1CF50-33D2-41F3-9C0F-D34C3CE901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A50C79-5BC8-46E5-AD0C-E8116FE143C0}"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1CF50-33D2-41F3-9C0F-D34C3CE901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A50C79-5BC8-46E5-AD0C-E8116FE143C0}"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1CF50-33D2-41F3-9C0F-D34C3CE901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A50C79-5BC8-46E5-AD0C-E8116FE143C0}"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1CF50-33D2-41F3-9C0F-D34C3CE901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A50C79-5BC8-46E5-AD0C-E8116FE143C0}"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1CF50-33D2-41F3-9C0F-D34C3CE901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A50C79-5BC8-46E5-AD0C-E8116FE143C0}"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1CF50-33D2-41F3-9C0F-D34C3CE901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A50C79-5BC8-46E5-AD0C-E8116FE143C0}" type="datetimeFigureOut">
              <a:rPr lang="en-US" smtClean="0"/>
              <a:pPr/>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11CF50-33D2-41F3-9C0F-D34C3CE901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A50C79-5BC8-46E5-AD0C-E8116FE143C0}" type="datetimeFigureOut">
              <a:rPr lang="en-US" smtClean="0"/>
              <a:pPr/>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11CF50-33D2-41F3-9C0F-D34C3CE901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50C79-5BC8-46E5-AD0C-E8116FE143C0}" type="datetimeFigureOut">
              <a:rPr lang="en-US" smtClean="0"/>
              <a:pPr/>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11CF50-33D2-41F3-9C0F-D34C3CE901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A50C79-5BC8-46E5-AD0C-E8116FE143C0}"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1CF50-33D2-41F3-9C0F-D34C3CE901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A50C79-5BC8-46E5-AD0C-E8116FE143C0}"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1CF50-33D2-41F3-9C0F-D34C3CE901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A50C79-5BC8-46E5-AD0C-E8116FE143C0}" type="datetimeFigureOut">
              <a:rPr lang="en-US" smtClean="0"/>
              <a:pPr/>
              <a:t>12/8/2014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11CF50-33D2-41F3-9C0F-D34C3CE901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osu.edu/"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ctrTitle"/>
          </p:nvPr>
        </p:nvSpPr>
        <p:spPr>
          <a:xfrm>
            <a:off x="2514600" y="1"/>
            <a:ext cx="3733800" cy="914399"/>
          </a:xfrm>
        </p:spPr>
        <p:txBody>
          <a:bodyPr>
            <a:normAutofit fontScale="90000"/>
          </a:bodyPr>
          <a:lstStyle/>
          <a:p>
            <a:r>
              <a:rPr lang="en-US" sz="5400" b="1" dirty="0" smtClean="0">
                <a:latin typeface="Chiller" pitchFamily="82" charset="0"/>
              </a:rPr>
              <a:t>Forsaken</a:t>
            </a:r>
            <a:endParaRPr lang="en-US" sz="5400" b="1" dirty="0">
              <a:latin typeface="Chiller" pitchFamily="82" charset="0"/>
            </a:endParaRPr>
          </a:p>
        </p:txBody>
      </p:sp>
      <p:sp>
        <p:nvSpPr>
          <p:cNvPr id="3" name="Subtitle 2"/>
          <p:cNvSpPr>
            <a:spLocks noGrp="1"/>
          </p:cNvSpPr>
          <p:nvPr>
            <p:ph type="subTitle" idx="1"/>
          </p:nvPr>
        </p:nvSpPr>
        <p:spPr>
          <a:xfrm>
            <a:off x="2514600" y="914400"/>
            <a:ext cx="4114800" cy="1828800"/>
          </a:xfrm>
          <a:solidFill>
            <a:schemeClr val="bg1">
              <a:lumMod val="75000"/>
            </a:schemeClr>
          </a:solidFill>
        </p:spPr>
        <p:style>
          <a:lnRef idx="2">
            <a:schemeClr val="dk1"/>
          </a:lnRef>
          <a:fillRef idx="1">
            <a:schemeClr val="lt1"/>
          </a:fillRef>
          <a:effectRef idx="0">
            <a:schemeClr val="dk1"/>
          </a:effectRef>
          <a:fontRef idx="minor">
            <a:schemeClr val="dk1"/>
          </a:fontRef>
        </p:style>
        <p:txBody>
          <a:bodyPr>
            <a:noAutofit/>
          </a:bodyPr>
          <a:lstStyle/>
          <a:p>
            <a:r>
              <a:rPr lang="en-US" sz="1400" dirty="0" smtClean="0">
                <a:solidFill>
                  <a:schemeClr val="tx1"/>
                </a:solidFill>
              </a:rPr>
              <a:t>You wake up from a daze in a place you've never seen. The only sound that can be heard apart from your racing heart and heavy breathing are the echoes of a dripping pipe in the hall. This place is clearly abandoned and has been for quite some time. There is only one objective: escape. But this place seems almost alive, and it feels like it isn't quite done with you.</a:t>
            </a:r>
            <a:endParaRPr lang="en-US" sz="1400" dirty="0">
              <a:solidFill>
                <a:schemeClr val="tx1"/>
              </a:solidFill>
            </a:endParaRPr>
          </a:p>
        </p:txBody>
      </p:sp>
      <p:sp>
        <p:nvSpPr>
          <p:cNvPr id="7" name="TextBox 6"/>
          <p:cNvSpPr txBox="1"/>
          <p:nvPr/>
        </p:nvSpPr>
        <p:spPr>
          <a:xfrm>
            <a:off x="7086600" y="457200"/>
            <a:ext cx="1828800" cy="369332"/>
          </a:xfrm>
          <a:prstGeom prst="rect">
            <a:avLst/>
          </a:prstGeom>
          <a:solidFill>
            <a:schemeClr val="bg1">
              <a:lumMod val="75000"/>
            </a:schemeClr>
          </a:solidFill>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dirty="0" err="1" smtClean="0">
                <a:solidFill>
                  <a:schemeClr val="tx1"/>
                </a:solidFill>
              </a:rPr>
              <a:t>Atalyah</a:t>
            </a:r>
            <a:r>
              <a:rPr lang="en-US" dirty="0" smtClean="0">
                <a:solidFill>
                  <a:schemeClr val="tx1"/>
                </a:solidFill>
              </a:rPr>
              <a:t> – Patient</a:t>
            </a:r>
          </a:p>
        </p:txBody>
      </p:sp>
      <p:sp>
        <p:nvSpPr>
          <p:cNvPr id="9" name="TextBox 8"/>
          <p:cNvSpPr txBox="1"/>
          <p:nvPr/>
        </p:nvSpPr>
        <p:spPr>
          <a:xfrm>
            <a:off x="3352800" y="2971800"/>
            <a:ext cx="2461892" cy="2677656"/>
          </a:xfrm>
          <a:prstGeom prst="rect">
            <a:avLst/>
          </a:prstGeom>
          <a:solidFill>
            <a:schemeClr val="bg1">
              <a:lumMod val="75000"/>
            </a:schemeClr>
          </a:solidFill>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pPr algn="ctr"/>
            <a:r>
              <a:rPr lang="en-US" sz="1400" dirty="0" smtClean="0">
                <a:solidFill>
                  <a:schemeClr val="tx1"/>
                </a:solidFill>
              </a:rPr>
              <a:t>Controls</a:t>
            </a:r>
          </a:p>
          <a:p>
            <a:r>
              <a:rPr lang="en-US" sz="1400" dirty="0" smtClean="0">
                <a:solidFill>
                  <a:schemeClr val="tx1"/>
                </a:solidFill>
              </a:rPr>
              <a:t>W	Move Forward</a:t>
            </a:r>
          </a:p>
          <a:p>
            <a:r>
              <a:rPr lang="en-US" sz="1400" dirty="0" smtClean="0">
                <a:solidFill>
                  <a:schemeClr val="tx1"/>
                </a:solidFill>
              </a:rPr>
              <a:t>A	Strafe Left</a:t>
            </a:r>
          </a:p>
          <a:p>
            <a:r>
              <a:rPr lang="en-US" sz="1400" dirty="0" smtClean="0">
                <a:solidFill>
                  <a:schemeClr val="tx1"/>
                </a:solidFill>
              </a:rPr>
              <a:t>S	Shuffle Backwards</a:t>
            </a:r>
          </a:p>
          <a:p>
            <a:r>
              <a:rPr lang="en-US" sz="1400" dirty="0" smtClean="0">
                <a:solidFill>
                  <a:schemeClr val="tx1"/>
                </a:solidFill>
              </a:rPr>
              <a:t>D	Strafe Right</a:t>
            </a:r>
          </a:p>
          <a:p>
            <a:r>
              <a:rPr lang="en-US" sz="1400" dirty="0" smtClean="0">
                <a:solidFill>
                  <a:schemeClr val="tx1"/>
                </a:solidFill>
              </a:rPr>
              <a:t>E	Interact</a:t>
            </a:r>
          </a:p>
          <a:p>
            <a:r>
              <a:rPr lang="en-US" sz="1400" dirty="0" smtClean="0">
                <a:solidFill>
                  <a:schemeClr val="tx1"/>
                </a:solidFill>
              </a:rPr>
              <a:t>Shift	Run</a:t>
            </a:r>
          </a:p>
          <a:p>
            <a:r>
              <a:rPr lang="en-US" sz="1400" dirty="0" smtClean="0">
                <a:solidFill>
                  <a:schemeClr val="tx1"/>
                </a:solidFill>
              </a:rPr>
              <a:t>Spacebar	Jump</a:t>
            </a:r>
          </a:p>
          <a:p>
            <a:r>
              <a:rPr lang="en-US" sz="1400" dirty="0" smtClean="0">
                <a:solidFill>
                  <a:schemeClr val="tx1"/>
                </a:solidFill>
              </a:rPr>
              <a:t>Ctrl	Crouch/Crawl</a:t>
            </a:r>
          </a:p>
          <a:p>
            <a:r>
              <a:rPr lang="en-US" sz="1400" dirty="0" smtClean="0">
                <a:solidFill>
                  <a:schemeClr val="tx1"/>
                </a:solidFill>
              </a:rPr>
              <a:t>Mouse	Look</a:t>
            </a:r>
          </a:p>
          <a:p>
            <a:r>
              <a:rPr lang="en-US" sz="1400" dirty="0" smtClean="0">
                <a:solidFill>
                  <a:schemeClr val="tx1"/>
                </a:solidFill>
              </a:rPr>
              <a:t>Mouse Left	Throw Object</a:t>
            </a:r>
          </a:p>
          <a:p>
            <a:r>
              <a:rPr lang="en-US" sz="1400" dirty="0" smtClean="0">
                <a:solidFill>
                  <a:schemeClr val="tx1"/>
                </a:solidFill>
              </a:rPr>
              <a:t>Esc	Pause</a:t>
            </a:r>
            <a:endParaRPr lang="en-US" sz="1400" dirty="0">
              <a:solidFill>
                <a:schemeClr val="tx1"/>
              </a:solidFill>
            </a:endParaRPr>
          </a:p>
        </p:txBody>
      </p:sp>
      <p:sp>
        <p:nvSpPr>
          <p:cNvPr id="10" name="TextBox 9"/>
          <p:cNvSpPr txBox="1"/>
          <p:nvPr/>
        </p:nvSpPr>
        <p:spPr>
          <a:xfrm>
            <a:off x="457200" y="3505200"/>
            <a:ext cx="2209800" cy="923330"/>
          </a:xfrm>
          <a:prstGeom prst="rect">
            <a:avLst/>
          </a:prstGeom>
          <a:solidFill>
            <a:schemeClr val="bg1">
              <a:lumMod val="75000"/>
            </a:schemeClr>
          </a:solidFill>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dirty="0" smtClean="0">
                <a:solidFill>
                  <a:schemeClr val="tx1"/>
                </a:solidFill>
              </a:rPr>
              <a:t>Syringes – Help you see the world how it really is</a:t>
            </a:r>
            <a:endParaRPr lang="en-US" dirty="0">
              <a:solidFill>
                <a:schemeClr val="tx1"/>
              </a:solidFill>
            </a:endParaRPr>
          </a:p>
        </p:txBody>
      </p:sp>
      <p:sp>
        <p:nvSpPr>
          <p:cNvPr id="13" name="TextBox 12"/>
          <p:cNvSpPr txBox="1"/>
          <p:nvPr/>
        </p:nvSpPr>
        <p:spPr>
          <a:xfrm>
            <a:off x="112015" y="6336268"/>
            <a:ext cx="8955785" cy="369332"/>
          </a:xfrm>
          <a:prstGeom prst="rect">
            <a:avLst/>
          </a:prstGeom>
          <a:solidFill>
            <a:schemeClr val="bg1">
              <a:lumMod val="75000"/>
            </a:schemeClr>
          </a:solidFill>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pPr algn="ctr"/>
            <a:r>
              <a:rPr lang="en-US" dirty="0" err="1" smtClean="0">
                <a:solidFill>
                  <a:schemeClr val="tx1"/>
                </a:solidFill>
              </a:rPr>
              <a:t>Serambiguous</a:t>
            </a:r>
            <a:r>
              <a:rPr lang="en-US" dirty="0" smtClean="0">
                <a:solidFill>
                  <a:schemeClr val="tx1"/>
                </a:solidFill>
              </a:rPr>
              <a:t> Games: Tony </a:t>
            </a:r>
            <a:r>
              <a:rPr lang="en-US" dirty="0" err="1" smtClean="0">
                <a:solidFill>
                  <a:schemeClr val="tx1"/>
                </a:solidFill>
              </a:rPr>
              <a:t>Xu</a:t>
            </a:r>
            <a:r>
              <a:rPr lang="en-US" dirty="0" smtClean="0">
                <a:solidFill>
                  <a:schemeClr val="tx1"/>
                </a:solidFill>
              </a:rPr>
              <a:t>, Robert Feeney, </a:t>
            </a:r>
            <a:r>
              <a:rPr lang="en-US" dirty="0" err="1" smtClean="0">
                <a:solidFill>
                  <a:schemeClr val="tx1"/>
                </a:solidFill>
              </a:rPr>
              <a:t>Steffan</a:t>
            </a:r>
            <a:r>
              <a:rPr lang="en-US" dirty="0" smtClean="0">
                <a:solidFill>
                  <a:schemeClr val="tx1"/>
                </a:solidFill>
              </a:rPr>
              <a:t> Pease, Ting-Chun Sun, Nicole Shaddock</a:t>
            </a:r>
            <a:endParaRPr lang="en-US" dirty="0">
              <a:solidFill>
                <a:schemeClr val="tx1"/>
              </a:solidFill>
            </a:endParaRPr>
          </a:p>
        </p:txBody>
      </p:sp>
      <p:sp>
        <p:nvSpPr>
          <p:cNvPr id="14" name="TextBox 13"/>
          <p:cNvSpPr txBox="1"/>
          <p:nvPr/>
        </p:nvSpPr>
        <p:spPr>
          <a:xfrm>
            <a:off x="228600" y="990600"/>
            <a:ext cx="1981200" cy="1600438"/>
          </a:xfrm>
          <a:prstGeom prst="rect">
            <a:avLst/>
          </a:prstGeom>
          <a:solidFill>
            <a:schemeClr val="bg1">
              <a:lumMod val="75000"/>
            </a:schemeClr>
          </a:solidFill>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1400" u="sng" dirty="0" smtClean="0">
                <a:solidFill>
                  <a:schemeClr val="tx1"/>
                </a:solidFill>
              </a:rPr>
              <a:t>Advice to Survive:</a:t>
            </a:r>
          </a:p>
          <a:p>
            <a:pPr marL="285750" indent="-285750">
              <a:buFont typeface="Arial" panose="020B0604020202020204" pitchFamily="34" charset="0"/>
              <a:buChar char="•"/>
            </a:pPr>
            <a:r>
              <a:rPr lang="en-US" sz="1400" dirty="0" smtClean="0">
                <a:solidFill>
                  <a:schemeClr val="tx1"/>
                </a:solidFill>
              </a:rPr>
              <a:t>Don’t be too loud</a:t>
            </a:r>
          </a:p>
          <a:p>
            <a:pPr marL="285750" indent="-285750">
              <a:buFont typeface="Arial" panose="020B0604020202020204" pitchFamily="34" charset="0"/>
              <a:buChar char="•"/>
            </a:pPr>
            <a:r>
              <a:rPr lang="en-US" sz="1400" dirty="0" smtClean="0">
                <a:solidFill>
                  <a:schemeClr val="tx1"/>
                </a:solidFill>
              </a:rPr>
              <a:t>Don’t trust your sense of direction</a:t>
            </a:r>
          </a:p>
          <a:p>
            <a:pPr marL="285750" indent="-285750">
              <a:buFont typeface="Arial" panose="020B0604020202020204" pitchFamily="34" charset="0"/>
              <a:buChar char="•"/>
            </a:pPr>
            <a:r>
              <a:rPr lang="en-US" sz="1400" dirty="0" smtClean="0">
                <a:solidFill>
                  <a:schemeClr val="tx1"/>
                </a:solidFill>
              </a:rPr>
              <a:t>Don’t trust your eyes</a:t>
            </a:r>
          </a:p>
          <a:p>
            <a:pPr marL="285750" indent="-285750">
              <a:buFont typeface="Arial" panose="020B0604020202020204" pitchFamily="34" charset="0"/>
              <a:buChar char="•"/>
            </a:pPr>
            <a:r>
              <a:rPr lang="en-US" sz="1400" dirty="0" smtClean="0">
                <a:solidFill>
                  <a:schemeClr val="tx1"/>
                </a:solidFill>
              </a:rPr>
              <a:t>Escape</a:t>
            </a:r>
          </a:p>
        </p:txBody>
      </p:sp>
      <p:sp>
        <p:nvSpPr>
          <p:cNvPr id="15" name="TextBox 14"/>
          <p:cNvSpPr txBox="1"/>
          <p:nvPr/>
        </p:nvSpPr>
        <p:spPr>
          <a:xfrm>
            <a:off x="6781800" y="3200162"/>
            <a:ext cx="2202717" cy="1600438"/>
          </a:xfrm>
          <a:prstGeom prst="rect">
            <a:avLst/>
          </a:prstGeom>
          <a:solidFill>
            <a:schemeClr val="bg1">
              <a:lumMod val="75000"/>
            </a:schemeClr>
          </a:solidFill>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1400" dirty="0" err="1" smtClean="0">
                <a:solidFill>
                  <a:schemeClr val="tx1"/>
                </a:solidFill>
              </a:rPr>
              <a:t>Atalyah</a:t>
            </a:r>
            <a:r>
              <a:rPr lang="en-US" sz="1400" dirty="0" smtClean="0">
                <a:solidFill>
                  <a:schemeClr val="tx1"/>
                </a:solidFill>
              </a:rPr>
              <a:t> is a disturbed little demon girl who doesn’t want to be bothered. Don’t let her find you and try not to attract her attention. She is the only obstacle on your way to freedom.</a:t>
            </a:r>
          </a:p>
        </p:txBody>
      </p:sp>
      <p:pic>
        <p:nvPicPr>
          <p:cNvPr id="1026" name="Picture 2" descr="Ohio State University logo">
            <a:hlinkClick r:id="rId2" tooltip="The Ohio State University"/>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67600" y="4920734"/>
            <a:ext cx="1246460" cy="1251466"/>
          </a:xfrm>
          <a:prstGeom prst="rect">
            <a:avLst/>
          </a:prstGeom>
          <a:solidFill>
            <a:srgbClr val="000000">
              <a:shade val="95000"/>
            </a:srgbClr>
          </a:solidFill>
          <a:ln w="76200" cap="sq">
            <a:solidFill>
              <a:srgbClr val="000000"/>
            </a:solidFill>
            <a:miter lim="800000"/>
          </a:ln>
          <a:effectLst>
            <a:outerShdw blurRad="254000" dist="190500" dir="2700000" sy="90000" algn="bl" rotWithShape="0">
              <a:srgbClr val="000000">
                <a:alpha val="40000"/>
              </a:srgbClr>
            </a:outerShdw>
          </a:effectLst>
          <a:extLst/>
        </p:spPr>
      </p:pic>
      <p:pic>
        <p:nvPicPr>
          <p:cNvPr id="4" name="Picture 2"/>
          <p:cNvPicPr>
            <a:picLocks noChangeAspect="1" noChangeArrowheads="1"/>
          </p:cNvPicPr>
          <p:nvPr/>
        </p:nvPicPr>
        <p:blipFill>
          <a:blip r:embed="rId4" cstate="print"/>
          <a:srcRect/>
          <a:stretch>
            <a:fillRect/>
          </a:stretch>
        </p:blipFill>
        <p:spPr bwMode="auto">
          <a:xfrm>
            <a:off x="381000" y="4724400"/>
            <a:ext cx="2600325" cy="990600"/>
          </a:xfrm>
          <a:prstGeom prst="rect">
            <a:avLst/>
          </a:prstGeom>
          <a:noFill/>
          <a:ln w="9525">
            <a:noFill/>
            <a:miter lim="800000"/>
            <a:headEnd/>
            <a:tailEnd/>
          </a:ln>
        </p:spPr>
      </p:pic>
      <p:pic>
        <p:nvPicPr>
          <p:cNvPr id="1027" name="Picture 3"/>
          <p:cNvPicPr>
            <a:picLocks noChangeAspect="1" noChangeArrowheads="1"/>
          </p:cNvPicPr>
          <p:nvPr/>
        </p:nvPicPr>
        <p:blipFill>
          <a:blip r:embed="rId5" cstate="print"/>
          <a:srcRect/>
          <a:stretch>
            <a:fillRect/>
          </a:stretch>
        </p:blipFill>
        <p:spPr bwMode="auto">
          <a:xfrm>
            <a:off x="7239000" y="990600"/>
            <a:ext cx="1533525" cy="1981200"/>
          </a:xfrm>
          <a:prstGeom prst="rect">
            <a:avLst/>
          </a:prstGeom>
          <a:noFill/>
          <a:ln w="9525">
            <a:noFill/>
            <a:miter lim="800000"/>
            <a:headEnd/>
            <a:tailEnd/>
          </a:ln>
        </p:spPr>
      </p:pic>
    </p:spTree>
    <p:extLst>
      <p:ext uri="{BB962C8B-B14F-4D97-AF65-F5344CB8AC3E}">
        <p14:creationId xmlns:p14="http://schemas.microsoft.com/office/powerpoint/2010/main" xmlns="" val="3322202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TotalTime>
  <Words>169</Words>
  <Application>Microsoft Office PowerPoint</Application>
  <PresentationFormat>On-screen Show (4:3)</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Forsaken</vt:lpstr>
    </vt:vector>
  </TitlesOfParts>
  <Company>Limited Brands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Forsaken</dc:title>
  <dc:creator>Shaddock, Nicole</dc:creator>
  <cp:lastModifiedBy>Nicole</cp:lastModifiedBy>
  <cp:revision>24</cp:revision>
  <dcterms:created xsi:type="dcterms:W3CDTF">2014-12-03T20:54:45Z</dcterms:created>
  <dcterms:modified xsi:type="dcterms:W3CDTF">2014-12-09T03:22:37Z</dcterms:modified>
</cp:coreProperties>
</file>