
<file path=[Content_Types].xml><?xml version="1.0" encoding="utf-8"?>
<Types xmlns="http://schemas.openxmlformats.org/package/2006/content-types">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diagrams/drawing3.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presProps.xml" ContentType="application/vnd.openxmlformats-officedocument.presentationml.presProps+xml"/>
  <Override PartName="/ppt/diagrams/drawing1.xml" ContentType="application/vnd.ms-office.drawingml.diagramDrawing+xml"/>
  <Override PartName="/ppt/diagrams/quickStyle2.xml" ContentType="application/vnd.openxmlformats-officedocument.drawingml.diagramStyle+xml"/>
  <Override PartName="/ppt/diagrams/quickStyle3.xml" ContentType="application/vnd.openxmlformats-officedocument.drawingml.diagramStyle+xml"/>
  <Override PartName="/ppt/slides/slide1.xml" ContentType="application/vnd.openxmlformats-officedocument.presentationml.slide+xml"/>
  <Override PartName="/ppt/theme/theme1.xml" ContentType="application/vnd.openxmlformats-officedocument.theme+xml"/>
  <Default Extension="wmf" ContentType="image/x-wmf"/>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diagrams/layout4.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viewProps.xml" ContentType="application/vnd.openxmlformats-officedocument.presentationml.viewProps+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7004050" cy="9283700"/>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EAEAEA"/>
    <a:srgbClr val="FFFFFF"/>
    <a:srgbClr val="CCECFF"/>
    <a:srgbClr val="F8F8F8"/>
    <a:srgbClr val="003A74"/>
    <a:srgbClr val="FFFF66"/>
    <a:srgbClr val="366EA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72" autoAdjust="0"/>
    <p:restoredTop sz="97966" autoAdjust="0"/>
  </p:normalViewPr>
  <p:slideViewPr>
    <p:cSldViewPr>
      <p:cViewPr>
        <p:scale>
          <a:sx n="10" d="100"/>
          <a:sy n="10" d="100"/>
        </p:scale>
        <p:origin x="-2106" y="-654"/>
      </p:cViewPr>
      <p:guideLst>
        <p:guide orient="horz" pos="10368"/>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ata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ata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D0CB58-56F2-4585-AF51-018B753604CE}"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1C77E664-4B6A-49C7-8AAA-47E645C777FB}">
      <dgm:prSet phldrT="[Text]"/>
      <dgm:spPr/>
      <dgm:t>
        <a:bodyPr/>
        <a:lstStyle/>
        <a:p>
          <a:r>
            <a:rPr lang="en-US" dirty="0" smtClean="0"/>
            <a:t>Spider</a:t>
          </a:r>
          <a:endParaRPr lang="en-US" dirty="0"/>
        </a:p>
      </dgm:t>
    </dgm:pt>
    <dgm:pt modelId="{5F26FDD1-8672-4A25-A606-E7FCA2EFEB19}" type="parTrans" cxnId="{017CEB34-3EE6-444C-B62F-B6FED361ED01}">
      <dgm:prSet/>
      <dgm:spPr/>
      <dgm:t>
        <a:bodyPr/>
        <a:lstStyle/>
        <a:p>
          <a:endParaRPr lang="en-US"/>
        </a:p>
      </dgm:t>
    </dgm:pt>
    <dgm:pt modelId="{0CCD638E-B214-455F-821D-49CA9DDCF9EC}" type="sibTrans" cxnId="{017CEB34-3EE6-444C-B62F-B6FED361ED01}">
      <dgm:prSet/>
      <dgm:spPr/>
      <dgm:t>
        <a:bodyPr/>
        <a:lstStyle/>
        <a:p>
          <a:endParaRPr lang="en-US"/>
        </a:p>
      </dgm:t>
    </dgm:pt>
    <dgm:pt modelId="{3FB45CF5-C974-48A9-B455-16A719A01022}">
      <dgm:prSet phldrT="[Text]"/>
      <dgm:spPr/>
      <dgm:t>
        <a:bodyPr/>
        <a:lstStyle/>
        <a:p>
          <a:r>
            <a:rPr lang="en-US" dirty="0" smtClean="0"/>
            <a:t>Climb walls</a:t>
          </a:r>
          <a:endParaRPr lang="en-US" dirty="0"/>
        </a:p>
      </dgm:t>
    </dgm:pt>
    <dgm:pt modelId="{69C64E19-E4FF-4EA2-9D0A-3DF0D0293A74}" type="parTrans" cxnId="{F6867286-55EF-4966-83AB-679E5B1869DD}">
      <dgm:prSet/>
      <dgm:spPr/>
      <dgm:t>
        <a:bodyPr/>
        <a:lstStyle/>
        <a:p>
          <a:endParaRPr lang="en-US"/>
        </a:p>
      </dgm:t>
    </dgm:pt>
    <dgm:pt modelId="{2AAB6E2E-41C4-4F38-8EEC-D56F87765F17}" type="sibTrans" cxnId="{F6867286-55EF-4966-83AB-679E5B1869DD}">
      <dgm:prSet/>
      <dgm:spPr/>
      <dgm:t>
        <a:bodyPr/>
        <a:lstStyle/>
        <a:p>
          <a:endParaRPr lang="en-US"/>
        </a:p>
      </dgm:t>
    </dgm:pt>
    <dgm:pt modelId="{F0D44CD8-7FEC-4357-8643-3AC6144D85BB}">
      <dgm:prSet phldrT="[Text]"/>
      <dgm:spPr/>
      <dgm:t>
        <a:bodyPr/>
        <a:lstStyle/>
        <a:p>
          <a:r>
            <a:rPr lang="en-US" dirty="0" smtClean="0"/>
            <a:t>Stationary Turret</a:t>
          </a:r>
          <a:endParaRPr lang="en-US" dirty="0"/>
        </a:p>
      </dgm:t>
    </dgm:pt>
    <dgm:pt modelId="{FA27EAD5-F146-4772-8B65-43B0A2DDBEF8}" type="parTrans" cxnId="{074C161F-B3A3-4B8F-8954-9080AEDA3582}">
      <dgm:prSet/>
      <dgm:spPr/>
      <dgm:t>
        <a:bodyPr/>
        <a:lstStyle/>
        <a:p>
          <a:endParaRPr lang="en-US"/>
        </a:p>
      </dgm:t>
    </dgm:pt>
    <dgm:pt modelId="{46CC5B83-1523-48C7-A426-7AB7967F0978}" type="sibTrans" cxnId="{074C161F-B3A3-4B8F-8954-9080AEDA3582}">
      <dgm:prSet/>
      <dgm:spPr/>
      <dgm:t>
        <a:bodyPr/>
        <a:lstStyle/>
        <a:p>
          <a:endParaRPr lang="en-US"/>
        </a:p>
      </dgm:t>
    </dgm:pt>
    <dgm:pt modelId="{5C5BF27E-12F2-4FF0-823E-02543101415D}">
      <dgm:prSet phldrT="[Text]"/>
      <dgm:spPr/>
      <dgm:t>
        <a:bodyPr/>
        <a:lstStyle/>
        <a:p>
          <a:r>
            <a:rPr lang="en-US" dirty="0" smtClean="0"/>
            <a:t>Fires out of all sides</a:t>
          </a:r>
          <a:endParaRPr lang="en-US" dirty="0"/>
        </a:p>
      </dgm:t>
    </dgm:pt>
    <dgm:pt modelId="{1965D825-8B94-456A-9FF9-FE22F35B81D6}" type="parTrans" cxnId="{CD49582D-DA05-4BB3-B1C4-0F04FA7BD622}">
      <dgm:prSet/>
      <dgm:spPr/>
      <dgm:t>
        <a:bodyPr/>
        <a:lstStyle/>
        <a:p>
          <a:endParaRPr lang="en-US"/>
        </a:p>
      </dgm:t>
    </dgm:pt>
    <dgm:pt modelId="{FF9FF2D6-F5B6-4736-A0A6-EAC42AFB1CAB}" type="sibTrans" cxnId="{CD49582D-DA05-4BB3-B1C4-0F04FA7BD622}">
      <dgm:prSet/>
      <dgm:spPr/>
      <dgm:t>
        <a:bodyPr/>
        <a:lstStyle/>
        <a:p>
          <a:endParaRPr lang="en-US"/>
        </a:p>
      </dgm:t>
    </dgm:pt>
    <dgm:pt modelId="{1868FA44-6667-407E-A5A7-D1665725245C}">
      <dgm:prSet phldrT="[Text]"/>
      <dgm:spPr/>
      <dgm:t>
        <a:bodyPr/>
        <a:lstStyle/>
        <a:p>
          <a:r>
            <a:rPr lang="en-US" dirty="0" smtClean="0"/>
            <a:t>Fires at predictable intervals</a:t>
          </a:r>
          <a:endParaRPr lang="en-US" dirty="0"/>
        </a:p>
      </dgm:t>
    </dgm:pt>
    <dgm:pt modelId="{58EEF138-C710-41E1-BA70-9AC33953142B}" type="parTrans" cxnId="{5610280E-5B6C-48B9-A9B8-1D403036E843}">
      <dgm:prSet/>
      <dgm:spPr/>
      <dgm:t>
        <a:bodyPr/>
        <a:lstStyle/>
        <a:p>
          <a:endParaRPr lang="en-US"/>
        </a:p>
      </dgm:t>
    </dgm:pt>
    <dgm:pt modelId="{3408C1D1-D405-4F60-A23E-9433A386A189}" type="sibTrans" cxnId="{5610280E-5B6C-48B9-A9B8-1D403036E843}">
      <dgm:prSet/>
      <dgm:spPr/>
      <dgm:t>
        <a:bodyPr/>
        <a:lstStyle/>
        <a:p>
          <a:endParaRPr lang="en-US"/>
        </a:p>
      </dgm:t>
    </dgm:pt>
    <dgm:pt modelId="{B18B6AEC-804B-4CBC-BE2F-5DF883CDAA66}">
      <dgm:prSet phldrT="[Text]"/>
      <dgm:spPr/>
      <dgm:t>
        <a:bodyPr/>
        <a:lstStyle/>
        <a:p>
          <a:r>
            <a:rPr lang="en-US" dirty="0" smtClean="0"/>
            <a:t>Lava Balls</a:t>
          </a:r>
          <a:endParaRPr lang="en-US" dirty="0"/>
        </a:p>
      </dgm:t>
    </dgm:pt>
    <dgm:pt modelId="{EF4CA593-C301-4D4C-BF1D-3BC03E807DFD}" type="parTrans" cxnId="{F46757FA-F78F-46BF-8BDF-C55990E72771}">
      <dgm:prSet/>
      <dgm:spPr/>
      <dgm:t>
        <a:bodyPr/>
        <a:lstStyle/>
        <a:p>
          <a:endParaRPr lang="en-US"/>
        </a:p>
      </dgm:t>
    </dgm:pt>
    <dgm:pt modelId="{29336A1C-BFEB-449D-8C6A-6E110DAFF7E7}" type="sibTrans" cxnId="{F46757FA-F78F-46BF-8BDF-C55990E72771}">
      <dgm:prSet/>
      <dgm:spPr/>
      <dgm:t>
        <a:bodyPr/>
        <a:lstStyle/>
        <a:p>
          <a:endParaRPr lang="en-US"/>
        </a:p>
      </dgm:t>
    </dgm:pt>
    <dgm:pt modelId="{12B7D466-B16A-4266-B3D4-EB35C0F2E51E}">
      <dgm:prSet phldrT="[Text]"/>
      <dgm:spPr/>
      <dgm:t>
        <a:bodyPr/>
        <a:lstStyle/>
        <a:p>
          <a:r>
            <a:rPr lang="en-US" dirty="0" smtClean="0"/>
            <a:t>Hurt player and spiders on contact</a:t>
          </a:r>
          <a:endParaRPr lang="en-US" dirty="0"/>
        </a:p>
      </dgm:t>
    </dgm:pt>
    <dgm:pt modelId="{07CB9A8D-AD82-424D-A853-FCADB593404F}" type="parTrans" cxnId="{81AF89EC-632C-47C9-B737-78ED118F7DBA}">
      <dgm:prSet/>
      <dgm:spPr/>
      <dgm:t>
        <a:bodyPr/>
        <a:lstStyle/>
        <a:p>
          <a:endParaRPr lang="en-US"/>
        </a:p>
      </dgm:t>
    </dgm:pt>
    <dgm:pt modelId="{6E7A1222-BE6C-4486-A480-1FFE9A94DF1A}" type="sibTrans" cxnId="{81AF89EC-632C-47C9-B737-78ED118F7DBA}">
      <dgm:prSet/>
      <dgm:spPr/>
      <dgm:t>
        <a:bodyPr/>
        <a:lstStyle/>
        <a:p>
          <a:endParaRPr lang="en-US"/>
        </a:p>
      </dgm:t>
    </dgm:pt>
    <dgm:pt modelId="{0E4DA4C2-5B5E-475B-9987-11D53A670ED5}">
      <dgm:prSet phldrT="[Text]"/>
      <dgm:spPr/>
      <dgm:t>
        <a:bodyPr/>
        <a:lstStyle/>
        <a:p>
          <a:r>
            <a:rPr lang="en-US" dirty="0" smtClean="0"/>
            <a:t>Only walk on metallic surfaces</a:t>
          </a:r>
          <a:endParaRPr lang="en-US" dirty="0"/>
        </a:p>
      </dgm:t>
    </dgm:pt>
    <dgm:pt modelId="{65EE779B-02EE-4C86-8955-A361E8F00C66}" type="parTrans" cxnId="{932868F4-D244-4A5C-A16F-80DE61B1DC3B}">
      <dgm:prSet/>
      <dgm:spPr/>
      <dgm:t>
        <a:bodyPr/>
        <a:lstStyle/>
        <a:p>
          <a:endParaRPr lang="en-US"/>
        </a:p>
      </dgm:t>
    </dgm:pt>
    <dgm:pt modelId="{0F3ADD1F-5629-414B-B0A7-8088CE4C0688}" type="sibTrans" cxnId="{932868F4-D244-4A5C-A16F-80DE61B1DC3B}">
      <dgm:prSet/>
      <dgm:spPr/>
      <dgm:t>
        <a:bodyPr/>
        <a:lstStyle/>
        <a:p>
          <a:endParaRPr lang="en-US"/>
        </a:p>
      </dgm:t>
    </dgm:pt>
    <dgm:pt modelId="{AA2CBCF0-14F4-4D1D-BC36-0413C88F513C}">
      <dgm:prSet phldrT="[Text]"/>
      <dgm:spPr/>
      <dgm:t>
        <a:bodyPr/>
        <a:lstStyle/>
        <a:p>
          <a:r>
            <a:rPr lang="en-US" dirty="0" smtClean="0"/>
            <a:t>Fall through portals</a:t>
          </a:r>
          <a:endParaRPr lang="en-US" dirty="0"/>
        </a:p>
      </dgm:t>
    </dgm:pt>
    <dgm:pt modelId="{9492D819-F54A-4E00-9833-56BE79452446}" type="parTrans" cxnId="{16FF990F-AEE5-45E7-A569-B0A3CDC44E48}">
      <dgm:prSet/>
      <dgm:spPr/>
      <dgm:t>
        <a:bodyPr/>
        <a:lstStyle/>
        <a:p>
          <a:endParaRPr lang="en-US"/>
        </a:p>
      </dgm:t>
    </dgm:pt>
    <dgm:pt modelId="{613192C4-40AB-41D5-A1C5-2C3BF82BAE9A}" type="sibTrans" cxnId="{16FF990F-AEE5-45E7-A569-B0A3CDC44E48}">
      <dgm:prSet/>
      <dgm:spPr/>
      <dgm:t>
        <a:bodyPr/>
        <a:lstStyle/>
        <a:p>
          <a:endParaRPr lang="en-US"/>
        </a:p>
      </dgm:t>
    </dgm:pt>
    <dgm:pt modelId="{D27AE9B3-08ED-43F0-B639-879DFAC17B5D}" type="pres">
      <dgm:prSet presAssocID="{16D0CB58-56F2-4585-AF51-018B753604CE}" presName="linear" presStyleCnt="0">
        <dgm:presLayoutVars>
          <dgm:dir/>
          <dgm:resizeHandles val="exact"/>
        </dgm:presLayoutVars>
      </dgm:prSet>
      <dgm:spPr/>
      <dgm:t>
        <a:bodyPr/>
        <a:lstStyle/>
        <a:p>
          <a:endParaRPr lang="en-US"/>
        </a:p>
      </dgm:t>
    </dgm:pt>
    <dgm:pt modelId="{B022380B-D61B-4137-A777-91C9CF23642F}" type="pres">
      <dgm:prSet presAssocID="{1C77E664-4B6A-49C7-8AAA-47E645C777FB}" presName="comp" presStyleCnt="0"/>
      <dgm:spPr/>
    </dgm:pt>
    <dgm:pt modelId="{3EC108D6-8792-4AB8-B497-3F9EEFA17893}" type="pres">
      <dgm:prSet presAssocID="{1C77E664-4B6A-49C7-8AAA-47E645C777FB}" presName="box" presStyleLbl="node1" presStyleIdx="0" presStyleCnt="3"/>
      <dgm:spPr/>
      <dgm:t>
        <a:bodyPr/>
        <a:lstStyle/>
        <a:p>
          <a:endParaRPr lang="en-US"/>
        </a:p>
      </dgm:t>
    </dgm:pt>
    <dgm:pt modelId="{4062D66C-3485-47F6-879F-C35C55DEAE09}" type="pres">
      <dgm:prSet presAssocID="{1C77E664-4B6A-49C7-8AAA-47E645C777FB}" presName="img" presStyleLbl="fgImgPlace1" presStyleIdx="0" presStyleCnt="3" custScaleX="111959"/>
      <dgm:spPr>
        <a:blipFill rotWithShape="0">
          <a:blip xmlns:r="http://schemas.openxmlformats.org/officeDocument/2006/relationships" r:embed="rId1"/>
          <a:stretch>
            <a:fillRect/>
          </a:stretch>
        </a:blipFill>
      </dgm:spPr>
    </dgm:pt>
    <dgm:pt modelId="{B1FD9AC8-4295-42B3-8368-C0A67DB103A1}" type="pres">
      <dgm:prSet presAssocID="{1C77E664-4B6A-49C7-8AAA-47E645C777FB}" presName="text" presStyleLbl="node1" presStyleIdx="0" presStyleCnt="3">
        <dgm:presLayoutVars>
          <dgm:bulletEnabled val="1"/>
        </dgm:presLayoutVars>
      </dgm:prSet>
      <dgm:spPr/>
      <dgm:t>
        <a:bodyPr/>
        <a:lstStyle/>
        <a:p>
          <a:endParaRPr lang="en-US"/>
        </a:p>
      </dgm:t>
    </dgm:pt>
    <dgm:pt modelId="{3C7F85EF-28E2-4036-910F-C512999E07D2}" type="pres">
      <dgm:prSet presAssocID="{0CCD638E-B214-455F-821D-49CA9DDCF9EC}" presName="spacer" presStyleCnt="0"/>
      <dgm:spPr/>
    </dgm:pt>
    <dgm:pt modelId="{77638F83-A314-4A6D-9D7A-92C8F5EEB673}" type="pres">
      <dgm:prSet presAssocID="{F0D44CD8-7FEC-4357-8643-3AC6144D85BB}" presName="comp" presStyleCnt="0"/>
      <dgm:spPr/>
    </dgm:pt>
    <dgm:pt modelId="{D2C5F9D1-14BE-4D4C-9059-CA9A9D4B5E34}" type="pres">
      <dgm:prSet presAssocID="{F0D44CD8-7FEC-4357-8643-3AC6144D85BB}" presName="box" presStyleLbl="node1" presStyleIdx="1" presStyleCnt="3"/>
      <dgm:spPr/>
      <dgm:t>
        <a:bodyPr/>
        <a:lstStyle/>
        <a:p>
          <a:endParaRPr lang="en-US"/>
        </a:p>
      </dgm:t>
    </dgm:pt>
    <dgm:pt modelId="{89C8A626-8ADC-4C00-884B-C8B5583F658E}" type="pres">
      <dgm:prSet presAssocID="{F0D44CD8-7FEC-4357-8643-3AC6144D85BB}" presName="img" presStyleLbl="fgImgPlace1" presStyleIdx="1" presStyleCnt="3" custScaleX="98070"/>
      <dgm:spPr>
        <a:blipFill rotWithShape="0">
          <a:blip xmlns:r="http://schemas.openxmlformats.org/officeDocument/2006/relationships" r:embed="rId2"/>
          <a:stretch>
            <a:fillRect/>
          </a:stretch>
        </a:blipFill>
      </dgm:spPr>
    </dgm:pt>
    <dgm:pt modelId="{4D4CA627-61D3-4AA5-A666-A065B35A98A6}" type="pres">
      <dgm:prSet presAssocID="{F0D44CD8-7FEC-4357-8643-3AC6144D85BB}" presName="text" presStyleLbl="node1" presStyleIdx="1" presStyleCnt="3">
        <dgm:presLayoutVars>
          <dgm:bulletEnabled val="1"/>
        </dgm:presLayoutVars>
      </dgm:prSet>
      <dgm:spPr/>
      <dgm:t>
        <a:bodyPr/>
        <a:lstStyle/>
        <a:p>
          <a:endParaRPr lang="en-US"/>
        </a:p>
      </dgm:t>
    </dgm:pt>
    <dgm:pt modelId="{EA523ED8-164E-4D4A-BD73-05367EC779B1}" type="pres">
      <dgm:prSet presAssocID="{46CC5B83-1523-48C7-A426-7AB7967F0978}" presName="spacer" presStyleCnt="0"/>
      <dgm:spPr/>
    </dgm:pt>
    <dgm:pt modelId="{C461478B-9902-4BB8-B57F-F51A24CD9DFA}" type="pres">
      <dgm:prSet presAssocID="{B18B6AEC-804B-4CBC-BE2F-5DF883CDAA66}" presName="comp" presStyleCnt="0"/>
      <dgm:spPr/>
    </dgm:pt>
    <dgm:pt modelId="{6B866AD3-6BF5-4630-B704-AAB1128CC4DC}" type="pres">
      <dgm:prSet presAssocID="{B18B6AEC-804B-4CBC-BE2F-5DF883CDAA66}" presName="box" presStyleLbl="node1" presStyleIdx="2" presStyleCnt="3"/>
      <dgm:spPr/>
      <dgm:t>
        <a:bodyPr/>
        <a:lstStyle/>
        <a:p>
          <a:endParaRPr lang="en-US"/>
        </a:p>
      </dgm:t>
    </dgm:pt>
    <dgm:pt modelId="{1E7C1ACF-F586-4F1F-AB0D-0717AC98B139}" type="pres">
      <dgm:prSet presAssocID="{B18B6AEC-804B-4CBC-BE2F-5DF883CDAA66}" presName="img" presStyleLbl="fgImgPlace1" presStyleIdx="2" presStyleCnt="3" custScaleX="98070"/>
      <dgm:spPr>
        <a:blipFill rotWithShape="0">
          <a:blip xmlns:r="http://schemas.openxmlformats.org/officeDocument/2006/relationships" r:embed="rId3"/>
          <a:stretch>
            <a:fillRect/>
          </a:stretch>
        </a:blipFill>
      </dgm:spPr>
    </dgm:pt>
    <dgm:pt modelId="{25136AE3-49EB-4071-B741-F63BC791302B}" type="pres">
      <dgm:prSet presAssocID="{B18B6AEC-804B-4CBC-BE2F-5DF883CDAA66}" presName="text" presStyleLbl="node1" presStyleIdx="2" presStyleCnt="3">
        <dgm:presLayoutVars>
          <dgm:bulletEnabled val="1"/>
        </dgm:presLayoutVars>
      </dgm:prSet>
      <dgm:spPr/>
      <dgm:t>
        <a:bodyPr/>
        <a:lstStyle/>
        <a:p>
          <a:endParaRPr lang="en-US"/>
        </a:p>
      </dgm:t>
    </dgm:pt>
  </dgm:ptLst>
  <dgm:cxnLst>
    <dgm:cxn modelId="{24F757D4-AA53-48E1-B12A-C675F96BCFA2}" type="presOf" srcId="{F0D44CD8-7FEC-4357-8643-3AC6144D85BB}" destId="{D2C5F9D1-14BE-4D4C-9059-CA9A9D4B5E34}" srcOrd="0" destOrd="0" presId="urn:microsoft.com/office/officeart/2005/8/layout/vList4"/>
    <dgm:cxn modelId="{2D40A559-67DC-42BA-B6AB-61E4154BE883}" type="presOf" srcId="{5C5BF27E-12F2-4FF0-823E-02543101415D}" destId="{4D4CA627-61D3-4AA5-A666-A065B35A98A6}" srcOrd="1" destOrd="1" presId="urn:microsoft.com/office/officeart/2005/8/layout/vList4"/>
    <dgm:cxn modelId="{511C7CF4-4D7F-4CDB-95F5-D19EB3062345}" type="presOf" srcId="{AA2CBCF0-14F4-4D1D-BC36-0413C88F513C}" destId="{6B866AD3-6BF5-4630-B704-AAB1128CC4DC}" srcOrd="0" destOrd="2" presId="urn:microsoft.com/office/officeart/2005/8/layout/vList4"/>
    <dgm:cxn modelId="{36C6E451-F27C-4EA3-A47B-C4BA6CC85EE4}" type="presOf" srcId="{3FB45CF5-C974-48A9-B455-16A719A01022}" destId="{3EC108D6-8792-4AB8-B497-3F9EEFA17893}" srcOrd="0" destOrd="1" presId="urn:microsoft.com/office/officeart/2005/8/layout/vList4"/>
    <dgm:cxn modelId="{232A095A-5786-4A24-80FB-BFC04C2CF571}" type="presOf" srcId="{3FB45CF5-C974-48A9-B455-16A719A01022}" destId="{B1FD9AC8-4295-42B3-8368-C0A67DB103A1}" srcOrd="1" destOrd="1" presId="urn:microsoft.com/office/officeart/2005/8/layout/vList4"/>
    <dgm:cxn modelId="{CD49582D-DA05-4BB3-B1C4-0F04FA7BD622}" srcId="{F0D44CD8-7FEC-4357-8643-3AC6144D85BB}" destId="{5C5BF27E-12F2-4FF0-823E-02543101415D}" srcOrd="0" destOrd="0" parTransId="{1965D825-8B94-456A-9FF9-FE22F35B81D6}" sibTransId="{FF9FF2D6-F5B6-4736-A0A6-EAC42AFB1CAB}"/>
    <dgm:cxn modelId="{FF71C7FD-281B-4956-8E81-FE40DBD8D225}" type="presOf" srcId="{1C77E664-4B6A-49C7-8AAA-47E645C777FB}" destId="{3EC108D6-8792-4AB8-B497-3F9EEFA17893}" srcOrd="0" destOrd="0" presId="urn:microsoft.com/office/officeart/2005/8/layout/vList4"/>
    <dgm:cxn modelId="{A3540073-A314-48E7-8C84-E186015D3E84}" type="presOf" srcId="{5C5BF27E-12F2-4FF0-823E-02543101415D}" destId="{D2C5F9D1-14BE-4D4C-9059-CA9A9D4B5E34}" srcOrd="0" destOrd="1" presId="urn:microsoft.com/office/officeart/2005/8/layout/vList4"/>
    <dgm:cxn modelId="{5610280E-5B6C-48B9-A9B8-1D403036E843}" srcId="{F0D44CD8-7FEC-4357-8643-3AC6144D85BB}" destId="{1868FA44-6667-407E-A5A7-D1665725245C}" srcOrd="1" destOrd="0" parTransId="{58EEF138-C710-41E1-BA70-9AC33953142B}" sibTransId="{3408C1D1-D405-4F60-A23E-9433A386A189}"/>
    <dgm:cxn modelId="{E5396954-D141-435B-AA71-40E96C0345F7}" type="presOf" srcId="{1868FA44-6667-407E-A5A7-D1665725245C}" destId="{D2C5F9D1-14BE-4D4C-9059-CA9A9D4B5E34}" srcOrd="0" destOrd="2" presId="urn:microsoft.com/office/officeart/2005/8/layout/vList4"/>
    <dgm:cxn modelId="{F6867286-55EF-4966-83AB-679E5B1869DD}" srcId="{1C77E664-4B6A-49C7-8AAA-47E645C777FB}" destId="{3FB45CF5-C974-48A9-B455-16A719A01022}" srcOrd="0" destOrd="0" parTransId="{69C64E19-E4FF-4EA2-9D0A-3DF0D0293A74}" sibTransId="{2AAB6E2E-41C4-4F38-8EEC-D56F87765F17}"/>
    <dgm:cxn modelId="{0FB066D7-D7D9-4F47-A1B4-82F70D4B6279}" type="presOf" srcId="{B18B6AEC-804B-4CBC-BE2F-5DF883CDAA66}" destId="{25136AE3-49EB-4071-B741-F63BC791302B}" srcOrd="1" destOrd="0" presId="urn:microsoft.com/office/officeart/2005/8/layout/vList4"/>
    <dgm:cxn modelId="{34D1D63D-4F2E-4E6D-8B0C-6A674E8AFE95}" type="presOf" srcId="{1C77E664-4B6A-49C7-8AAA-47E645C777FB}" destId="{B1FD9AC8-4295-42B3-8368-C0A67DB103A1}" srcOrd="1" destOrd="0" presId="urn:microsoft.com/office/officeart/2005/8/layout/vList4"/>
    <dgm:cxn modelId="{074C161F-B3A3-4B8F-8954-9080AEDA3582}" srcId="{16D0CB58-56F2-4585-AF51-018B753604CE}" destId="{F0D44CD8-7FEC-4357-8643-3AC6144D85BB}" srcOrd="1" destOrd="0" parTransId="{FA27EAD5-F146-4772-8B65-43B0A2DDBEF8}" sibTransId="{46CC5B83-1523-48C7-A426-7AB7967F0978}"/>
    <dgm:cxn modelId="{81AF89EC-632C-47C9-B737-78ED118F7DBA}" srcId="{B18B6AEC-804B-4CBC-BE2F-5DF883CDAA66}" destId="{12B7D466-B16A-4266-B3D4-EB35C0F2E51E}" srcOrd="0" destOrd="0" parTransId="{07CB9A8D-AD82-424D-A853-FCADB593404F}" sibTransId="{6E7A1222-BE6C-4486-A480-1FFE9A94DF1A}"/>
    <dgm:cxn modelId="{D36921F8-60A4-40C4-A0BE-2DDA78634FD2}" type="presOf" srcId="{1868FA44-6667-407E-A5A7-D1665725245C}" destId="{4D4CA627-61D3-4AA5-A666-A065B35A98A6}" srcOrd="1" destOrd="2" presId="urn:microsoft.com/office/officeart/2005/8/layout/vList4"/>
    <dgm:cxn modelId="{F39B3431-92D7-4892-B96C-8CBB43616955}" type="presOf" srcId="{AA2CBCF0-14F4-4D1D-BC36-0413C88F513C}" destId="{25136AE3-49EB-4071-B741-F63BC791302B}" srcOrd="1" destOrd="2" presId="urn:microsoft.com/office/officeart/2005/8/layout/vList4"/>
    <dgm:cxn modelId="{BC199116-77F0-4705-A702-E8FB392B40EC}" type="presOf" srcId="{F0D44CD8-7FEC-4357-8643-3AC6144D85BB}" destId="{4D4CA627-61D3-4AA5-A666-A065B35A98A6}" srcOrd="1" destOrd="0" presId="urn:microsoft.com/office/officeart/2005/8/layout/vList4"/>
    <dgm:cxn modelId="{D83AE5D5-B6B3-43EC-954F-8E5B7B9C0806}" type="presOf" srcId="{12B7D466-B16A-4266-B3D4-EB35C0F2E51E}" destId="{25136AE3-49EB-4071-B741-F63BC791302B}" srcOrd="1" destOrd="1" presId="urn:microsoft.com/office/officeart/2005/8/layout/vList4"/>
    <dgm:cxn modelId="{2C2E32A3-D057-4E88-BF57-656173DF2414}" type="presOf" srcId="{B18B6AEC-804B-4CBC-BE2F-5DF883CDAA66}" destId="{6B866AD3-6BF5-4630-B704-AAB1128CC4DC}" srcOrd="0" destOrd="0" presId="urn:microsoft.com/office/officeart/2005/8/layout/vList4"/>
    <dgm:cxn modelId="{F374C4DB-D7A4-47A1-975F-508F1DAC2CC5}" type="presOf" srcId="{12B7D466-B16A-4266-B3D4-EB35C0F2E51E}" destId="{6B866AD3-6BF5-4630-B704-AAB1128CC4DC}" srcOrd="0" destOrd="1" presId="urn:microsoft.com/office/officeart/2005/8/layout/vList4"/>
    <dgm:cxn modelId="{932868F4-D244-4A5C-A16F-80DE61B1DC3B}" srcId="{1C77E664-4B6A-49C7-8AAA-47E645C777FB}" destId="{0E4DA4C2-5B5E-475B-9987-11D53A670ED5}" srcOrd="1" destOrd="0" parTransId="{65EE779B-02EE-4C86-8955-A361E8F00C66}" sibTransId="{0F3ADD1F-5629-414B-B0A7-8088CE4C0688}"/>
    <dgm:cxn modelId="{F46757FA-F78F-46BF-8BDF-C55990E72771}" srcId="{16D0CB58-56F2-4585-AF51-018B753604CE}" destId="{B18B6AEC-804B-4CBC-BE2F-5DF883CDAA66}" srcOrd="2" destOrd="0" parTransId="{EF4CA593-C301-4D4C-BF1D-3BC03E807DFD}" sibTransId="{29336A1C-BFEB-449D-8C6A-6E110DAFF7E7}"/>
    <dgm:cxn modelId="{017CEB34-3EE6-444C-B62F-B6FED361ED01}" srcId="{16D0CB58-56F2-4585-AF51-018B753604CE}" destId="{1C77E664-4B6A-49C7-8AAA-47E645C777FB}" srcOrd="0" destOrd="0" parTransId="{5F26FDD1-8672-4A25-A606-E7FCA2EFEB19}" sibTransId="{0CCD638E-B214-455F-821D-49CA9DDCF9EC}"/>
    <dgm:cxn modelId="{EF79AEA0-F1B1-4692-AFDE-543B61EBABDD}" type="presOf" srcId="{0E4DA4C2-5B5E-475B-9987-11D53A670ED5}" destId="{B1FD9AC8-4295-42B3-8368-C0A67DB103A1}" srcOrd="1" destOrd="2" presId="urn:microsoft.com/office/officeart/2005/8/layout/vList4"/>
    <dgm:cxn modelId="{2D1ABFBA-DA36-46A4-A547-A890661D91EA}" type="presOf" srcId="{16D0CB58-56F2-4585-AF51-018B753604CE}" destId="{D27AE9B3-08ED-43F0-B639-879DFAC17B5D}" srcOrd="0" destOrd="0" presId="urn:microsoft.com/office/officeart/2005/8/layout/vList4"/>
    <dgm:cxn modelId="{A39E93C0-E991-489D-82E2-E6605B0A44FF}" type="presOf" srcId="{0E4DA4C2-5B5E-475B-9987-11D53A670ED5}" destId="{3EC108D6-8792-4AB8-B497-3F9EEFA17893}" srcOrd="0" destOrd="2" presId="urn:microsoft.com/office/officeart/2005/8/layout/vList4"/>
    <dgm:cxn modelId="{16FF990F-AEE5-45E7-A569-B0A3CDC44E48}" srcId="{B18B6AEC-804B-4CBC-BE2F-5DF883CDAA66}" destId="{AA2CBCF0-14F4-4D1D-BC36-0413C88F513C}" srcOrd="1" destOrd="0" parTransId="{9492D819-F54A-4E00-9833-56BE79452446}" sibTransId="{613192C4-40AB-41D5-A1C5-2C3BF82BAE9A}"/>
    <dgm:cxn modelId="{A04A475A-216E-4B72-A276-A6D8AD6D6FB0}" type="presParOf" srcId="{D27AE9B3-08ED-43F0-B639-879DFAC17B5D}" destId="{B022380B-D61B-4137-A777-91C9CF23642F}" srcOrd="0" destOrd="0" presId="urn:microsoft.com/office/officeart/2005/8/layout/vList4"/>
    <dgm:cxn modelId="{95F10538-35FF-44DA-8D69-214E335AF589}" type="presParOf" srcId="{B022380B-D61B-4137-A777-91C9CF23642F}" destId="{3EC108D6-8792-4AB8-B497-3F9EEFA17893}" srcOrd="0" destOrd="0" presId="urn:microsoft.com/office/officeart/2005/8/layout/vList4"/>
    <dgm:cxn modelId="{BCADB8FD-C2BB-4A00-9923-96A5FBDFFAD3}" type="presParOf" srcId="{B022380B-D61B-4137-A777-91C9CF23642F}" destId="{4062D66C-3485-47F6-879F-C35C55DEAE09}" srcOrd="1" destOrd="0" presId="urn:microsoft.com/office/officeart/2005/8/layout/vList4"/>
    <dgm:cxn modelId="{3C497E96-1C75-42D9-B62A-A94E824A2A78}" type="presParOf" srcId="{B022380B-D61B-4137-A777-91C9CF23642F}" destId="{B1FD9AC8-4295-42B3-8368-C0A67DB103A1}" srcOrd="2" destOrd="0" presId="urn:microsoft.com/office/officeart/2005/8/layout/vList4"/>
    <dgm:cxn modelId="{E53C6A45-7A89-4A4E-A7FA-18FDA93404F6}" type="presParOf" srcId="{D27AE9B3-08ED-43F0-B639-879DFAC17B5D}" destId="{3C7F85EF-28E2-4036-910F-C512999E07D2}" srcOrd="1" destOrd="0" presId="urn:microsoft.com/office/officeart/2005/8/layout/vList4"/>
    <dgm:cxn modelId="{1B3557C9-7454-4E7E-ADF3-15C0ACB9ECFF}" type="presParOf" srcId="{D27AE9B3-08ED-43F0-B639-879DFAC17B5D}" destId="{77638F83-A314-4A6D-9D7A-92C8F5EEB673}" srcOrd="2" destOrd="0" presId="urn:microsoft.com/office/officeart/2005/8/layout/vList4"/>
    <dgm:cxn modelId="{484C61C1-1A4F-4213-AB3F-6EB8070D23CC}" type="presParOf" srcId="{77638F83-A314-4A6D-9D7A-92C8F5EEB673}" destId="{D2C5F9D1-14BE-4D4C-9059-CA9A9D4B5E34}" srcOrd="0" destOrd="0" presId="urn:microsoft.com/office/officeart/2005/8/layout/vList4"/>
    <dgm:cxn modelId="{6F25FB80-3D3C-4D65-8F60-5B8FF3462270}" type="presParOf" srcId="{77638F83-A314-4A6D-9D7A-92C8F5EEB673}" destId="{89C8A626-8ADC-4C00-884B-C8B5583F658E}" srcOrd="1" destOrd="0" presId="urn:microsoft.com/office/officeart/2005/8/layout/vList4"/>
    <dgm:cxn modelId="{B6C12D02-4074-4CE7-BC72-6F9511EE66FF}" type="presParOf" srcId="{77638F83-A314-4A6D-9D7A-92C8F5EEB673}" destId="{4D4CA627-61D3-4AA5-A666-A065B35A98A6}" srcOrd="2" destOrd="0" presId="urn:microsoft.com/office/officeart/2005/8/layout/vList4"/>
    <dgm:cxn modelId="{36B3CD66-B284-48E7-9DB2-D7ED9B9394B2}" type="presParOf" srcId="{D27AE9B3-08ED-43F0-B639-879DFAC17B5D}" destId="{EA523ED8-164E-4D4A-BD73-05367EC779B1}" srcOrd="3" destOrd="0" presId="urn:microsoft.com/office/officeart/2005/8/layout/vList4"/>
    <dgm:cxn modelId="{8CE7629D-2224-4BDA-B9D3-3326F74B758D}" type="presParOf" srcId="{D27AE9B3-08ED-43F0-B639-879DFAC17B5D}" destId="{C461478B-9902-4BB8-B57F-F51A24CD9DFA}" srcOrd="4" destOrd="0" presId="urn:microsoft.com/office/officeart/2005/8/layout/vList4"/>
    <dgm:cxn modelId="{870E4D4D-4297-4418-A7AF-A8CA7391BC2A}" type="presParOf" srcId="{C461478B-9902-4BB8-B57F-F51A24CD9DFA}" destId="{6B866AD3-6BF5-4630-B704-AAB1128CC4DC}" srcOrd="0" destOrd="0" presId="urn:microsoft.com/office/officeart/2005/8/layout/vList4"/>
    <dgm:cxn modelId="{F0522EDD-3DC1-4960-BB9E-B68BF76AE373}" type="presParOf" srcId="{C461478B-9902-4BB8-B57F-F51A24CD9DFA}" destId="{1E7C1ACF-F586-4F1F-AB0D-0717AC98B139}" srcOrd="1" destOrd="0" presId="urn:microsoft.com/office/officeart/2005/8/layout/vList4"/>
    <dgm:cxn modelId="{9E94CAA5-7B02-4BE6-9F0B-7DAB68AF9F42}" type="presParOf" srcId="{C461478B-9902-4BB8-B57F-F51A24CD9DFA}" destId="{25136AE3-49EB-4071-B741-F63BC791302B}"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0EDB9D-67B0-4EE5-9B0A-037BBA621EC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FA905F3A-D114-4D30-B97D-66FC82217D3B}">
      <dgm:prSet phldrT="[Text]"/>
      <dgm:spPr/>
      <dgm:t>
        <a:bodyPr/>
        <a:lstStyle/>
        <a:p>
          <a:r>
            <a:rPr lang="en-US" dirty="0" smtClean="0"/>
            <a:t>Gravity Buttons</a:t>
          </a:r>
          <a:endParaRPr lang="en-US" dirty="0"/>
        </a:p>
      </dgm:t>
    </dgm:pt>
    <dgm:pt modelId="{D49AFBFF-40B8-4F2C-AA86-68842656914C}" type="parTrans" cxnId="{AA7EFEEE-E34B-493D-B672-A5C12892A292}">
      <dgm:prSet/>
      <dgm:spPr/>
      <dgm:t>
        <a:bodyPr/>
        <a:lstStyle/>
        <a:p>
          <a:endParaRPr lang="en-US"/>
        </a:p>
      </dgm:t>
    </dgm:pt>
    <dgm:pt modelId="{51CC1611-BB2A-43AC-93EB-489DA661718F}" type="sibTrans" cxnId="{AA7EFEEE-E34B-493D-B672-A5C12892A292}">
      <dgm:prSet/>
      <dgm:spPr/>
      <dgm:t>
        <a:bodyPr/>
        <a:lstStyle/>
        <a:p>
          <a:endParaRPr lang="en-US"/>
        </a:p>
      </dgm:t>
    </dgm:pt>
    <dgm:pt modelId="{BA9CA451-B1F4-4202-B996-2FD99CB98224}">
      <dgm:prSet phldrT="[Text]"/>
      <dgm:spPr/>
      <dgm:t>
        <a:bodyPr/>
        <a:lstStyle/>
        <a:p>
          <a:r>
            <a:rPr lang="en-US" dirty="0" smtClean="0"/>
            <a:t>Alter universal gravity</a:t>
          </a:r>
          <a:endParaRPr lang="en-US" dirty="0"/>
        </a:p>
      </dgm:t>
    </dgm:pt>
    <dgm:pt modelId="{003B0594-D9CD-4D0A-ABA4-388585D70A01}" type="parTrans" cxnId="{CF0A3416-A438-40BF-8BAA-6AE7485287A1}">
      <dgm:prSet/>
      <dgm:spPr/>
      <dgm:t>
        <a:bodyPr/>
        <a:lstStyle/>
        <a:p>
          <a:endParaRPr lang="en-US"/>
        </a:p>
      </dgm:t>
    </dgm:pt>
    <dgm:pt modelId="{90FA58B4-0F28-4DBB-B6CA-1BE4EB3FF0C7}" type="sibTrans" cxnId="{CF0A3416-A438-40BF-8BAA-6AE7485287A1}">
      <dgm:prSet/>
      <dgm:spPr/>
      <dgm:t>
        <a:bodyPr/>
        <a:lstStyle/>
        <a:p>
          <a:endParaRPr lang="en-US"/>
        </a:p>
      </dgm:t>
    </dgm:pt>
    <dgm:pt modelId="{EC771AC2-437B-40EE-9A5F-26C6DE78D771}">
      <dgm:prSet phldrT="[Text]"/>
      <dgm:spPr/>
      <dgm:t>
        <a:bodyPr/>
        <a:lstStyle/>
        <a:p>
          <a:r>
            <a:rPr lang="en-US" dirty="0" smtClean="0"/>
            <a:t>Portals</a:t>
          </a:r>
          <a:endParaRPr lang="en-US" dirty="0"/>
        </a:p>
      </dgm:t>
    </dgm:pt>
    <dgm:pt modelId="{6E83C5F1-05D2-48C7-8FA8-013CE25A26FE}" type="parTrans" cxnId="{28939268-D7C3-4351-8575-B811B6020095}">
      <dgm:prSet/>
      <dgm:spPr/>
      <dgm:t>
        <a:bodyPr/>
        <a:lstStyle/>
        <a:p>
          <a:endParaRPr lang="en-US"/>
        </a:p>
      </dgm:t>
    </dgm:pt>
    <dgm:pt modelId="{210D532D-AA05-464B-B8D1-10461F16FA0B}" type="sibTrans" cxnId="{28939268-D7C3-4351-8575-B811B6020095}">
      <dgm:prSet/>
      <dgm:spPr/>
      <dgm:t>
        <a:bodyPr/>
        <a:lstStyle/>
        <a:p>
          <a:endParaRPr lang="en-US"/>
        </a:p>
      </dgm:t>
    </dgm:pt>
    <dgm:pt modelId="{1EF0563C-1A7D-4905-99CA-66FC654237C1}">
      <dgm:prSet phldrT="[Text]"/>
      <dgm:spPr/>
      <dgm:t>
        <a:bodyPr/>
        <a:lstStyle/>
        <a:p>
          <a:r>
            <a:rPr lang="en-US" dirty="0" smtClean="0"/>
            <a:t>Level portals alter player’s gravity</a:t>
          </a:r>
          <a:endParaRPr lang="en-US" dirty="0"/>
        </a:p>
      </dgm:t>
    </dgm:pt>
    <dgm:pt modelId="{6F5ECCF6-9F16-4281-9719-FDC107494575}" type="parTrans" cxnId="{19F52C57-51D0-4A86-86E1-53E7A24238CC}">
      <dgm:prSet/>
      <dgm:spPr/>
      <dgm:t>
        <a:bodyPr/>
        <a:lstStyle/>
        <a:p>
          <a:endParaRPr lang="en-US"/>
        </a:p>
      </dgm:t>
    </dgm:pt>
    <dgm:pt modelId="{6ACF7FA7-B190-4E45-A20E-023131B1690F}" type="sibTrans" cxnId="{19F52C57-51D0-4A86-86E1-53E7A24238CC}">
      <dgm:prSet/>
      <dgm:spPr/>
      <dgm:t>
        <a:bodyPr/>
        <a:lstStyle/>
        <a:p>
          <a:endParaRPr lang="en-US"/>
        </a:p>
      </dgm:t>
    </dgm:pt>
    <dgm:pt modelId="{27465139-AB61-4986-A959-C56B743993F1}">
      <dgm:prSet phldrT="[Text]"/>
      <dgm:spPr/>
      <dgm:t>
        <a:bodyPr/>
        <a:lstStyle/>
        <a:p>
          <a:r>
            <a:rPr lang="en-US" dirty="0" smtClean="0"/>
            <a:t>Activated when jumped on</a:t>
          </a:r>
          <a:endParaRPr lang="en-US" dirty="0"/>
        </a:p>
      </dgm:t>
    </dgm:pt>
    <dgm:pt modelId="{DEA0146F-7D0D-45A9-99AE-4C105F166B3F}" type="parTrans" cxnId="{4C294B07-92B5-4AD9-AEC0-E2A63082EC2F}">
      <dgm:prSet/>
      <dgm:spPr/>
      <dgm:t>
        <a:bodyPr/>
        <a:lstStyle/>
        <a:p>
          <a:endParaRPr lang="en-US"/>
        </a:p>
      </dgm:t>
    </dgm:pt>
    <dgm:pt modelId="{09FD66AF-3F33-4104-906D-94D9C35124A4}" type="sibTrans" cxnId="{4C294B07-92B5-4AD9-AEC0-E2A63082EC2F}">
      <dgm:prSet/>
      <dgm:spPr/>
      <dgm:t>
        <a:bodyPr/>
        <a:lstStyle/>
        <a:p>
          <a:endParaRPr lang="en-US"/>
        </a:p>
      </dgm:t>
    </dgm:pt>
    <dgm:pt modelId="{480C1A31-8837-4A75-A059-79F87C9ACDCA}">
      <dgm:prSet phldrT="[Text]"/>
      <dgm:spPr/>
      <dgm:t>
        <a:bodyPr/>
        <a:lstStyle/>
        <a:p>
          <a:r>
            <a:rPr lang="en-US" smtClean="0"/>
            <a:t>Player can fire one pair of portals</a:t>
          </a:r>
          <a:endParaRPr lang="en-US" dirty="0"/>
        </a:p>
      </dgm:t>
    </dgm:pt>
    <dgm:pt modelId="{A6101188-3AEA-4CF1-AEEE-DA4A8CB52308}" type="parTrans" cxnId="{E547636A-72B3-44DC-A3F7-721D371E76A6}">
      <dgm:prSet/>
      <dgm:spPr/>
      <dgm:t>
        <a:bodyPr/>
        <a:lstStyle/>
        <a:p>
          <a:endParaRPr lang="en-US"/>
        </a:p>
      </dgm:t>
    </dgm:pt>
    <dgm:pt modelId="{25E7873F-D8AC-4604-AC6D-62EAD698AF8E}" type="sibTrans" cxnId="{E547636A-72B3-44DC-A3F7-721D371E76A6}">
      <dgm:prSet/>
      <dgm:spPr/>
      <dgm:t>
        <a:bodyPr/>
        <a:lstStyle/>
        <a:p>
          <a:endParaRPr lang="en-US"/>
        </a:p>
      </dgm:t>
    </dgm:pt>
    <dgm:pt modelId="{75B273D1-11CF-4551-8D34-1D5DD8005806}" type="pres">
      <dgm:prSet presAssocID="{8D0EDB9D-67B0-4EE5-9B0A-037BBA621EC6}" presName="linear" presStyleCnt="0">
        <dgm:presLayoutVars>
          <dgm:dir/>
          <dgm:resizeHandles val="exact"/>
        </dgm:presLayoutVars>
      </dgm:prSet>
      <dgm:spPr/>
      <dgm:t>
        <a:bodyPr/>
        <a:lstStyle/>
        <a:p>
          <a:endParaRPr lang="en-US"/>
        </a:p>
      </dgm:t>
    </dgm:pt>
    <dgm:pt modelId="{85E409BE-D795-4099-B610-3CBC53A6DBAE}" type="pres">
      <dgm:prSet presAssocID="{FA905F3A-D114-4D30-B97D-66FC82217D3B}" presName="comp" presStyleCnt="0"/>
      <dgm:spPr/>
      <dgm:t>
        <a:bodyPr/>
        <a:lstStyle/>
        <a:p>
          <a:endParaRPr lang="en-US"/>
        </a:p>
      </dgm:t>
    </dgm:pt>
    <dgm:pt modelId="{738A2198-C6AD-47A8-9A54-BF69CA0C7EC5}" type="pres">
      <dgm:prSet presAssocID="{FA905F3A-D114-4D30-B97D-66FC82217D3B}" presName="box" presStyleLbl="node1" presStyleIdx="0" presStyleCnt="2"/>
      <dgm:spPr/>
      <dgm:t>
        <a:bodyPr/>
        <a:lstStyle/>
        <a:p>
          <a:endParaRPr lang="en-US"/>
        </a:p>
      </dgm:t>
    </dgm:pt>
    <dgm:pt modelId="{29B7910D-4EE9-418B-9366-BF10FF0A3248}" type="pres">
      <dgm:prSet presAssocID="{FA905F3A-D114-4D30-B97D-66FC82217D3B}" presName="img" presStyleLbl="fgImgPlace1" presStyleIdx="0" presStyleCnt="2" custScaleX="102536" custScaleY="81863"/>
      <dgm:spPr>
        <a:blipFill rotWithShape="0">
          <a:blip xmlns:r="http://schemas.openxmlformats.org/officeDocument/2006/relationships" r:embed="rId1"/>
          <a:stretch>
            <a:fillRect/>
          </a:stretch>
        </a:blipFill>
      </dgm:spPr>
      <dgm:t>
        <a:bodyPr/>
        <a:lstStyle/>
        <a:p>
          <a:endParaRPr lang="en-US"/>
        </a:p>
      </dgm:t>
    </dgm:pt>
    <dgm:pt modelId="{F3ABD8E0-239D-4E08-B530-DE416267388B}" type="pres">
      <dgm:prSet presAssocID="{FA905F3A-D114-4D30-B97D-66FC82217D3B}" presName="text" presStyleLbl="node1" presStyleIdx="0" presStyleCnt="2">
        <dgm:presLayoutVars>
          <dgm:bulletEnabled val="1"/>
        </dgm:presLayoutVars>
      </dgm:prSet>
      <dgm:spPr/>
      <dgm:t>
        <a:bodyPr/>
        <a:lstStyle/>
        <a:p>
          <a:endParaRPr lang="en-US"/>
        </a:p>
      </dgm:t>
    </dgm:pt>
    <dgm:pt modelId="{A6E89E6A-B6DE-4E22-99EF-D2DD3F3DCC2C}" type="pres">
      <dgm:prSet presAssocID="{51CC1611-BB2A-43AC-93EB-489DA661718F}" presName="spacer" presStyleCnt="0"/>
      <dgm:spPr/>
      <dgm:t>
        <a:bodyPr/>
        <a:lstStyle/>
        <a:p>
          <a:endParaRPr lang="en-US"/>
        </a:p>
      </dgm:t>
    </dgm:pt>
    <dgm:pt modelId="{278C8501-B17F-4245-BB01-0D2B5427C164}" type="pres">
      <dgm:prSet presAssocID="{EC771AC2-437B-40EE-9A5F-26C6DE78D771}" presName="comp" presStyleCnt="0"/>
      <dgm:spPr/>
      <dgm:t>
        <a:bodyPr/>
        <a:lstStyle/>
        <a:p>
          <a:endParaRPr lang="en-US"/>
        </a:p>
      </dgm:t>
    </dgm:pt>
    <dgm:pt modelId="{70CEF443-B85D-432B-BC85-CC2E7AB99CD3}" type="pres">
      <dgm:prSet presAssocID="{EC771AC2-437B-40EE-9A5F-26C6DE78D771}" presName="box" presStyleLbl="node1" presStyleIdx="1" presStyleCnt="2"/>
      <dgm:spPr/>
      <dgm:t>
        <a:bodyPr/>
        <a:lstStyle/>
        <a:p>
          <a:endParaRPr lang="en-US"/>
        </a:p>
      </dgm:t>
    </dgm:pt>
    <dgm:pt modelId="{6360632E-FBE4-4B8C-92FC-DDEAB7B7BB8C}" type="pres">
      <dgm:prSet presAssocID="{EC771AC2-437B-40EE-9A5F-26C6DE78D771}" presName="img" presStyleLbl="fgImgPlace1" presStyleIdx="1" presStyleCnt="2" custScaleX="93265" custScaleY="98044"/>
      <dgm:spPr>
        <a:blipFill rotWithShape="0">
          <a:blip xmlns:r="http://schemas.openxmlformats.org/officeDocument/2006/relationships" r:embed="rId2"/>
          <a:stretch>
            <a:fillRect/>
          </a:stretch>
        </a:blipFill>
      </dgm:spPr>
      <dgm:t>
        <a:bodyPr/>
        <a:lstStyle/>
        <a:p>
          <a:endParaRPr lang="en-US"/>
        </a:p>
      </dgm:t>
    </dgm:pt>
    <dgm:pt modelId="{55855922-34B6-4DB6-B74B-FB494688E87A}" type="pres">
      <dgm:prSet presAssocID="{EC771AC2-437B-40EE-9A5F-26C6DE78D771}" presName="text" presStyleLbl="node1" presStyleIdx="1" presStyleCnt="2">
        <dgm:presLayoutVars>
          <dgm:bulletEnabled val="1"/>
        </dgm:presLayoutVars>
      </dgm:prSet>
      <dgm:spPr/>
      <dgm:t>
        <a:bodyPr/>
        <a:lstStyle/>
        <a:p>
          <a:endParaRPr lang="en-US"/>
        </a:p>
      </dgm:t>
    </dgm:pt>
  </dgm:ptLst>
  <dgm:cxnLst>
    <dgm:cxn modelId="{C998CDA1-8996-41FC-BC0A-98DE1E5F50FC}" type="presOf" srcId="{EC771AC2-437B-40EE-9A5F-26C6DE78D771}" destId="{70CEF443-B85D-432B-BC85-CC2E7AB99CD3}" srcOrd="0" destOrd="0" presId="urn:microsoft.com/office/officeart/2005/8/layout/vList4"/>
    <dgm:cxn modelId="{4C294B07-92B5-4AD9-AEC0-E2A63082EC2F}" srcId="{FA905F3A-D114-4D30-B97D-66FC82217D3B}" destId="{27465139-AB61-4986-A959-C56B743993F1}" srcOrd="0" destOrd="0" parTransId="{DEA0146F-7D0D-45A9-99AE-4C105F166B3F}" sibTransId="{09FD66AF-3F33-4104-906D-94D9C35124A4}"/>
    <dgm:cxn modelId="{2C83F11B-6C4B-43ED-BDEC-7B67F920BE4A}" type="presOf" srcId="{BA9CA451-B1F4-4202-B996-2FD99CB98224}" destId="{F3ABD8E0-239D-4E08-B530-DE416267388B}" srcOrd="1" destOrd="2" presId="urn:microsoft.com/office/officeart/2005/8/layout/vList4"/>
    <dgm:cxn modelId="{BD7869FB-4405-462A-B202-643A466AEC7F}" type="presOf" srcId="{EC771AC2-437B-40EE-9A5F-26C6DE78D771}" destId="{55855922-34B6-4DB6-B74B-FB494688E87A}" srcOrd="1" destOrd="0" presId="urn:microsoft.com/office/officeart/2005/8/layout/vList4"/>
    <dgm:cxn modelId="{19F52C57-51D0-4A86-86E1-53E7A24238CC}" srcId="{EC771AC2-437B-40EE-9A5F-26C6DE78D771}" destId="{1EF0563C-1A7D-4905-99CA-66FC654237C1}" srcOrd="1" destOrd="0" parTransId="{6F5ECCF6-9F16-4281-9719-FDC107494575}" sibTransId="{6ACF7FA7-B190-4E45-A20E-023131B1690F}"/>
    <dgm:cxn modelId="{CF537EAE-C48C-4C58-9D32-CEA6618B780D}" type="presOf" srcId="{FA905F3A-D114-4D30-B97D-66FC82217D3B}" destId="{738A2198-C6AD-47A8-9A54-BF69CA0C7EC5}" srcOrd="0" destOrd="0" presId="urn:microsoft.com/office/officeart/2005/8/layout/vList4"/>
    <dgm:cxn modelId="{466834BA-9715-476F-B156-968F163DD029}" type="presOf" srcId="{BA9CA451-B1F4-4202-B996-2FD99CB98224}" destId="{738A2198-C6AD-47A8-9A54-BF69CA0C7EC5}" srcOrd="0" destOrd="2" presId="urn:microsoft.com/office/officeart/2005/8/layout/vList4"/>
    <dgm:cxn modelId="{E547636A-72B3-44DC-A3F7-721D371E76A6}" srcId="{EC771AC2-437B-40EE-9A5F-26C6DE78D771}" destId="{480C1A31-8837-4A75-A059-79F87C9ACDCA}" srcOrd="0" destOrd="0" parTransId="{A6101188-3AEA-4CF1-AEEE-DA4A8CB52308}" sibTransId="{25E7873F-D8AC-4604-AC6D-62EAD698AF8E}"/>
    <dgm:cxn modelId="{28939268-D7C3-4351-8575-B811B6020095}" srcId="{8D0EDB9D-67B0-4EE5-9B0A-037BBA621EC6}" destId="{EC771AC2-437B-40EE-9A5F-26C6DE78D771}" srcOrd="1" destOrd="0" parTransId="{6E83C5F1-05D2-48C7-8FA8-013CE25A26FE}" sibTransId="{210D532D-AA05-464B-B8D1-10461F16FA0B}"/>
    <dgm:cxn modelId="{6C0B318B-B57A-41D0-A69C-998A597610E2}" type="presOf" srcId="{27465139-AB61-4986-A959-C56B743993F1}" destId="{F3ABD8E0-239D-4E08-B530-DE416267388B}" srcOrd="1" destOrd="1" presId="urn:microsoft.com/office/officeart/2005/8/layout/vList4"/>
    <dgm:cxn modelId="{CF0A3416-A438-40BF-8BAA-6AE7485287A1}" srcId="{FA905F3A-D114-4D30-B97D-66FC82217D3B}" destId="{BA9CA451-B1F4-4202-B996-2FD99CB98224}" srcOrd="1" destOrd="0" parTransId="{003B0594-D9CD-4D0A-ABA4-388585D70A01}" sibTransId="{90FA58B4-0F28-4DBB-B6CA-1BE4EB3FF0C7}"/>
    <dgm:cxn modelId="{CEEC1AA6-4ECF-4D73-8D4D-2402925B2293}" type="presOf" srcId="{8D0EDB9D-67B0-4EE5-9B0A-037BBA621EC6}" destId="{75B273D1-11CF-4551-8D34-1D5DD8005806}" srcOrd="0" destOrd="0" presId="urn:microsoft.com/office/officeart/2005/8/layout/vList4"/>
    <dgm:cxn modelId="{AA7EFEEE-E34B-493D-B672-A5C12892A292}" srcId="{8D0EDB9D-67B0-4EE5-9B0A-037BBA621EC6}" destId="{FA905F3A-D114-4D30-B97D-66FC82217D3B}" srcOrd="0" destOrd="0" parTransId="{D49AFBFF-40B8-4F2C-AA86-68842656914C}" sibTransId="{51CC1611-BB2A-43AC-93EB-489DA661718F}"/>
    <dgm:cxn modelId="{1FC15E97-B8E3-44A5-B668-5516D99A9EBA}" type="presOf" srcId="{27465139-AB61-4986-A959-C56B743993F1}" destId="{738A2198-C6AD-47A8-9A54-BF69CA0C7EC5}" srcOrd="0" destOrd="1" presId="urn:microsoft.com/office/officeart/2005/8/layout/vList4"/>
    <dgm:cxn modelId="{F8F014BD-F1F8-4F95-9A12-0D3FD8813769}" type="presOf" srcId="{480C1A31-8837-4A75-A059-79F87C9ACDCA}" destId="{55855922-34B6-4DB6-B74B-FB494688E87A}" srcOrd="1" destOrd="1" presId="urn:microsoft.com/office/officeart/2005/8/layout/vList4"/>
    <dgm:cxn modelId="{F650B25B-7BCB-4B74-8800-C552D1C8E961}" type="presOf" srcId="{FA905F3A-D114-4D30-B97D-66FC82217D3B}" destId="{F3ABD8E0-239D-4E08-B530-DE416267388B}" srcOrd="1" destOrd="0" presId="urn:microsoft.com/office/officeart/2005/8/layout/vList4"/>
    <dgm:cxn modelId="{089FA400-B6CA-4384-915F-07D159D48FB0}" type="presOf" srcId="{1EF0563C-1A7D-4905-99CA-66FC654237C1}" destId="{70CEF443-B85D-432B-BC85-CC2E7AB99CD3}" srcOrd="0" destOrd="2" presId="urn:microsoft.com/office/officeart/2005/8/layout/vList4"/>
    <dgm:cxn modelId="{C70229DD-6DD8-490B-90E9-E554A2219FF0}" type="presOf" srcId="{1EF0563C-1A7D-4905-99CA-66FC654237C1}" destId="{55855922-34B6-4DB6-B74B-FB494688E87A}" srcOrd="1" destOrd="2" presId="urn:microsoft.com/office/officeart/2005/8/layout/vList4"/>
    <dgm:cxn modelId="{E85C1DF4-64DC-4449-A215-74AB2811A333}" type="presOf" srcId="{480C1A31-8837-4A75-A059-79F87C9ACDCA}" destId="{70CEF443-B85D-432B-BC85-CC2E7AB99CD3}" srcOrd="0" destOrd="1" presId="urn:microsoft.com/office/officeart/2005/8/layout/vList4"/>
    <dgm:cxn modelId="{1D6CDE92-EEE3-45A9-90C9-E02745B1DC79}" type="presParOf" srcId="{75B273D1-11CF-4551-8D34-1D5DD8005806}" destId="{85E409BE-D795-4099-B610-3CBC53A6DBAE}" srcOrd="0" destOrd="0" presId="urn:microsoft.com/office/officeart/2005/8/layout/vList4"/>
    <dgm:cxn modelId="{3F662228-6CBD-41A7-8133-17402B2BFF12}" type="presParOf" srcId="{85E409BE-D795-4099-B610-3CBC53A6DBAE}" destId="{738A2198-C6AD-47A8-9A54-BF69CA0C7EC5}" srcOrd="0" destOrd="0" presId="urn:microsoft.com/office/officeart/2005/8/layout/vList4"/>
    <dgm:cxn modelId="{D69E50EA-4F8D-4F4C-82DA-190FFF531945}" type="presParOf" srcId="{85E409BE-D795-4099-B610-3CBC53A6DBAE}" destId="{29B7910D-4EE9-418B-9366-BF10FF0A3248}" srcOrd="1" destOrd="0" presId="urn:microsoft.com/office/officeart/2005/8/layout/vList4"/>
    <dgm:cxn modelId="{8B119566-957C-4099-BA97-6099F683B272}" type="presParOf" srcId="{85E409BE-D795-4099-B610-3CBC53A6DBAE}" destId="{F3ABD8E0-239D-4E08-B530-DE416267388B}" srcOrd="2" destOrd="0" presId="urn:microsoft.com/office/officeart/2005/8/layout/vList4"/>
    <dgm:cxn modelId="{9A55C601-BC4B-49B2-91AE-E1DFBA090E88}" type="presParOf" srcId="{75B273D1-11CF-4551-8D34-1D5DD8005806}" destId="{A6E89E6A-B6DE-4E22-99EF-D2DD3F3DCC2C}" srcOrd="1" destOrd="0" presId="urn:microsoft.com/office/officeart/2005/8/layout/vList4"/>
    <dgm:cxn modelId="{511D770D-EB2C-4B18-A404-3549F45AC437}" type="presParOf" srcId="{75B273D1-11CF-4551-8D34-1D5DD8005806}" destId="{278C8501-B17F-4245-BB01-0D2B5427C164}" srcOrd="2" destOrd="0" presId="urn:microsoft.com/office/officeart/2005/8/layout/vList4"/>
    <dgm:cxn modelId="{F728D9B6-B6D7-4CB6-9929-5742B15B3BF4}" type="presParOf" srcId="{278C8501-B17F-4245-BB01-0D2B5427C164}" destId="{70CEF443-B85D-432B-BC85-CC2E7AB99CD3}" srcOrd="0" destOrd="0" presId="urn:microsoft.com/office/officeart/2005/8/layout/vList4"/>
    <dgm:cxn modelId="{7E0AD665-5E5A-4B02-B454-61FA6AEF8429}" type="presParOf" srcId="{278C8501-B17F-4245-BB01-0D2B5427C164}" destId="{6360632E-FBE4-4B8C-92FC-DDEAB7B7BB8C}" srcOrd="1" destOrd="0" presId="urn:microsoft.com/office/officeart/2005/8/layout/vList4"/>
    <dgm:cxn modelId="{63AB6396-DA9E-4751-A144-B0875195312D}" type="presParOf" srcId="{278C8501-B17F-4245-BB01-0D2B5427C164}" destId="{55855922-34B6-4DB6-B74B-FB494688E87A}" srcOrd="2" destOrd="0" presId="urn:microsoft.com/office/officeart/2005/8/layout/vList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D0CB58-56F2-4585-AF51-018B753604CE}"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1C77E664-4B6A-49C7-8AAA-47E645C777FB}">
      <dgm:prSet phldrT="[Text]"/>
      <dgm:spPr/>
      <dgm:t>
        <a:bodyPr/>
        <a:lstStyle/>
        <a:p>
          <a:r>
            <a:rPr lang="en-US" dirty="0" smtClean="0"/>
            <a:t>Metal</a:t>
          </a:r>
          <a:endParaRPr lang="en-US" dirty="0"/>
        </a:p>
      </dgm:t>
    </dgm:pt>
    <dgm:pt modelId="{5F26FDD1-8672-4A25-A606-E7FCA2EFEB19}" type="parTrans" cxnId="{017CEB34-3EE6-444C-B62F-B6FED361ED01}">
      <dgm:prSet/>
      <dgm:spPr/>
      <dgm:t>
        <a:bodyPr/>
        <a:lstStyle/>
        <a:p>
          <a:endParaRPr lang="en-US"/>
        </a:p>
      </dgm:t>
    </dgm:pt>
    <dgm:pt modelId="{0CCD638E-B214-455F-821D-49CA9DDCF9EC}" type="sibTrans" cxnId="{017CEB34-3EE6-444C-B62F-B6FED361ED01}">
      <dgm:prSet/>
      <dgm:spPr/>
      <dgm:t>
        <a:bodyPr/>
        <a:lstStyle/>
        <a:p>
          <a:endParaRPr lang="en-US"/>
        </a:p>
      </dgm:t>
    </dgm:pt>
    <dgm:pt modelId="{3FB45CF5-C974-48A9-B455-16A719A01022}">
      <dgm:prSet phldrT="[Text]"/>
      <dgm:spPr/>
      <dgm:t>
        <a:bodyPr/>
        <a:lstStyle/>
        <a:p>
          <a:r>
            <a:rPr lang="en-US" dirty="0" smtClean="0"/>
            <a:t>Supports portals</a:t>
          </a:r>
          <a:endParaRPr lang="en-US" dirty="0"/>
        </a:p>
      </dgm:t>
    </dgm:pt>
    <dgm:pt modelId="{69C64E19-E4FF-4EA2-9D0A-3DF0D0293A74}" type="parTrans" cxnId="{F6867286-55EF-4966-83AB-679E5B1869DD}">
      <dgm:prSet/>
      <dgm:spPr/>
      <dgm:t>
        <a:bodyPr/>
        <a:lstStyle/>
        <a:p>
          <a:endParaRPr lang="en-US"/>
        </a:p>
      </dgm:t>
    </dgm:pt>
    <dgm:pt modelId="{2AAB6E2E-41C4-4F38-8EEC-D56F87765F17}" type="sibTrans" cxnId="{F6867286-55EF-4966-83AB-679E5B1869DD}">
      <dgm:prSet/>
      <dgm:spPr/>
      <dgm:t>
        <a:bodyPr/>
        <a:lstStyle/>
        <a:p>
          <a:endParaRPr lang="en-US"/>
        </a:p>
      </dgm:t>
    </dgm:pt>
    <dgm:pt modelId="{12B7D466-B16A-4266-B3D4-EB35C0F2E51E}">
      <dgm:prSet phldrT="[Text]"/>
      <dgm:spPr/>
      <dgm:t>
        <a:bodyPr/>
        <a:lstStyle/>
        <a:p>
          <a:r>
            <a:rPr lang="en-US" dirty="0" smtClean="0"/>
            <a:t>Rubber</a:t>
          </a:r>
          <a:endParaRPr lang="en-US" dirty="0"/>
        </a:p>
      </dgm:t>
    </dgm:pt>
    <dgm:pt modelId="{07CB9A8D-AD82-424D-A853-FCADB593404F}" type="parTrans" cxnId="{81AF89EC-632C-47C9-B737-78ED118F7DBA}">
      <dgm:prSet/>
      <dgm:spPr/>
      <dgm:t>
        <a:bodyPr/>
        <a:lstStyle/>
        <a:p>
          <a:endParaRPr lang="en-US"/>
        </a:p>
      </dgm:t>
    </dgm:pt>
    <dgm:pt modelId="{6E7A1222-BE6C-4486-A480-1FFE9A94DF1A}" type="sibTrans" cxnId="{81AF89EC-632C-47C9-B737-78ED118F7DBA}">
      <dgm:prSet/>
      <dgm:spPr/>
      <dgm:t>
        <a:bodyPr/>
        <a:lstStyle/>
        <a:p>
          <a:endParaRPr lang="en-US"/>
        </a:p>
      </dgm:t>
    </dgm:pt>
    <dgm:pt modelId="{0765617E-EF40-4861-B4B4-F38DF080A7F2}">
      <dgm:prSet phldrT="[Text]"/>
      <dgm:spPr/>
      <dgm:t>
        <a:bodyPr/>
        <a:lstStyle/>
        <a:p>
          <a:r>
            <a:rPr lang="en-US" dirty="0" smtClean="0"/>
            <a:t>Bounces the player</a:t>
          </a:r>
          <a:endParaRPr lang="en-US" dirty="0"/>
        </a:p>
      </dgm:t>
    </dgm:pt>
    <dgm:pt modelId="{80B3A3E9-950D-4C77-96DC-6D828EEC10CE}" type="parTrans" cxnId="{09D15163-86A6-47AD-A769-3D47D9E32EF1}">
      <dgm:prSet/>
      <dgm:spPr/>
      <dgm:t>
        <a:bodyPr/>
        <a:lstStyle/>
        <a:p>
          <a:endParaRPr lang="en-US"/>
        </a:p>
      </dgm:t>
    </dgm:pt>
    <dgm:pt modelId="{AC56CC3F-222B-4315-A29E-4BAC405487DF}" type="sibTrans" cxnId="{09D15163-86A6-47AD-A769-3D47D9E32EF1}">
      <dgm:prSet/>
      <dgm:spPr/>
      <dgm:t>
        <a:bodyPr/>
        <a:lstStyle/>
        <a:p>
          <a:endParaRPr lang="en-US"/>
        </a:p>
      </dgm:t>
    </dgm:pt>
    <dgm:pt modelId="{F3FD8D43-6455-46F4-9649-B514F0E762D4}">
      <dgm:prSet phldrT="[Text]"/>
      <dgm:spPr/>
      <dgm:t>
        <a:bodyPr/>
        <a:lstStyle/>
        <a:p>
          <a:r>
            <a:rPr lang="en-US" dirty="0" smtClean="0"/>
            <a:t>Other</a:t>
          </a:r>
          <a:endParaRPr lang="en-US" dirty="0"/>
        </a:p>
      </dgm:t>
    </dgm:pt>
    <dgm:pt modelId="{02DDF46F-0334-43BA-A6DA-AF97BA103120}" type="parTrans" cxnId="{BAA4F30E-D553-42FD-BAA3-A193E8CF969C}">
      <dgm:prSet/>
      <dgm:spPr/>
      <dgm:t>
        <a:bodyPr/>
        <a:lstStyle/>
        <a:p>
          <a:endParaRPr lang="en-US"/>
        </a:p>
      </dgm:t>
    </dgm:pt>
    <dgm:pt modelId="{303AEF30-0C6F-4DA9-9839-F10A99F098D0}" type="sibTrans" cxnId="{BAA4F30E-D553-42FD-BAA3-A193E8CF969C}">
      <dgm:prSet/>
      <dgm:spPr/>
      <dgm:t>
        <a:bodyPr/>
        <a:lstStyle/>
        <a:p>
          <a:endParaRPr lang="en-US"/>
        </a:p>
      </dgm:t>
    </dgm:pt>
    <dgm:pt modelId="{78DE0DA3-B2A1-4316-9427-182FAAAAE87E}">
      <dgm:prSet phldrT="[Text]"/>
      <dgm:spPr/>
      <dgm:t>
        <a:bodyPr/>
        <a:lstStyle/>
        <a:p>
          <a:r>
            <a:rPr lang="en-US" dirty="0" smtClean="0"/>
            <a:t>Do not support portals</a:t>
          </a:r>
          <a:endParaRPr lang="en-US" dirty="0"/>
        </a:p>
      </dgm:t>
    </dgm:pt>
    <dgm:pt modelId="{14BCF34A-D571-4194-8220-BFA27924AB6E}" type="parTrans" cxnId="{AF9CCBAB-CA74-4237-937C-E6D9AD0F3A00}">
      <dgm:prSet/>
      <dgm:spPr/>
      <dgm:t>
        <a:bodyPr/>
        <a:lstStyle/>
        <a:p>
          <a:endParaRPr lang="en-US"/>
        </a:p>
      </dgm:t>
    </dgm:pt>
    <dgm:pt modelId="{09EFA4F2-2CA2-49A0-A50C-925CA4800B7E}" type="sibTrans" cxnId="{AF9CCBAB-CA74-4237-937C-E6D9AD0F3A00}">
      <dgm:prSet/>
      <dgm:spPr/>
      <dgm:t>
        <a:bodyPr/>
        <a:lstStyle/>
        <a:p>
          <a:endParaRPr lang="en-US"/>
        </a:p>
      </dgm:t>
    </dgm:pt>
    <dgm:pt modelId="{D27AE9B3-08ED-43F0-B639-879DFAC17B5D}" type="pres">
      <dgm:prSet presAssocID="{16D0CB58-56F2-4585-AF51-018B753604CE}" presName="linear" presStyleCnt="0">
        <dgm:presLayoutVars>
          <dgm:dir/>
          <dgm:resizeHandles val="exact"/>
        </dgm:presLayoutVars>
      </dgm:prSet>
      <dgm:spPr/>
      <dgm:t>
        <a:bodyPr/>
        <a:lstStyle/>
        <a:p>
          <a:endParaRPr lang="en-US"/>
        </a:p>
      </dgm:t>
    </dgm:pt>
    <dgm:pt modelId="{B022380B-D61B-4137-A777-91C9CF23642F}" type="pres">
      <dgm:prSet presAssocID="{1C77E664-4B6A-49C7-8AAA-47E645C777FB}" presName="comp" presStyleCnt="0"/>
      <dgm:spPr/>
    </dgm:pt>
    <dgm:pt modelId="{3EC108D6-8792-4AB8-B497-3F9EEFA17893}" type="pres">
      <dgm:prSet presAssocID="{1C77E664-4B6A-49C7-8AAA-47E645C777FB}" presName="box" presStyleLbl="node1" presStyleIdx="0" presStyleCnt="3" custLinFactNeighborX="-8800" custLinFactNeighborY="-14118"/>
      <dgm:spPr/>
      <dgm:t>
        <a:bodyPr/>
        <a:lstStyle/>
        <a:p>
          <a:endParaRPr lang="en-US"/>
        </a:p>
      </dgm:t>
    </dgm:pt>
    <dgm:pt modelId="{4062D66C-3485-47F6-879F-C35C55DEAE09}" type="pres">
      <dgm:prSet presAssocID="{1C77E664-4B6A-49C7-8AAA-47E645C777FB}" presName="img" presStyleLbl="fgImgPlace1" presStyleIdx="0" presStyleCnt="3" custScaleX="70123"/>
      <dgm:spPr>
        <a:blipFill rotWithShape="0">
          <a:blip xmlns:r="http://schemas.openxmlformats.org/officeDocument/2006/relationships" r:embed="rId1"/>
          <a:stretch>
            <a:fillRect/>
          </a:stretch>
        </a:blipFill>
      </dgm:spPr>
      <dgm:t>
        <a:bodyPr/>
        <a:lstStyle/>
        <a:p>
          <a:endParaRPr lang="en-US"/>
        </a:p>
      </dgm:t>
    </dgm:pt>
    <dgm:pt modelId="{B1FD9AC8-4295-42B3-8368-C0A67DB103A1}" type="pres">
      <dgm:prSet presAssocID="{1C77E664-4B6A-49C7-8AAA-47E645C777FB}" presName="text" presStyleLbl="node1" presStyleIdx="0" presStyleCnt="3">
        <dgm:presLayoutVars>
          <dgm:bulletEnabled val="1"/>
        </dgm:presLayoutVars>
      </dgm:prSet>
      <dgm:spPr/>
      <dgm:t>
        <a:bodyPr/>
        <a:lstStyle/>
        <a:p>
          <a:endParaRPr lang="en-US"/>
        </a:p>
      </dgm:t>
    </dgm:pt>
    <dgm:pt modelId="{3C7F85EF-28E2-4036-910F-C512999E07D2}" type="pres">
      <dgm:prSet presAssocID="{0CCD638E-B214-455F-821D-49CA9DDCF9EC}" presName="spacer" presStyleCnt="0"/>
      <dgm:spPr/>
    </dgm:pt>
    <dgm:pt modelId="{4E8BD9C6-0B31-42B8-852C-2CF65819C146}" type="pres">
      <dgm:prSet presAssocID="{12B7D466-B16A-4266-B3D4-EB35C0F2E51E}" presName="comp" presStyleCnt="0"/>
      <dgm:spPr/>
    </dgm:pt>
    <dgm:pt modelId="{5D411F8A-50E5-4E9F-A6DE-473D298D6649}" type="pres">
      <dgm:prSet presAssocID="{12B7D466-B16A-4266-B3D4-EB35C0F2E51E}" presName="box" presStyleLbl="node1" presStyleIdx="1" presStyleCnt="3"/>
      <dgm:spPr/>
      <dgm:t>
        <a:bodyPr/>
        <a:lstStyle/>
        <a:p>
          <a:endParaRPr lang="en-US"/>
        </a:p>
      </dgm:t>
    </dgm:pt>
    <dgm:pt modelId="{F3A4EF18-E139-456F-9670-0242F3D6544A}" type="pres">
      <dgm:prSet presAssocID="{12B7D466-B16A-4266-B3D4-EB35C0F2E51E}" presName="img" presStyleLbl="fgImgPlace1" presStyleIdx="1" presStyleCnt="3" custScaleX="70123"/>
      <dgm:spPr>
        <a:blipFill rotWithShape="0">
          <a:blip xmlns:r="http://schemas.openxmlformats.org/officeDocument/2006/relationships" r:embed="rId2"/>
          <a:stretch>
            <a:fillRect/>
          </a:stretch>
        </a:blipFill>
      </dgm:spPr>
      <dgm:t>
        <a:bodyPr/>
        <a:lstStyle/>
        <a:p>
          <a:endParaRPr lang="en-US"/>
        </a:p>
      </dgm:t>
    </dgm:pt>
    <dgm:pt modelId="{185893C3-01E6-4861-9200-5EE04FE3D513}" type="pres">
      <dgm:prSet presAssocID="{12B7D466-B16A-4266-B3D4-EB35C0F2E51E}" presName="text" presStyleLbl="node1" presStyleIdx="1" presStyleCnt="3">
        <dgm:presLayoutVars>
          <dgm:bulletEnabled val="1"/>
        </dgm:presLayoutVars>
      </dgm:prSet>
      <dgm:spPr/>
      <dgm:t>
        <a:bodyPr/>
        <a:lstStyle/>
        <a:p>
          <a:endParaRPr lang="en-US"/>
        </a:p>
      </dgm:t>
    </dgm:pt>
    <dgm:pt modelId="{2455D560-D846-42C8-9D32-609FF739834A}" type="pres">
      <dgm:prSet presAssocID="{6E7A1222-BE6C-4486-A480-1FFE9A94DF1A}" presName="spacer" presStyleCnt="0"/>
      <dgm:spPr/>
    </dgm:pt>
    <dgm:pt modelId="{7D741E86-4E72-4A42-B827-E28F72F5C28B}" type="pres">
      <dgm:prSet presAssocID="{F3FD8D43-6455-46F4-9649-B514F0E762D4}" presName="comp" presStyleCnt="0"/>
      <dgm:spPr/>
    </dgm:pt>
    <dgm:pt modelId="{E11DBFED-2990-4117-88B0-7893EED119F9}" type="pres">
      <dgm:prSet presAssocID="{F3FD8D43-6455-46F4-9649-B514F0E762D4}" presName="box" presStyleLbl="node1" presStyleIdx="2" presStyleCnt="3"/>
      <dgm:spPr/>
      <dgm:t>
        <a:bodyPr/>
        <a:lstStyle/>
        <a:p>
          <a:endParaRPr lang="en-US"/>
        </a:p>
      </dgm:t>
    </dgm:pt>
    <dgm:pt modelId="{6277F7FA-F1E8-4500-9800-84BA02203394}" type="pres">
      <dgm:prSet presAssocID="{F3FD8D43-6455-46F4-9649-B514F0E762D4}" presName="img" presStyleLbl="fgImgPlace1" presStyleIdx="2" presStyleCnt="3" custScaleX="70123"/>
      <dgm:spPr>
        <a:blipFill rotWithShape="0">
          <a:blip xmlns:r="http://schemas.openxmlformats.org/officeDocument/2006/relationships" r:embed="rId3"/>
          <a:stretch>
            <a:fillRect/>
          </a:stretch>
        </a:blipFill>
      </dgm:spPr>
      <dgm:t>
        <a:bodyPr/>
        <a:lstStyle/>
        <a:p>
          <a:endParaRPr lang="en-US"/>
        </a:p>
      </dgm:t>
    </dgm:pt>
    <dgm:pt modelId="{239F50F7-664B-40DF-A19E-520B7311EFE3}" type="pres">
      <dgm:prSet presAssocID="{F3FD8D43-6455-46F4-9649-B514F0E762D4}" presName="text" presStyleLbl="node1" presStyleIdx="2" presStyleCnt="3">
        <dgm:presLayoutVars>
          <dgm:bulletEnabled val="1"/>
        </dgm:presLayoutVars>
      </dgm:prSet>
      <dgm:spPr/>
      <dgm:t>
        <a:bodyPr/>
        <a:lstStyle/>
        <a:p>
          <a:endParaRPr lang="en-US"/>
        </a:p>
      </dgm:t>
    </dgm:pt>
  </dgm:ptLst>
  <dgm:cxnLst>
    <dgm:cxn modelId="{C4B27923-A7DD-4397-B1CE-673CBB3A2B9E}" type="presOf" srcId="{3FB45CF5-C974-48A9-B455-16A719A01022}" destId="{B1FD9AC8-4295-42B3-8368-C0A67DB103A1}" srcOrd="1" destOrd="1" presId="urn:microsoft.com/office/officeart/2005/8/layout/vList4"/>
    <dgm:cxn modelId="{D71561B3-FB35-43FD-938A-177FA2B52E0E}" type="presOf" srcId="{12B7D466-B16A-4266-B3D4-EB35C0F2E51E}" destId="{185893C3-01E6-4861-9200-5EE04FE3D513}" srcOrd="1" destOrd="0" presId="urn:microsoft.com/office/officeart/2005/8/layout/vList4"/>
    <dgm:cxn modelId="{CCD6D545-E525-4562-8C1A-B9D3CF6A33F9}" type="presOf" srcId="{F3FD8D43-6455-46F4-9649-B514F0E762D4}" destId="{239F50F7-664B-40DF-A19E-520B7311EFE3}" srcOrd="1" destOrd="0" presId="urn:microsoft.com/office/officeart/2005/8/layout/vList4"/>
    <dgm:cxn modelId="{BAA4F30E-D553-42FD-BAA3-A193E8CF969C}" srcId="{16D0CB58-56F2-4585-AF51-018B753604CE}" destId="{F3FD8D43-6455-46F4-9649-B514F0E762D4}" srcOrd="2" destOrd="0" parTransId="{02DDF46F-0334-43BA-A6DA-AF97BA103120}" sibTransId="{303AEF30-0C6F-4DA9-9839-F10A99F098D0}"/>
    <dgm:cxn modelId="{4D4A204C-6AEC-4A93-8421-D5B3A487BF42}" type="presOf" srcId="{78DE0DA3-B2A1-4316-9427-182FAAAAE87E}" destId="{E11DBFED-2990-4117-88B0-7893EED119F9}" srcOrd="0" destOrd="1" presId="urn:microsoft.com/office/officeart/2005/8/layout/vList4"/>
    <dgm:cxn modelId="{F8801039-6294-445D-A988-E959631480FA}" type="presOf" srcId="{1C77E664-4B6A-49C7-8AAA-47E645C777FB}" destId="{3EC108D6-8792-4AB8-B497-3F9EEFA17893}" srcOrd="0" destOrd="0" presId="urn:microsoft.com/office/officeart/2005/8/layout/vList4"/>
    <dgm:cxn modelId="{81AF89EC-632C-47C9-B737-78ED118F7DBA}" srcId="{16D0CB58-56F2-4585-AF51-018B753604CE}" destId="{12B7D466-B16A-4266-B3D4-EB35C0F2E51E}" srcOrd="1" destOrd="0" parTransId="{07CB9A8D-AD82-424D-A853-FCADB593404F}" sibTransId="{6E7A1222-BE6C-4486-A480-1FFE9A94DF1A}"/>
    <dgm:cxn modelId="{017CEB34-3EE6-444C-B62F-B6FED361ED01}" srcId="{16D0CB58-56F2-4585-AF51-018B753604CE}" destId="{1C77E664-4B6A-49C7-8AAA-47E645C777FB}" srcOrd="0" destOrd="0" parTransId="{5F26FDD1-8672-4A25-A606-E7FCA2EFEB19}" sibTransId="{0CCD638E-B214-455F-821D-49CA9DDCF9EC}"/>
    <dgm:cxn modelId="{9CBFDB34-A030-4ED1-8E77-16F22036A447}" type="presOf" srcId="{F3FD8D43-6455-46F4-9649-B514F0E762D4}" destId="{E11DBFED-2990-4117-88B0-7893EED119F9}" srcOrd="0" destOrd="0" presId="urn:microsoft.com/office/officeart/2005/8/layout/vList4"/>
    <dgm:cxn modelId="{09D15163-86A6-47AD-A769-3D47D9E32EF1}" srcId="{12B7D466-B16A-4266-B3D4-EB35C0F2E51E}" destId="{0765617E-EF40-4861-B4B4-F38DF080A7F2}" srcOrd="0" destOrd="0" parTransId="{80B3A3E9-950D-4C77-96DC-6D828EEC10CE}" sibTransId="{AC56CC3F-222B-4315-A29E-4BAC405487DF}"/>
    <dgm:cxn modelId="{DD5670AA-B648-40E0-BA1B-C841BC504831}" type="presOf" srcId="{0765617E-EF40-4861-B4B4-F38DF080A7F2}" destId="{5D411F8A-50E5-4E9F-A6DE-473D298D6649}" srcOrd="0" destOrd="1" presId="urn:microsoft.com/office/officeart/2005/8/layout/vList4"/>
    <dgm:cxn modelId="{AF9CCBAB-CA74-4237-937C-E6D9AD0F3A00}" srcId="{F3FD8D43-6455-46F4-9649-B514F0E762D4}" destId="{78DE0DA3-B2A1-4316-9427-182FAAAAE87E}" srcOrd="0" destOrd="0" parTransId="{14BCF34A-D571-4194-8220-BFA27924AB6E}" sibTransId="{09EFA4F2-2CA2-49A0-A50C-925CA4800B7E}"/>
    <dgm:cxn modelId="{1419981B-38C2-4E48-8D06-EA2BEB9CD0D7}" type="presOf" srcId="{12B7D466-B16A-4266-B3D4-EB35C0F2E51E}" destId="{5D411F8A-50E5-4E9F-A6DE-473D298D6649}" srcOrd="0" destOrd="0" presId="urn:microsoft.com/office/officeart/2005/8/layout/vList4"/>
    <dgm:cxn modelId="{5842CBC0-3653-4171-800C-E1A235A96510}" type="presOf" srcId="{1C77E664-4B6A-49C7-8AAA-47E645C777FB}" destId="{B1FD9AC8-4295-42B3-8368-C0A67DB103A1}" srcOrd="1" destOrd="0" presId="urn:microsoft.com/office/officeart/2005/8/layout/vList4"/>
    <dgm:cxn modelId="{A5AB2A9E-A4EE-4763-95B0-11A60A659E07}" type="presOf" srcId="{16D0CB58-56F2-4585-AF51-018B753604CE}" destId="{D27AE9B3-08ED-43F0-B639-879DFAC17B5D}" srcOrd="0" destOrd="0" presId="urn:microsoft.com/office/officeart/2005/8/layout/vList4"/>
    <dgm:cxn modelId="{109F58B2-9926-4B94-85E2-79E5A7B265D4}" type="presOf" srcId="{3FB45CF5-C974-48A9-B455-16A719A01022}" destId="{3EC108D6-8792-4AB8-B497-3F9EEFA17893}" srcOrd="0" destOrd="1" presId="urn:microsoft.com/office/officeart/2005/8/layout/vList4"/>
    <dgm:cxn modelId="{5732D45C-6D6A-4852-AA8C-C6461AB7F790}" type="presOf" srcId="{0765617E-EF40-4861-B4B4-F38DF080A7F2}" destId="{185893C3-01E6-4861-9200-5EE04FE3D513}" srcOrd="1" destOrd="1" presId="urn:microsoft.com/office/officeart/2005/8/layout/vList4"/>
    <dgm:cxn modelId="{DC797C45-561A-48EC-800C-B3A506D3F15F}" type="presOf" srcId="{78DE0DA3-B2A1-4316-9427-182FAAAAE87E}" destId="{239F50F7-664B-40DF-A19E-520B7311EFE3}" srcOrd="1" destOrd="1" presId="urn:microsoft.com/office/officeart/2005/8/layout/vList4"/>
    <dgm:cxn modelId="{F6867286-55EF-4966-83AB-679E5B1869DD}" srcId="{1C77E664-4B6A-49C7-8AAA-47E645C777FB}" destId="{3FB45CF5-C974-48A9-B455-16A719A01022}" srcOrd="0" destOrd="0" parTransId="{69C64E19-E4FF-4EA2-9D0A-3DF0D0293A74}" sibTransId="{2AAB6E2E-41C4-4F38-8EEC-D56F87765F17}"/>
    <dgm:cxn modelId="{6A8C78B9-C162-4B13-95C2-55255937A791}" type="presParOf" srcId="{D27AE9B3-08ED-43F0-B639-879DFAC17B5D}" destId="{B022380B-D61B-4137-A777-91C9CF23642F}" srcOrd="0" destOrd="0" presId="urn:microsoft.com/office/officeart/2005/8/layout/vList4"/>
    <dgm:cxn modelId="{5B69129F-57E2-4A87-AD01-2F750BE91E92}" type="presParOf" srcId="{B022380B-D61B-4137-A777-91C9CF23642F}" destId="{3EC108D6-8792-4AB8-B497-3F9EEFA17893}" srcOrd="0" destOrd="0" presId="urn:microsoft.com/office/officeart/2005/8/layout/vList4"/>
    <dgm:cxn modelId="{7E3328CB-06A1-48E3-999A-4DF4CD8C95A3}" type="presParOf" srcId="{B022380B-D61B-4137-A777-91C9CF23642F}" destId="{4062D66C-3485-47F6-879F-C35C55DEAE09}" srcOrd="1" destOrd="0" presId="urn:microsoft.com/office/officeart/2005/8/layout/vList4"/>
    <dgm:cxn modelId="{CD144191-77CC-4D4E-98A7-0D4FA23F5D2B}" type="presParOf" srcId="{B022380B-D61B-4137-A777-91C9CF23642F}" destId="{B1FD9AC8-4295-42B3-8368-C0A67DB103A1}" srcOrd="2" destOrd="0" presId="urn:microsoft.com/office/officeart/2005/8/layout/vList4"/>
    <dgm:cxn modelId="{B3C11817-A584-41C5-BA16-13DE7605DE3D}" type="presParOf" srcId="{D27AE9B3-08ED-43F0-B639-879DFAC17B5D}" destId="{3C7F85EF-28E2-4036-910F-C512999E07D2}" srcOrd="1" destOrd="0" presId="urn:microsoft.com/office/officeart/2005/8/layout/vList4"/>
    <dgm:cxn modelId="{1285F615-B130-4207-9E59-7053F794E856}" type="presParOf" srcId="{D27AE9B3-08ED-43F0-B639-879DFAC17B5D}" destId="{4E8BD9C6-0B31-42B8-852C-2CF65819C146}" srcOrd="2" destOrd="0" presId="urn:microsoft.com/office/officeart/2005/8/layout/vList4"/>
    <dgm:cxn modelId="{C227B03E-CE9B-4825-99A9-7351AE8F2BA7}" type="presParOf" srcId="{4E8BD9C6-0B31-42B8-852C-2CF65819C146}" destId="{5D411F8A-50E5-4E9F-A6DE-473D298D6649}" srcOrd="0" destOrd="0" presId="urn:microsoft.com/office/officeart/2005/8/layout/vList4"/>
    <dgm:cxn modelId="{A793A3D6-25C5-46EC-BFCA-26FABE8F6D7F}" type="presParOf" srcId="{4E8BD9C6-0B31-42B8-852C-2CF65819C146}" destId="{F3A4EF18-E139-456F-9670-0242F3D6544A}" srcOrd="1" destOrd="0" presId="urn:microsoft.com/office/officeart/2005/8/layout/vList4"/>
    <dgm:cxn modelId="{DB273539-4CDB-4ABD-A627-40A1B78050EF}" type="presParOf" srcId="{4E8BD9C6-0B31-42B8-852C-2CF65819C146}" destId="{185893C3-01E6-4861-9200-5EE04FE3D513}" srcOrd="2" destOrd="0" presId="urn:microsoft.com/office/officeart/2005/8/layout/vList4"/>
    <dgm:cxn modelId="{80A9AF43-A56F-4480-B9C8-DF17868E5E53}" type="presParOf" srcId="{D27AE9B3-08ED-43F0-B639-879DFAC17B5D}" destId="{2455D560-D846-42C8-9D32-609FF739834A}" srcOrd="3" destOrd="0" presId="urn:microsoft.com/office/officeart/2005/8/layout/vList4"/>
    <dgm:cxn modelId="{DC3B5848-25ED-4855-8295-B3F4B791E1CF}" type="presParOf" srcId="{D27AE9B3-08ED-43F0-B639-879DFAC17B5D}" destId="{7D741E86-4E72-4A42-B827-E28F72F5C28B}" srcOrd="4" destOrd="0" presId="urn:microsoft.com/office/officeart/2005/8/layout/vList4"/>
    <dgm:cxn modelId="{D82B9C8B-3CB4-48A5-9A4D-8C6FAD0FB7C5}" type="presParOf" srcId="{7D741E86-4E72-4A42-B827-E28F72F5C28B}" destId="{E11DBFED-2990-4117-88B0-7893EED119F9}" srcOrd="0" destOrd="0" presId="urn:microsoft.com/office/officeart/2005/8/layout/vList4"/>
    <dgm:cxn modelId="{473B18FC-1AED-4441-A00A-305B58391924}" type="presParOf" srcId="{7D741E86-4E72-4A42-B827-E28F72F5C28B}" destId="{6277F7FA-F1E8-4500-9800-84BA02203394}" srcOrd="1" destOrd="0" presId="urn:microsoft.com/office/officeart/2005/8/layout/vList4"/>
    <dgm:cxn modelId="{5E480E3F-A129-4628-9C16-5A554BB3EA64}" type="presParOf" srcId="{7D741E86-4E72-4A42-B827-E28F72F5C28B}" destId="{239F50F7-664B-40DF-A19E-520B7311EFE3}" srcOrd="2" destOrd="0" presId="urn:microsoft.com/office/officeart/2005/8/layout/vList4"/>
  </dgm:cxnLst>
  <dgm:bg/>
  <dgm:whole/>
  <dgm:extLst>
    <a:ext uri="http://schemas.microsoft.com/office/drawing/2008/diagram">
      <dsp:dataModelExt xmlns:dsp="http://schemas.microsoft.com/office/drawing/2008/diagram" xmlns=""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7EAB7C-F915-4642-8DC1-91AB3FA3529D}"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5B58FE6E-9225-4194-8A9D-190064048E13}">
      <dgm:prSet phldrT="[Text]"/>
      <dgm:spPr>
        <a:blipFill rotWithShape="0">
          <a:blip xmlns:r="http://schemas.openxmlformats.org/officeDocument/2006/relationships" r:embed="rId1"/>
          <a:stretch>
            <a:fillRect/>
          </a:stretch>
        </a:blipFill>
      </dgm:spPr>
      <dgm:t>
        <a:bodyPr/>
        <a:lstStyle/>
        <a:p>
          <a:r>
            <a:rPr lang="en-US" dirty="0" smtClean="0"/>
            <a:t> </a:t>
          </a:r>
          <a:endParaRPr lang="en-US" dirty="0"/>
        </a:p>
      </dgm:t>
    </dgm:pt>
    <dgm:pt modelId="{162CAA22-D9AE-4A72-8CE7-EE07AE9DB1C3}" type="parTrans" cxnId="{44921F18-F4C6-4795-BF1A-3B4F4899F39E}">
      <dgm:prSet/>
      <dgm:spPr/>
      <dgm:t>
        <a:bodyPr/>
        <a:lstStyle/>
        <a:p>
          <a:endParaRPr lang="en-US"/>
        </a:p>
      </dgm:t>
    </dgm:pt>
    <dgm:pt modelId="{16C026FB-9FF3-4AC8-BFE4-7F0D52AE2065}" type="sibTrans" cxnId="{44921F18-F4C6-4795-BF1A-3B4F4899F39E}">
      <dgm:prSet/>
      <dgm:spPr/>
      <dgm:t>
        <a:bodyPr/>
        <a:lstStyle/>
        <a:p>
          <a:endParaRPr lang="en-US"/>
        </a:p>
      </dgm:t>
    </dgm:pt>
    <dgm:pt modelId="{6BC73C8F-5A6F-487C-BF57-1D458FFF3DAD}">
      <dgm:prSet phldrT="[Text]"/>
      <dgm:spPr>
        <a:blipFill rotWithShape="0">
          <a:blip xmlns:r="http://schemas.openxmlformats.org/officeDocument/2006/relationships" r:embed="rId2"/>
          <a:stretch>
            <a:fillRect/>
          </a:stretch>
        </a:blipFill>
      </dgm:spPr>
      <dgm:t>
        <a:bodyPr/>
        <a:lstStyle/>
        <a:p>
          <a:r>
            <a:rPr lang="en-US" dirty="0" smtClean="0"/>
            <a:t> </a:t>
          </a:r>
          <a:endParaRPr lang="en-US" dirty="0"/>
        </a:p>
      </dgm:t>
    </dgm:pt>
    <dgm:pt modelId="{59DAD630-5973-4632-8526-5FA156DAD206}" type="parTrans" cxnId="{C66D3B3E-5B36-4791-88A4-4AD22F6A8ADD}">
      <dgm:prSet/>
      <dgm:spPr/>
      <dgm:t>
        <a:bodyPr/>
        <a:lstStyle/>
        <a:p>
          <a:endParaRPr lang="en-US"/>
        </a:p>
      </dgm:t>
    </dgm:pt>
    <dgm:pt modelId="{A2B3319F-77A0-4B91-810C-CDC720F59959}" type="sibTrans" cxnId="{C66D3B3E-5B36-4791-88A4-4AD22F6A8ADD}">
      <dgm:prSet/>
      <dgm:spPr/>
      <dgm:t>
        <a:bodyPr/>
        <a:lstStyle/>
        <a:p>
          <a:endParaRPr lang="en-US"/>
        </a:p>
      </dgm:t>
    </dgm:pt>
    <dgm:pt modelId="{EC9F3C23-5C9D-4B6F-B588-2DBB05585912}" type="pres">
      <dgm:prSet presAssocID="{FC7EAB7C-F915-4642-8DC1-91AB3FA3529D}" presName="Name0" presStyleCnt="0">
        <dgm:presLayoutVars>
          <dgm:dir/>
          <dgm:animLvl val="lvl"/>
          <dgm:resizeHandles val="exact"/>
        </dgm:presLayoutVars>
      </dgm:prSet>
      <dgm:spPr/>
      <dgm:t>
        <a:bodyPr/>
        <a:lstStyle/>
        <a:p>
          <a:endParaRPr lang="en-US"/>
        </a:p>
      </dgm:t>
    </dgm:pt>
    <dgm:pt modelId="{922F8550-1129-4828-97E2-FCCC87A80BA7}" type="pres">
      <dgm:prSet presAssocID="{5B58FE6E-9225-4194-8A9D-190064048E13}" presName="compositeNode" presStyleCnt="0">
        <dgm:presLayoutVars>
          <dgm:bulletEnabled val="1"/>
        </dgm:presLayoutVars>
      </dgm:prSet>
      <dgm:spPr/>
      <dgm:t>
        <a:bodyPr/>
        <a:lstStyle/>
        <a:p>
          <a:endParaRPr lang="en-US"/>
        </a:p>
      </dgm:t>
    </dgm:pt>
    <dgm:pt modelId="{423FF346-2721-4B6E-9E67-0388F6C81DFF}" type="pres">
      <dgm:prSet presAssocID="{5B58FE6E-9225-4194-8A9D-190064048E13}" presName="bgRect" presStyleLbl="node1" presStyleIdx="0" presStyleCnt="2"/>
      <dgm:spPr/>
      <dgm:t>
        <a:bodyPr/>
        <a:lstStyle/>
        <a:p>
          <a:endParaRPr lang="en-US"/>
        </a:p>
      </dgm:t>
    </dgm:pt>
    <dgm:pt modelId="{66046FD7-B61D-4C6D-8488-FC77D2F4A858}" type="pres">
      <dgm:prSet presAssocID="{5B58FE6E-9225-4194-8A9D-190064048E13}" presName="parentNode" presStyleLbl="node1" presStyleIdx="0" presStyleCnt="2">
        <dgm:presLayoutVars>
          <dgm:chMax val="0"/>
          <dgm:bulletEnabled val="1"/>
        </dgm:presLayoutVars>
      </dgm:prSet>
      <dgm:spPr/>
      <dgm:t>
        <a:bodyPr/>
        <a:lstStyle/>
        <a:p>
          <a:endParaRPr lang="en-US"/>
        </a:p>
      </dgm:t>
    </dgm:pt>
    <dgm:pt modelId="{301D86A1-9EEA-4D03-9BBA-E39158139EE4}" type="pres">
      <dgm:prSet presAssocID="{16C026FB-9FF3-4AC8-BFE4-7F0D52AE2065}" presName="hSp" presStyleCnt="0"/>
      <dgm:spPr/>
      <dgm:t>
        <a:bodyPr/>
        <a:lstStyle/>
        <a:p>
          <a:endParaRPr lang="en-US"/>
        </a:p>
      </dgm:t>
    </dgm:pt>
    <dgm:pt modelId="{77F6B56F-71B5-42E1-ABB9-33CFE2A3C214}" type="pres">
      <dgm:prSet presAssocID="{16C026FB-9FF3-4AC8-BFE4-7F0D52AE2065}" presName="vProcSp" presStyleCnt="0"/>
      <dgm:spPr/>
      <dgm:t>
        <a:bodyPr/>
        <a:lstStyle/>
        <a:p>
          <a:endParaRPr lang="en-US"/>
        </a:p>
      </dgm:t>
    </dgm:pt>
    <dgm:pt modelId="{C7484E5D-BC99-419F-A995-B3E6563AAC87}" type="pres">
      <dgm:prSet presAssocID="{16C026FB-9FF3-4AC8-BFE4-7F0D52AE2065}" presName="vSp1" presStyleCnt="0"/>
      <dgm:spPr/>
      <dgm:t>
        <a:bodyPr/>
        <a:lstStyle/>
        <a:p>
          <a:endParaRPr lang="en-US"/>
        </a:p>
      </dgm:t>
    </dgm:pt>
    <dgm:pt modelId="{1B987EF6-2145-489A-9B08-4D50E9833B0B}" type="pres">
      <dgm:prSet presAssocID="{16C026FB-9FF3-4AC8-BFE4-7F0D52AE2065}" presName="simulatedConn" presStyleLbl="solidFgAcc1" presStyleIdx="0" presStyleCnt="1"/>
      <dgm:spPr/>
      <dgm:t>
        <a:bodyPr/>
        <a:lstStyle/>
        <a:p>
          <a:endParaRPr lang="en-US"/>
        </a:p>
      </dgm:t>
    </dgm:pt>
    <dgm:pt modelId="{966E4C63-9E1B-4BA9-A8C8-F498E92AF560}" type="pres">
      <dgm:prSet presAssocID="{16C026FB-9FF3-4AC8-BFE4-7F0D52AE2065}" presName="vSp2" presStyleCnt="0"/>
      <dgm:spPr/>
      <dgm:t>
        <a:bodyPr/>
        <a:lstStyle/>
        <a:p>
          <a:endParaRPr lang="en-US"/>
        </a:p>
      </dgm:t>
    </dgm:pt>
    <dgm:pt modelId="{68962A68-C9D2-4C69-AD3D-F6A1FF6203CF}" type="pres">
      <dgm:prSet presAssocID="{16C026FB-9FF3-4AC8-BFE4-7F0D52AE2065}" presName="sibTrans" presStyleCnt="0"/>
      <dgm:spPr/>
      <dgm:t>
        <a:bodyPr/>
        <a:lstStyle/>
        <a:p>
          <a:endParaRPr lang="en-US"/>
        </a:p>
      </dgm:t>
    </dgm:pt>
    <dgm:pt modelId="{78E07316-3B50-4692-9887-07DB744B11C3}" type="pres">
      <dgm:prSet presAssocID="{6BC73C8F-5A6F-487C-BF57-1D458FFF3DAD}" presName="compositeNode" presStyleCnt="0">
        <dgm:presLayoutVars>
          <dgm:bulletEnabled val="1"/>
        </dgm:presLayoutVars>
      </dgm:prSet>
      <dgm:spPr/>
      <dgm:t>
        <a:bodyPr/>
        <a:lstStyle/>
        <a:p>
          <a:endParaRPr lang="en-US"/>
        </a:p>
      </dgm:t>
    </dgm:pt>
    <dgm:pt modelId="{8A2C769D-BAE5-4AED-9647-A966F56CEE0C}" type="pres">
      <dgm:prSet presAssocID="{6BC73C8F-5A6F-487C-BF57-1D458FFF3DAD}" presName="bgRect" presStyleLbl="node1" presStyleIdx="1" presStyleCnt="2"/>
      <dgm:spPr/>
      <dgm:t>
        <a:bodyPr/>
        <a:lstStyle/>
        <a:p>
          <a:endParaRPr lang="en-US"/>
        </a:p>
      </dgm:t>
    </dgm:pt>
    <dgm:pt modelId="{35B84059-F7A0-439B-9856-E91A3FF8BB44}" type="pres">
      <dgm:prSet presAssocID="{6BC73C8F-5A6F-487C-BF57-1D458FFF3DAD}" presName="parentNode" presStyleLbl="node1" presStyleIdx="1" presStyleCnt="2">
        <dgm:presLayoutVars>
          <dgm:chMax val="0"/>
          <dgm:bulletEnabled val="1"/>
        </dgm:presLayoutVars>
      </dgm:prSet>
      <dgm:spPr/>
      <dgm:t>
        <a:bodyPr/>
        <a:lstStyle/>
        <a:p>
          <a:endParaRPr lang="en-US"/>
        </a:p>
      </dgm:t>
    </dgm:pt>
  </dgm:ptLst>
  <dgm:cxnLst>
    <dgm:cxn modelId="{44921F18-F4C6-4795-BF1A-3B4F4899F39E}" srcId="{FC7EAB7C-F915-4642-8DC1-91AB3FA3529D}" destId="{5B58FE6E-9225-4194-8A9D-190064048E13}" srcOrd="0" destOrd="0" parTransId="{162CAA22-D9AE-4A72-8CE7-EE07AE9DB1C3}" sibTransId="{16C026FB-9FF3-4AC8-BFE4-7F0D52AE2065}"/>
    <dgm:cxn modelId="{DC10808F-D531-4DE0-AE9E-D068EC735973}" type="presOf" srcId="{5B58FE6E-9225-4194-8A9D-190064048E13}" destId="{423FF346-2721-4B6E-9E67-0388F6C81DFF}" srcOrd="0" destOrd="0" presId="urn:microsoft.com/office/officeart/2005/8/layout/hProcess7"/>
    <dgm:cxn modelId="{C66D3B3E-5B36-4791-88A4-4AD22F6A8ADD}" srcId="{FC7EAB7C-F915-4642-8DC1-91AB3FA3529D}" destId="{6BC73C8F-5A6F-487C-BF57-1D458FFF3DAD}" srcOrd="1" destOrd="0" parTransId="{59DAD630-5973-4632-8526-5FA156DAD206}" sibTransId="{A2B3319F-77A0-4B91-810C-CDC720F59959}"/>
    <dgm:cxn modelId="{ACA073E8-3C54-48F1-AEA7-22CADD9BCC2E}" type="presOf" srcId="{6BC73C8F-5A6F-487C-BF57-1D458FFF3DAD}" destId="{8A2C769D-BAE5-4AED-9647-A966F56CEE0C}" srcOrd="0" destOrd="0" presId="urn:microsoft.com/office/officeart/2005/8/layout/hProcess7"/>
    <dgm:cxn modelId="{25461AF0-E888-4BF8-992F-D38552D04FE9}" type="presOf" srcId="{6BC73C8F-5A6F-487C-BF57-1D458FFF3DAD}" destId="{35B84059-F7A0-439B-9856-E91A3FF8BB44}" srcOrd="1" destOrd="0" presId="urn:microsoft.com/office/officeart/2005/8/layout/hProcess7"/>
    <dgm:cxn modelId="{FC63B9A4-9E9E-4755-9D3A-CA52F1E9FA19}" type="presOf" srcId="{5B58FE6E-9225-4194-8A9D-190064048E13}" destId="{66046FD7-B61D-4C6D-8488-FC77D2F4A858}" srcOrd="1" destOrd="0" presId="urn:microsoft.com/office/officeart/2005/8/layout/hProcess7"/>
    <dgm:cxn modelId="{F1081689-5444-4987-AE19-3875D385529C}" type="presOf" srcId="{FC7EAB7C-F915-4642-8DC1-91AB3FA3529D}" destId="{EC9F3C23-5C9D-4B6F-B588-2DBB05585912}" srcOrd="0" destOrd="0" presId="urn:microsoft.com/office/officeart/2005/8/layout/hProcess7"/>
    <dgm:cxn modelId="{66D96276-36C6-44D3-9F36-5EF58165C3F1}" type="presParOf" srcId="{EC9F3C23-5C9D-4B6F-B588-2DBB05585912}" destId="{922F8550-1129-4828-97E2-FCCC87A80BA7}" srcOrd="0" destOrd="0" presId="urn:microsoft.com/office/officeart/2005/8/layout/hProcess7"/>
    <dgm:cxn modelId="{7F71A8C3-9030-47C9-A9F9-BF34AB0E7589}" type="presParOf" srcId="{922F8550-1129-4828-97E2-FCCC87A80BA7}" destId="{423FF346-2721-4B6E-9E67-0388F6C81DFF}" srcOrd="0" destOrd="0" presId="urn:microsoft.com/office/officeart/2005/8/layout/hProcess7"/>
    <dgm:cxn modelId="{158D51C8-7FEA-431C-A495-78DB54EBD506}" type="presParOf" srcId="{922F8550-1129-4828-97E2-FCCC87A80BA7}" destId="{66046FD7-B61D-4C6D-8488-FC77D2F4A858}" srcOrd="1" destOrd="0" presId="urn:microsoft.com/office/officeart/2005/8/layout/hProcess7"/>
    <dgm:cxn modelId="{990C0002-EC7C-49C3-A6E6-0FCF7F521201}" type="presParOf" srcId="{EC9F3C23-5C9D-4B6F-B588-2DBB05585912}" destId="{301D86A1-9EEA-4D03-9BBA-E39158139EE4}" srcOrd="1" destOrd="0" presId="urn:microsoft.com/office/officeart/2005/8/layout/hProcess7"/>
    <dgm:cxn modelId="{CFBC89FD-433E-42BA-8490-326E50302D7C}" type="presParOf" srcId="{EC9F3C23-5C9D-4B6F-B588-2DBB05585912}" destId="{77F6B56F-71B5-42E1-ABB9-33CFE2A3C214}" srcOrd="2" destOrd="0" presId="urn:microsoft.com/office/officeart/2005/8/layout/hProcess7"/>
    <dgm:cxn modelId="{052AC57A-6614-4042-B7EA-7FD877E81F60}" type="presParOf" srcId="{77F6B56F-71B5-42E1-ABB9-33CFE2A3C214}" destId="{C7484E5D-BC99-419F-A995-B3E6563AAC87}" srcOrd="0" destOrd="0" presId="urn:microsoft.com/office/officeart/2005/8/layout/hProcess7"/>
    <dgm:cxn modelId="{B31BB407-3339-4767-B846-1538EBED59A3}" type="presParOf" srcId="{77F6B56F-71B5-42E1-ABB9-33CFE2A3C214}" destId="{1B987EF6-2145-489A-9B08-4D50E9833B0B}" srcOrd="1" destOrd="0" presId="urn:microsoft.com/office/officeart/2005/8/layout/hProcess7"/>
    <dgm:cxn modelId="{4DD0D549-AF65-4474-996D-E0110F8B2775}" type="presParOf" srcId="{77F6B56F-71B5-42E1-ABB9-33CFE2A3C214}" destId="{966E4C63-9E1B-4BA9-A8C8-F498E92AF560}" srcOrd="2" destOrd="0" presId="urn:microsoft.com/office/officeart/2005/8/layout/hProcess7"/>
    <dgm:cxn modelId="{562CD353-5803-4075-8DE7-58F8D1A5D12E}" type="presParOf" srcId="{EC9F3C23-5C9D-4B6F-B588-2DBB05585912}" destId="{68962A68-C9D2-4C69-AD3D-F6A1FF6203CF}" srcOrd="3" destOrd="0" presId="urn:microsoft.com/office/officeart/2005/8/layout/hProcess7"/>
    <dgm:cxn modelId="{3F70D3DF-9475-4353-9EF5-3DDABB65676C}" type="presParOf" srcId="{EC9F3C23-5C9D-4B6F-B588-2DBB05585912}" destId="{78E07316-3B50-4692-9887-07DB744B11C3}" srcOrd="4" destOrd="0" presId="urn:microsoft.com/office/officeart/2005/8/layout/hProcess7"/>
    <dgm:cxn modelId="{6A82FFA0-03BD-4682-93B5-3C306931259D}" type="presParOf" srcId="{78E07316-3B50-4692-9887-07DB744B11C3}" destId="{8A2C769D-BAE5-4AED-9647-A966F56CEE0C}" srcOrd="0" destOrd="0" presId="urn:microsoft.com/office/officeart/2005/8/layout/hProcess7"/>
    <dgm:cxn modelId="{B38264BD-CDA7-4F68-A994-821C5AB0DFD2}" type="presParOf" srcId="{78E07316-3B50-4692-9887-07DB744B11C3}" destId="{35B84059-F7A0-439B-9856-E91A3FF8BB44}" srcOrd="1" destOrd="0" presId="urn:microsoft.com/office/officeart/2005/8/layout/hProcess7"/>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C108D6-8792-4AB8-B497-3F9EEFA17893}">
      <dsp:nvSpPr>
        <dsp:cNvPr id="0" name=""/>
        <dsp:cNvSpPr/>
      </dsp:nvSpPr>
      <dsp:spPr>
        <a:xfrm>
          <a:off x="0" y="0"/>
          <a:ext cx="10972800" cy="26501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t" anchorCtr="0">
          <a:noAutofit/>
        </a:bodyPr>
        <a:lstStyle/>
        <a:p>
          <a:pPr lvl="0" algn="l" defTabSz="2266950">
            <a:lnSpc>
              <a:spcPct val="90000"/>
            </a:lnSpc>
            <a:spcBef>
              <a:spcPct val="0"/>
            </a:spcBef>
            <a:spcAft>
              <a:spcPct val="35000"/>
            </a:spcAft>
          </a:pPr>
          <a:r>
            <a:rPr lang="en-US" sz="5100" kern="1200" dirty="0" smtClean="0"/>
            <a:t>Spider</a:t>
          </a:r>
          <a:endParaRPr lang="en-US" sz="5100" kern="1200" dirty="0"/>
        </a:p>
        <a:p>
          <a:pPr marL="285750" lvl="1" indent="-285750" algn="l" defTabSz="1778000">
            <a:lnSpc>
              <a:spcPct val="90000"/>
            </a:lnSpc>
            <a:spcBef>
              <a:spcPct val="0"/>
            </a:spcBef>
            <a:spcAft>
              <a:spcPct val="15000"/>
            </a:spcAft>
            <a:buChar char="••"/>
          </a:pPr>
          <a:r>
            <a:rPr lang="en-US" sz="4000" kern="1200" dirty="0" smtClean="0"/>
            <a:t>Climb walls</a:t>
          </a:r>
          <a:endParaRPr lang="en-US" sz="4000" kern="1200" dirty="0"/>
        </a:p>
        <a:p>
          <a:pPr marL="285750" lvl="1" indent="-285750" algn="l" defTabSz="1778000">
            <a:lnSpc>
              <a:spcPct val="90000"/>
            </a:lnSpc>
            <a:spcBef>
              <a:spcPct val="0"/>
            </a:spcBef>
            <a:spcAft>
              <a:spcPct val="15000"/>
            </a:spcAft>
            <a:buChar char="••"/>
          </a:pPr>
          <a:r>
            <a:rPr lang="en-US" sz="4000" kern="1200" dirty="0" smtClean="0"/>
            <a:t>Only walk on metallic surfaces</a:t>
          </a:r>
          <a:endParaRPr lang="en-US" sz="4000" kern="1200" dirty="0"/>
        </a:p>
      </dsp:txBody>
      <dsp:txXfrm>
        <a:off x="2459579" y="0"/>
        <a:ext cx="8513220" cy="2650191"/>
      </dsp:txXfrm>
    </dsp:sp>
    <dsp:sp modelId="{4062D66C-3485-47F6-879F-C35C55DEAE09}">
      <dsp:nvSpPr>
        <dsp:cNvPr id="0" name=""/>
        <dsp:cNvSpPr/>
      </dsp:nvSpPr>
      <dsp:spPr>
        <a:xfrm>
          <a:off x="133795" y="265019"/>
          <a:ext cx="2457007" cy="2120153"/>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C5F9D1-14BE-4D4C-9059-CA9A9D4B5E34}">
      <dsp:nvSpPr>
        <dsp:cNvPr id="0" name=""/>
        <dsp:cNvSpPr/>
      </dsp:nvSpPr>
      <dsp:spPr>
        <a:xfrm>
          <a:off x="0" y="2915210"/>
          <a:ext cx="10972800" cy="26501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t" anchorCtr="0">
          <a:noAutofit/>
        </a:bodyPr>
        <a:lstStyle/>
        <a:p>
          <a:pPr lvl="0" algn="l" defTabSz="2266950">
            <a:lnSpc>
              <a:spcPct val="90000"/>
            </a:lnSpc>
            <a:spcBef>
              <a:spcPct val="0"/>
            </a:spcBef>
            <a:spcAft>
              <a:spcPct val="35000"/>
            </a:spcAft>
          </a:pPr>
          <a:r>
            <a:rPr lang="en-US" sz="5100" kern="1200" dirty="0" smtClean="0"/>
            <a:t>Stationary Turret</a:t>
          </a:r>
          <a:endParaRPr lang="en-US" sz="5100" kern="1200" dirty="0"/>
        </a:p>
        <a:p>
          <a:pPr marL="285750" lvl="1" indent="-285750" algn="l" defTabSz="1778000">
            <a:lnSpc>
              <a:spcPct val="90000"/>
            </a:lnSpc>
            <a:spcBef>
              <a:spcPct val="0"/>
            </a:spcBef>
            <a:spcAft>
              <a:spcPct val="15000"/>
            </a:spcAft>
            <a:buChar char="••"/>
          </a:pPr>
          <a:r>
            <a:rPr lang="en-US" sz="4000" kern="1200" dirty="0" smtClean="0"/>
            <a:t>Fires out of all sides</a:t>
          </a:r>
          <a:endParaRPr lang="en-US" sz="4000" kern="1200" dirty="0"/>
        </a:p>
        <a:p>
          <a:pPr marL="285750" lvl="1" indent="-285750" algn="l" defTabSz="1778000">
            <a:lnSpc>
              <a:spcPct val="90000"/>
            </a:lnSpc>
            <a:spcBef>
              <a:spcPct val="0"/>
            </a:spcBef>
            <a:spcAft>
              <a:spcPct val="15000"/>
            </a:spcAft>
            <a:buChar char="••"/>
          </a:pPr>
          <a:r>
            <a:rPr lang="en-US" sz="4000" kern="1200" dirty="0" smtClean="0"/>
            <a:t>Fires at predictable intervals</a:t>
          </a:r>
          <a:endParaRPr lang="en-US" sz="4000" kern="1200" dirty="0"/>
        </a:p>
      </dsp:txBody>
      <dsp:txXfrm>
        <a:off x="2459579" y="2915210"/>
        <a:ext cx="8513220" cy="2650191"/>
      </dsp:txXfrm>
    </dsp:sp>
    <dsp:sp modelId="{89C8A626-8ADC-4C00-884B-C8B5583F658E}">
      <dsp:nvSpPr>
        <dsp:cNvPr id="0" name=""/>
        <dsp:cNvSpPr/>
      </dsp:nvSpPr>
      <dsp:spPr>
        <a:xfrm>
          <a:off x="286196" y="3180229"/>
          <a:ext cx="2152204" cy="2120153"/>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866AD3-6BF5-4630-B704-AAB1128CC4DC}">
      <dsp:nvSpPr>
        <dsp:cNvPr id="0" name=""/>
        <dsp:cNvSpPr/>
      </dsp:nvSpPr>
      <dsp:spPr>
        <a:xfrm>
          <a:off x="0" y="5830420"/>
          <a:ext cx="10972800" cy="26501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t" anchorCtr="0">
          <a:noAutofit/>
        </a:bodyPr>
        <a:lstStyle/>
        <a:p>
          <a:pPr lvl="0" algn="l" defTabSz="2266950">
            <a:lnSpc>
              <a:spcPct val="90000"/>
            </a:lnSpc>
            <a:spcBef>
              <a:spcPct val="0"/>
            </a:spcBef>
            <a:spcAft>
              <a:spcPct val="35000"/>
            </a:spcAft>
          </a:pPr>
          <a:r>
            <a:rPr lang="en-US" sz="5100" kern="1200" dirty="0" smtClean="0"/>
            <a:t>Lava Balls</a:t>
          </a:r>
          <a:endParaRPr lang="en-US" sz="5100" kern="1200" dirty="0"/>
        </a:p>
        <a:p>
          <a:pPr marL="285750" lvl="1" indent="-285750" algn="l" defTabSz="1778000">
            <a:lnSpc>
              <a:spcPct val="90000"/>
            </a:lnSpc>
            <a:spcBef>
              <a:spcPct val="0"/>
            </a:spcBef>
            <a:spcAft>
              <a:spcPct val="15000"/>
            </a:spcAft>
            <a:buChar char="••"/>
          </a:pPr>
          <a:r>
            <a:rPr lang="en-US" sz="4000" kern="1200" dirty="0" smtClean="0"/>
            <a:t>Hurt player and spiders on contact</a:t>
          </a:r>
          <a:endParaRPr lang="en-US" sz="4000" kern="1200" dirty="0"/>
        </a:p>
        <a:p>
          <a:pPr marL="285750" lvl="1" indent="-285750" algn="l" defTabSz="1778000">
            <a:lnSpc>
              <a:spcPct val="90000"/>
            </a:lnSpc>
            <a:spcBef>
              <a:spcPct val="0"/>
            </a:spcBef>
            <a:spcAft>
              <a:spcPct val="15000"/>
            </a:spcAft>
            <a:buChar char="••"/>
          </a:pPr>
          <a:r>
            <a:rPr lang="en-US" sz="4000" kern="1200" dirty="0" smtClean="0"/>
            <a:t>Fall through portals</a:t>
          </a:r>
          <a:endParaRPr lang="en-US" sz="4000" kern="1200" dirty="0"/>
        </a:p>
      </dsp:txBody>
      <dsp:txXfrm>
        <a:off x="2459579" y="5830420"/>
        <a:ext cx="8513220" cy="2650191"/>
      </dsp:txXfrm>
    </dsp:sp>
    <dsp:sp modelId="{1E7C1ACF-F586-4F1F-AB0D-0717AC98B139}">
      <dsp:nvSpPr>
        <dsp:cNvPr id="0" name=""/>
        <dsp:cNvSpPr/>
      </dsp:nvSpPr>
      <dsp:spPr>
        <a:xfrm>
          <a:off x="286196" y="6095439"/>
          <a:ext cx="2152204" cy="2120153"/>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8A2198-C6AD-47A8-9A54-BF69CA0C7EC5}">
      <dsp:nvSpPr>
        <dsp:cNvPr id="0" name=""/>
        <dsp:cNvSpPr/>
      </dsp:nvSpPr>
      <dsp:spPr>
        <a:xfrm>
          <a:off x="0" y="0"/>
          <a:ext cx="10058399" cy="26497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en-US" sz="4800" kern="1200" dirty="0" smtClean="0"/>
            <a:t>Gravity Buttons</a:t>
          </a:r>
          <a:endParaRPr lang="en-US" sz="4800" kern="1200" dirty="0"/>
        </a:p>
        <a:p>
          <a:pPr marL="285750" lvl="1" indent="-285750" algn="l" defTabSz="1644650">
            <a:lnSpc>
              <a:spcPct val="90000"/>
            </a:lnSpc>
            <a:spcBef>
              <a:spcPct val="0"/>
            </a:spcBef>
            <a:spcAft>
              <a:spcPct val="15000"/>
            </a:spcAft>
            <a:buChar char="••"/>
          </a:pPr>
          <a:r>
            <a:rPr lang="en-US" sz="3700" kern="1200" dirty="0" smtClean="0"/>
            <a:t>Activated when jumped on</a:t>
          </a:r>
          <a:endParaRPr lang="en-US" sz="3700" kern="1200" dirty="0"/>
        </a:p>
        <a:p>
          <a:pPr marL="285750" lvl="1" indent="-285750" algn="l" defTabSz="1644650">
            <a:lnSpc>
              <a:spcPct val="90000"/>
            </a:lnSpc>
            <a:spcBef>
              <a:spcPct val="0"/>
            </a:spcBef>
            <a:spcAft>
              <a:spcPct val="15000"/>
            </a:spcAft>
            <a:buChar char="••"/>
          </a:pPr>
          <a:r>
            <a:rPr lang="en-US" sz="3700" kern="1200" dirty="0" smtClean="0"/>
            <a:t>Alter universal gravity</a:t>
          </a:r>
          <a:endParaRPr lang="en-US" sz="3700" kern="1200" dirty="0"/>
        </a:p>
      </dsp:txBody>
      <dsp:txXfrm>
        <a:off x="2276652" y="0"/>
        <a:ext cx="7781747" cy="2649721"/>
      </dsp:txXfrm>
    </dsp:sp>
    <dsp:sp modelId="{29B7910D-4EE9-418B-9366-BF10FF0A3248}">
      <dsp:nvSpPr>
        <dsp:cNvPr id="0" name=""/>
        <dsp:cNvSpPr/>
      </dsp:nvSpPr>
      <dsp:spPr>
        <a:xfrm>
          <a:off x="239464" y="457204"/>
          <a:ext cx="2062696" cy="1735313"/>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CEF443-B85D-432B-BC85-CC2E7AB99CD3}">
      <dsp:nvSpPr>
        <dsp:cNvPr id="0" name=""/>
        <dsp:cNvSpPr/>
      </dsp:nvSpPr>
      <dsp:spPr>
        <a:xfrm>
          <a:off x="0" y="2914694"/>
          <a:ext cx="10058399" cy="26497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en-US" sz="4800" kern="1200" dirty="0" smtClean="0"/>
            <a:t>Portals</a:t>
          </a:r>
          <a:endParaRPr lang="en-US" sz="4800" kern="1200" dirty="0"/>
        </a:p>
        <a:p>
          <a:pPr marL="285750" lvl="1" indent="-285750" algn="l" defTabSz="1644650">
            <a:lnSpc>
              <a:spcPct val="90000"/>
            </a:lnSpc>
            <a:spcBef>
              <a:spcPct val="0"/>
            </a:spcBef>
            <a:spcAft>
              <a:spcPct val="15000"/>
            </a:spcAft>
            <a:buChar char="••"/>
          </a:pPr>
          <a:r>
            <a:rPr lang="en-US" sz="3700" kern="1200" smtClean="0"/>
            <a:t>Player can fire one pair of portals</a:t>
          </a:r>
          <a:endParaRPr lang="en-US" sz="3700" kern="1200" dirty="0"/>
        </a:p>
        <a:p>
          <a:pPr marL="285750" lvl="1" indent="-285750" algn="l" defTabSz="1644650">
            <a:lnSpc>
              <a:spcPct val="90000"/>
            </a:lnSpc>
            <a:spcBef>
              <a:spcPct val="0"/>
            </a:spcBef>
            <a:spcAft>
              <a:spcPct val="15000"/>
            </a:spcAft>
            <a:buChar char="••"/>
          </a:pPr>
          <a:r>
            <a:rPr lang="en-US" sz="3700" kern="1200" dirty="0" smtClean="0"/>
            <a:t>Level portals alter player’s gravity</a:t>
          </a:r>
          <a:endParaRPr lang="en-US" sz="3700" kern="1200" dirty="0"/>
        </a:p>
      </dsp:txBody>
      <dsp:txXfrm>
        <a:off x="2276652" y="2914694"/>
        <a:ext cx="7781747" cy="2649721"/>
      </dsp:txXfrm>
    </dsp:sp>
    <dsp:sp modelId="{6360632E-FBE4-4B8C-92FC-DDEAB7B7BB8C}">
      <dsp:nvSpPr>
        <dsp:cNvPr id="0" name=""/>
        <dsp:cNvSpPr/>
      </dsp:nvSpPr>
      <dsp:spPr>
        <a:xfrm>
          <a:off x="332715" y="3200397"/>
          <a:ext cx="1876193" cy="2078314"/>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C108D6-8792-4AB8-B497-3F9EEFA17893}">
      <dsp:nvSpPr>
        <dsp:cNvPr id="0" name=""/>
        <dsp:cNvSpPr/>
      </dsp:nvSpPr>
      <dsp:spPr>
        <a:xfrm>
          <a:off x="0" y="0"/>
          <a:ext cx="10295408" cy="17145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t" anchorCtr="0">
          <a:noAutofit/>
        </a:bodyPr>
        <a:lstStyle/>
        <a:p>
          <a:pPr lvl="0" algn="l" defTabSz="2089150">
            <a:lnSpc>
              <a:spcPct val="90000"/>
            </a:lnSpc>
            <a:spcBef>
              <a:spcPct val="0"/>
            </a:spcBef>
            <a:spcAft>
              <a:spcPct val="35000"/>
            </a:spcAft>
          </a:pPr>
          <a:r>
            <a:rPr lang="en-US" sz="4700" kern="1200" dirty="0" smtClean="0"/>
            <a:t>Metal</a:t>
          </a:r>
          <a:endParaRPr lang="en-US" sz="4700" kern="1200" dirty="0"/>
        </a:p>
        <a:p>
          <a:pPr marL="285750" lvl="1" indent="-285750" algn="l" defTabSz="1644650">
            <a:lnSpc>
              <a:spcPct val="90000"/>
            </a:lnSpc>
            <a:spcBef>
              <a:spcPct val="0"/>
            </a:spcBef>
            <a:spcAft>
              <a:spcPct val="15000"/>
            </a:spcAft>
            <a:buChar char="••"/>
          </a:pPr>
          <a:r>
            <a:rPr lang="en-US" sz="3700" kern="1200" dirty="0" smtClean="0"/>
            <a:t>Supports portals</a:t>
          </a:r>
          <a:endParaRPr lang="en-US" sz="3700" kern="1200" dirty="0"/>
        </a:p>
      </dsp:txBody>
      <dsp:txXfrm>
        <a:off x="2230531" y="0"/>
        <a:ext cx="8064876" cy="1714500"/>
      </dsp:txXfrm>
    </dsp:sp>
    <dsp:sp modelId="{4062D66C-3485-47F6-879F-C35C55DEAE09}">
      <dsp:nvSpPr>
        <dsp:cNvPr id="0" name=""/>
        <dsp:cNvSpPr/>
      </dsp:nvSpPr>
      <dsp:spPr>
        <a:xfrm>
          <a:off x="479045" y="171449"/>
          <a:ext cx="1443889" cy="137160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411F8A-50E5-4E9F-A6DE-473D298D6649}">
      <dsp:nvSpPr>
        <dsp:cNvPr id="0" name=""/>
        <dsp:cNvSpPr/>
      </dsp:nvSpPr>
      <dsp:spPr>
        <a:xfrm>
          <a:off x="0" y="1885950"/>
          <a:ext cx="10295408" cy="17145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t" anchorCtr="0">
          <a:noAutofit/>
        </a:bodyPr>
        <a:lstStyle/>
        <a:p>
          <a:pPr lvl="0" algn="l" defTabSz="2089150">
            <a:lnSpc>
              <a:spcPct val="90000"/>
            </a:lnSpc>
            <a:spcBef>
              <a:spcPct val="0"/>
            </a:spcBef>
            <a:spcAft>
              <a:spcPct val="35000"/>
            </a:spcAft>
          </a:pPr>
          <a:r>
            <a:rPr lang="en-US" sz="4700" kern="1200" dirty="0" smtClean="0"/>
            <a:t>Rubber</a:t>
          </a:r>
          <a:endParaRPr lang="en-US" sz="4700" kern="1200" dirty="0"/>
        </a:p>
        <a:p>
          <a:pPr marL="285750" lvl="1" indent="-285750" algn="l" defTabSz="1644650">
            <a:lnSpc>
              <a:spcPct val="90000"/>
            </a:lnSpc>
            <a:spcBef>
              <a:spcPct val="0"/>
            </a:spcBef>
            <a:spcAft>
              <a:spcPct val="15000"/>
            </a:spcAft>
            <a:buChar char="••"/>
          </a:pPr>
          <a:r>
            <a:rPr lang="en-US" sz="3700" kern="1200" dirty="0" smtClean="0"/>
            <a:t>Bounces the player</a:t>
          </a:r>
          <a:endParaRPr lang="en-US" sz="3700" kern="1200" dirty="0"/>
        </a:p>
      </dsp:txBody>
      <dsp:txXfrm>
        <a:off x="2230531" y="1885950"/>
        <a:ext cx="8064876" cy="1714500"/>
      </dsp:txXfrm>
    </dsp:sp>
    <dsp:sp modelId="{F3A4EF18-E139-456F-9670-0242F3D6544A}">
      <dsp:nvSpPr>
        <dsp:cNvPr id="0" name=""/>
        <dsp:cNvSpPr/>
      </dsp:nvSpPr>
      <dsp:spPr>
        <a:xfrm>
          <a:off x="479045" y="2057399"/>
          <a:ext cx="1443889" cy="1371600"/>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1DBFED-2990-4117-88B0-7893EED119F9}">
      <dsp:nvSpPr>
        <dsp:cNvPr id="0" name=""/>
        <dsp:cNvSpPr/>
      </dsp:nvSpPr>
      <dsp:spPr>
        <a:xfrm>
          <a:off x="0" y="3771900"/>
          <a:ext cx="10295408" cy="17145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t" anchorCtr="0">
          <a:noAutofit/>
        </a:bodyPr>
        <a:lstStyle/>
        <a:p>
          <a:pPr lvl="0" algn="l" defTabSz="2089150">
            <a:lnSpc>
              <a:spcPct val="90000"/>
            </a:lnSpc>
            <a:spcBef>
              <a:spcPct val="0"/>
            </a:spcBef>
            <a:spcAft>
              <a:spcPct val="35000"/>
            </a:spcAft>
          </a:pPr>
          <a:r>
            <a:rPr lang="en-US" sz="4700" kern="1200" dirty="0" smtClean="0"/>
            <a:t>Other</a:t>
          </a:r>
          <a:endParaRPr lang="en-US" sz="4700" kern="1200" dirty="0"/>
        </a:p>
        <a:p>
          <a:pPr marL="285750" lvl="1" indent="-285750" algn="l" defTabSz="1644650">
            <a:lnSpc>
              <a:spcPct val="90000"/>
            </a:lnSpc>
            <a:spcBef>
              <a:spcPct val="0"/>
            </a:spcBef>
            <a:spcAft>
              <a:spcPct val="15000"/>
            </a:spcAft>
            <a:buChar char="••"/>
          </a:pPr>
          <a:r>
            <a:rPr lang="en-US" sz="3700" kern="1200" dirty="0" smtClean="0"/>
            <a:t>Do not support portals</a:t>
          </a:r>
          <a:endParaRPr lang="en-US" sz="3700" kern="1200" dirty="0"/>
        </a:p>
      </dsp:txBody>
      <dsp:txXfrm>
        <a:off x="2230531" y="3771900"/>
        <a:ext cx="8064876" cy="1714500"/>
      </dsp:txXfrm>
    </dsp:sp>
    <dsp:sp modelId="{6277F7FA-F1E8-4500-9800-84BA02203394}">
      <dsp:nvSpPr>
        <dsp:cNvPr id="0" name=""/>
        <dsp:cNvSpPr/>
      </dsp:nvSpPr>
      <dsp:spPr>
        <a:xfrm>
          <a:off x="479045" y="3943350"/>
          <a:ext cx="1443889" cy="1371600"/>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3FF346-2721-4B6E-9E67-0388F6C81DFF}">
      <dsp:nvSpPr>
        <dsp:cNvPr id="0" name=""/>
        <dsp:cNvSpPr/>
      </dsp:nvSpPr>
      <dsp:spPr>
        <a:xfrm>
          <a:off x="2160" y="0"/>
          <a:ext cx="5502250" cy="3961504"/>
        </a:xfrm>
        <a:prstGeom prst="roundRect">
          <a:avLst>
            <a:gd name="adj" fmla="val 5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2885" rIns="288925" bIns="0" numCol="1" spcCol="1270" anchor="t" anchorCtr="0">
          <a:noAutofit/>
        </a:bodyPr>
        <a:lstStyle/>
        <a:p>
          <a:pPr lvl="0" algn="r" defTabSz="2889250">
            <a:lnSpc>
              <a:spcPct val="90000"/>
            </a:lnSpc>
            <a:spcBef>
              <a:spcPct val="0"/>
            </a:spcBef>
            <a:spcAft>
              <a:spcPct val="35000"/>
            </a:spcAft>
          </a:pPr>
          <a:r>
            <a:rPr lang="en-US" sz="6500" kern="1200" dirty="0" smtClean="0"/>
            <a:t> </a:t>
          </a:r>
          <a:endParaRPr lang="en-US" sz="6500" kern="1200" dirty="0"/>
        </a:p>
      </dsp:txBody>
      <dsp:txXfrm rot="16200000">
        <a:off x="-1071831" y="1073991"/>
        <a:ext cx="3248433" cy="1100450"/>
      </dsp:txXfrm>
    </dsp:sp>
    <dsp:sp modelId="{8A2C769D-BAE5-4AED-9647-A966F56CEE0C}">
      <dsp:nvSpPr>
        <dsp:cNvPr id="0" name=""/>
        <dsp:cNvSpPr/>
      </dsp:nvSpPr>
      <dsp:spPr>
        <a:xfrm>
          <a:off x="5696989" y="0"/>
          <a:ext cx="5502250" cy="3961504"/>
        </a:xfrm>
        <a:prstGeom prst="roundRect">
          <a:avLst>
            <a:gd name="adj" fmla="val 5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2885" rIns="288925" bIns="0" numCol="1" spcCol="1270" anchor="t" anchorCtr="0">
          <a:noAutofit/>
        </a:bodyPr>
        <a:lstStyle/>
        <a:p>
          <a:pPr lvl="0" algn="r" defTabSz="2889250">
            <a:lnSpc>
              <a:spcPct val="90000"/>
            </a:lnSpc>
            <a:spcBef>
              <a:spcPct val="0"/>
            </a:spcBef>
            <a:spcAft>
              <a:spcPct val="35000"/>
            </a:spcAft>
          </a:pPr>
          <a:r>
            <a:rPr lang="en-US" sz="6500" kern="1200" dirty="0" smtClean="0"/>
            <a:t> </a:t>
          </a:r>
          <a:endParaRPr lang="en-US" sz="6500" kern="1200" dirty="0"/>
        </a:p>
      </dsp:txBody>
      <dsp:txXfrm rot="16200000">
        <a:off x="4622997" y="1073991"/>
        <a:ext cx="3248433" cy="1100450"/>
      </dsp:txXfrm>
    </dsp:sp>
    <dsp:sp modelId="{1B987EF6-2145-489A-9B08-4D50E9833B0B}">
      <dsp:nvSpPr>
        <dsp:cNvPr id="0" name=""/>
        <dsp:cNvSpPr/>
      </dsp:nvSpPr>
      <dsp:spPr>
        <a:xfrm rot="5400000">
          <a:off x="5433253" y="2985216"/>
          <a:ext cx="582494" cy="825337"/>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Instructions"/>
          <p:cNvSpPr/>
          <p:nvPr userDrawn="1"/>
        </p:nvSpPr>
        <p:spPr>
          <a:xfrm>
            <a:off x="-10515600" y="0"/>
            <a:ext cx="9601200"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1421" tIns="171421" rIns="171421" bIns="171421"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1800"/>
              </a:spcAft>
            </a:pPr>
            <a:r>
              <a:rPr lang="en-US" sz="7200" dirty="0" smtClean="0">
                <a:solidFill>
                  <a:srgbClr val="7F7F7F"/>
                </a:solidFill>
                <a:latin typeface="Calibri" pitchFamily="34" charset="0"/>
                <a:cs typeface="Calibri" panose="020F0502020204030204" pitchFamily="34" charset="0"/>
              </a:rPr>
              <a:t>Poster Print Size:</a:t>
            </a:r>
            <a:endParaRPr sz="7200" dirty="0">
              <a:solidFill>
                <a:srgbClr val="7F7F7F"/>
              </a:solidFill>
              <a:latin typeface="Calibri" pitchFamily="34" charset="0"/>
              <a:cs typeface="Calibri" panose="020F0502020204030204" pitchFamily="34" charset="0"/>
            </a:endParaRPr>
          </a:p>
          <a:p>
            <a:pPr lvl="0">
              <a:spcBef>
                <a:spcPts val="0"/>
              </a:spcBef>
              <a:spcAft>
                <a:spcPts val="1800"/>
              </a:spcAft>
            </a:pPr>
            <a:r>
              <a:rPr lang="en-US" sz="4900" dirty="0" smtClean="0">
                <a:solidFill>
                  <a:srgbClr val="7F7F7F"/>
                </a:solidFill>
                <a:latin typeface="Calibri" pitchFamily="34" charset="0"/>
                <a:cs typeface="Calibri" panose="020F0502020204030204" pitchFamily="34" charset="0"/>
              </a:rPr>
              <a:t>This poster template is 36” high by 48” wide. It can be used to print any poster with a 3:4 aspect ratio.</a:t>
            </a:r>
          </a:p>
          <a:p>
            <a:pPr lvl="0">
              <a:spcBef>
                <a:spcPts val="0"/>
              </a:spcBef>
              <a:spcAft>
                <a:spcPts val="1800"/>
              </a:spcAft>
            </a:pPr>
            <a:r>
              <a:rPr lang="en-US" sz="7200" dirty="0" smtClean="0">
                <a:solidFill>
                  <a:srgbClr val="7F7F7F"/>
                </a:solidFill>
                <a:latin typeface="Calibri" pitchFamily="34" charset="0"/>
                <a:cs typeface="Calibri" panose="020F0502020204030204" pitchFamily="34" charset="0"/>
              </a:rPr>
              <a:t>Placeholders</a:t>
            </a:r>
            <a:r>
              <a:rPr sz="7200" dirty="0" smtClean="0">
                <a:solidFill>
                  <a:srgbClr val="7F7F7F"/>
                </a:solidFill>
                <a:latin typeface="Calibri" pitchFamily="34" charset="0"/>
                <a:cs typeface="Calibri" panose="020F0502020204030204" pitchFamily="34" charset="0"/>
              </a:rPr>
              <a:t>:</a:t>
            </a:r>
            <a:endParaRPr sz="7200" dirty="0">
              <a:solidFill>
                <a:srgbClr val="7F7F7F"/>
              </a:solidFill>
              <a:latin typeface="Calibri" pitchFamily="34" charset="0"/>
              <a:cs typeface="Calibri" panose="020F0502020204030204" pitchFamily="34" charset="0"/>
            </a:endParaRPr>
          </a:p>
          <a:p>
            <a:pPr lvl="0">
              <a:spcBef>
                <a:spcPts val="0"/>
              </a:spcBef>
              <a:spcAft>
                <a:spcPts val="1800"/>
              </a:spcAft>
            </a:pPr>
            <a:r>
              <a:rPr sz="4900" dirty="0">
                <a:solidFill>
                  <a:srgbClr val="7F7F7F"/>
                </a:solidFill>
                <a:latin typeface="Calibri" pitchFamily="34" charset="0"/>
                <a:cs typeface="Calibri" panose="020F0502020204030204" pitchFamily="34" charset="0"/>
              </a:rPr>
              <a:t>The </a:t>
            </a:r>
            <a:r>
              <a:rPr lang="en-US" sz="4900" dirty="0" smtClean="0">
                <a:solidFill>
                  <a:srgbClr val="7F7F7F"/>
                </a:solidFill>
                <a:latin typeface="Calibri" pitchFamily="34" charset="0"/>
                <a:cs typeface="Calibri" panose="020F0502020204030204" pitchFamily="34" charset="0"/>
              </a:rPr>
              <a:t>various elements included</a:t>
            </a:r>
            <a:r>
              <a:rPr sz="4900" dirty="0" smtClean="0">
                <a:solidFill>
                  <a:srgbClr val="7F7F7F"/>
                </a:solidFill>
                <a:latin typeface="Calibri" pitchFamily="34" charset="0"/>
                <a:cs typeface="Calibri" panose="020F0502020204030204" pitchFamily="34" charset="0"/>
              </a:rPr>
              <a:t> </a:t>
            </a:r>
            <a:r>
              <a:rPr sz="4900" dirty="0">
                <a:solidFill>
                  <a:srgbClr val="7F7F7F"/>
                </a:solidFill>
                <a:latin typeface="Calibri" pitchFamily="34" charset="0"/>
                <a:cs typeface="Calibri" panose="020F0502020204030204" pitchFamily="34" charset="0"/>
              </a:rPr>
              <a:t>in this </a:t>
            </a:r>
            <a:r>
              <a:rPr lang="en-US" sz="4900" dirty="0" smtClean="0">
                <a:solidFill>
                  <a:srgbClr val="7F7F7F"/>
                </a:solidFill>
                <a:latin typeface="Calibri" pitchFamily="34" charset="0"/>
                <a:cs typeface="Calibri" panose="020F0502020204030204" pitchFamily="34" charset="0"/>
              </a:rPr>
              <a:t>poster are ones</a:t>
            </a:r>
            <a:r>
              <a:rPr lang="en-US" sz="4900" baseline="0" dirty="0" smtClean="0">
                <a:solidFill>
                  <a:srgbClr val="7F7F7F"/>
                </a:solidFill>
                <a:latin typeface="Calibri" pitchFamily="34" charset="0"/>
                <a:cs typeface="Calibri" panose="020F0502020204030204" pitchFamily="34" charset="0"/>
              </a:rPr>
              <a:t> we often see in medical, research, and scientific posters.</a:t>
            </a:r>
            <a:r>
              <a:rPr sz="4900" dirty="0" smtClean="0">
                <a:solidFill>
                  <a:srgbClr val="7F7F7F"/>
                </a:solidFill>
                <a:latin typeface="Calibri" pitchFamily="34" charset="0"/>
                <a:cs typeface="Calibri" panose="020F0502020204030204" pitchFamily="34" charset="0"/>
              </a:rPr>
              <a:t> </a:t>
            </a:r>
            <a:r>
              <a:rPr lang="en-US" sz="4900" dirty="0" smtClean="0">
                <a:solidFill>
                  <a:srgbClr val="7F7F7F"/>
                </a:solidFill>
                <a:latin typeface="Calibri" pitchFamily="34" charset="0"/>
                <a:cs typeface="Calibri" panose="020F0502020204030204" pitchFamily="34" charset="0"/>
              </a:rPr>
              <a:t>Feel</a:t>
            </a:r>
            <a:r>
              <a:rPr lang="en-US" sz="4900" baseline="0" dirty="0" smtClean="0">
                <a:solidFill>
                  <a:srgbClr val="7F7F7F"/>
                </a:solidFill>
                <a:latin typeface="Calibri" pitchFamily="34" charset="0"/>
                <a:cs typeface="Calibri" panose="020F0502020204030204" pitchFamily="34" charset="0"/>
              </a:rPr>
              <a:t> free to edit, move,  add, and delete items, or change the layout to suit your needs. Always check with your conference organizer for specific requirements.</a:t>
            </a:r>
          </a:p>
          <a:p>
            <a:pPr lvl="0">
              <a:spcBef>
                <a:spcPts val="0"/>
              </a:spcBef>
              <a:spcAft>
                <a:spcPts val="1800"/>
              </a:spcAft>
            </a:pPr>
            <a:r>
              <a:rPr lang="en-US" sz="7200" dirty="0" smtClean="0">
                <a:solidFill>
                  <a:srgbClr val="7F7F7F"/>
                </a:solidFill>
                <a:latin typeface="Calibri" pitchFamily="34" charset="0"/>
                <a:cs typeface="Calibri" panose="020F0502020204030204" pitchFamily="34" charset="0"/>
              </a:rPr>
              <a:t>Image</a:t>
            </a:r>
            <a:r>
              <a:rPr lang="en-US" sz="7200" baseline="0" dirty="0" smtClean="0">
                <a:solidFill>
                  <a:srgbClr val="7F7F7F"/>
                </a:solidFill>
                <a:latin typeface="Calibri" pitchFamily="34" charset="0"/>
                <a:cs typeface="Calibri" panose="020F0502020204030204" pitchFamily="34" charset="0"/>
              </a:rPr>
              <a:t> Quality</a:t>
            </a:r>
            <a:r>
              <a:rPr lang="en-US" sz="7200" dirty="0" smtClean="0">
                <a:solidFill>
                  <a:srgbClr val="7F7F7F"/>
                </a:solidFill>
                <a:latin typeface="Calibri" pitchFamily="34" charset="0"/>
                <a:cs typeface="Calibri" panose="020F0502020204030204" pitchFamily="34" charset="0"/>
              </a:rPr>
              <a:t>:</a:t>
            </a:r>
          </a:p>
          <a:p>
            <a:pPr lvl="0">
              <a:spcBef>
                <a:spcPts val="0"/>
              </a:spcBef>
              <a:spcAft>
                <a:spcPts val="1800"/>
              </a:spcAft>
            </a:pPr>
            <a:r>
              <a:rPr lang="en-US" sz="4900" dirty="0" smtClean="0">
                <a:solidFill>
                  <a:srgbClr val="7F7F7F"/>
                </a:solidFill>
                <a:latin typeface="Calibri" pitchFamily="34" charset="0"/>
                <a:cs typeface="Calibri" panose="020F0502020204030204" pitchFamily="34" charset="0"/>
              </a:rPr>
              <a:t>You can place digital photos or logo art in your poster file by selecting the </a:t>
            </a:r>
            <a:r>
              <a:rPr lang="en-US" sz="4900" b="1" dirty="0" smtClean="0">
                <a:solidFill>
                  <a:srgbClr val="7F7F7F"/>
                </a:solidFill>
                <a:latin typeface="Calibri" pitchFamily="34" charset="0"/>
                <a:cs typeface="Calibri" panose="020F0502020204030204" pitchFamily="34" charset="0"/>
              </a:rPr>
              <a:t>Insert, Picture</a:t>
            </a:r>
            <a:r>
              <a:rPr lang="en-US" sz="4900" dirty="0" smtClean="0">
                <a:solidFill>
                  <a:srgbClr val="7F7F7F"/>
                </a:solidFill>
                <a:latin typeface="Calibri" pitchFamily="34" charset="0"/>
                <a:cs typeface="Calibri" panose="020F0502020204030204" pitchFamily="34" charset="0"/>
              </a:rPr>
              <a:t> command, or by using standard copy &amp; paste. For best results, all graphic elements should be at least </a:t>
            </a:r>
            <a:r>
              <a:rPr lang="en-US" sz="4900" b="1" dirty="0" smtClean="0">
                <a:solidFill>
                  <a:srgbClr val="7F7F7F"/>
                </a:solidFill>
                <a:latin typeface="Calibri" pitchFamily="34" charset="0"/>
                <a:cs typeface="Calibri" panose="020F0502020204030204" pitchFamily="34" charset="0"/>
              </a:rPr>
              <a:t>150-200 pixels per inch in their final printed size</a:t>
            </a:r>
            <a:r>
              <a:rPr lang="en-US" sz="4900" dirty="0" smtClean="0">
                <a:solidFill>
                  <a:srgbClr val="7F7F7F"/>
                </a:solidFill>
                <a:latin typeface="Calibri" pitchFamily="34" charset="0"/>
                <a:cs typeface="Calibri" panose="020F0502020204030204" pitchFamily="34" charset="0"/>
              </a:rPr>
              <a:t>. For instance, a 1600 x 1200 pixel</a:t>
            </a:r>
            <a:r>
              <a:rPr lang="en-US" sz="4900" baseline="0" dirty="0" smtClean="0">
                <a:solidFill>
                  <a:srgbClr val="7F7F7F"/>
                </a:solidFill>
                <a:latin typeface="Calibri" pitchFamily="34" charset="0"/>
                <a:cs typeface="Calibri" panose="020F0502020204030204" pitchFamily="34" charset="0"/>
              </a:rPr>
              <a:t> photo will usually look fine up to </a:t>
            </a:r>
            <a:r>
              <a:rPr lang="en-US" sz="4900" dirty="0" smtClean="0">
                <a:solidFill>
                  <a:srgbClr val="7F7F7F"/>
                </a:solidFill>
                <a:latin typeface="Calibri" pitchFamily="34" charset="0"/>
                <a:cs typeface="Calibri" panose="020F0502020204030204" pitchFamily="34" charset="0"/>
              </a:rPr>
              <a:t>8“-10” wide on your printed poster.</a:t>
            </a:r>
          </a:p>
          <a:p>
            <a:pPr lvl="0">
              <a:spcBef>
                <a:spcPts val="0"/>
              </a:spcBef>
              <a:spcAft>
                <a:spcPts val="1800"/>
              </a:spcAft>
            </a:pPr>
            <a:r>
              <a:rPr lang="en-US" sz="4900" dirty="0" smtClean="0">
                <a:solidFill>
                  <a:srgbClr val="7F7F7F"/>
                </a:solidFill>
                <a:latin typeface="Calibri" pitchFamily="34" charset="0"/>
                <a:cs typeface="Calibri" panose="020F0502020204030204" pitchFamily="34" charset="0"/>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p>
          <a:p>
            <a:pPr lvl="0">
              <a:spcBef>
                <a:spcPts val="0"/>
              </a:spcBef>
              <a:spcAft>
                <a:spcPts val="1800"/>
              </a:spcAft>
            </a:pPr>
            <a:r>
              <a:rPr lang="en-US" sz="4900" dirty="0" smtClean="0">
                <a:solidFill>
                  <a:srgbClr val="7F7F7F"/>
                </a:solidFill>
                <a:latin typeface="Calibri" pitchFamily="34" charset="0"/>
                <a:cs typeface="Calibri" panose="020F0502020204030204" pitchFamily="34" charset="0"/>
              </a:rPr>
              <a:t>Please note that graphics from websites (such as the logo on your hospital's or university's home page) will only be 72dpi and not suitable for printing.</a:t>
            </a:r>
          </a:p>
          <a:p>
            <a:pPr lvl="0" algn="ctr">
              <a:spcBef>
                <a:spcPts val="0"/>
              </a:spcBef>
              <a:spcAft>
                <a:spcPts val="1800"/>
              </a:spcAft>
            </a:pPr>
            <a:r>
              <a:rPr lang="en-US" sz="3600" dirty="0" smtClean="0">
                <a:solidFill>
                  <a:srgbClr val="7F7F7F"/>
                </a:solidFill>
                <a:latin typeface="Calibri" pitchFamily="34" charset="0"/>
                <a:cs typeface="Calibri" panose="020F0502020204030204" pitchFamily="34" charset="0"/>
              </a:rPr>
              <a:t/>
            </a:r>
            <a:br>
              <a:rPr lang="en-US" sz="3600" dirty="0" smtClean="0">
                <a:solidFill>
                  <a:srgbClr val="7F7F7F"/>
                </a:solidFill>
                <a:latin typeface="Calibri" pitchFamily="34" charset="0"/>
                <a:cs typeface="Calibri" panose="020F0502020204030204" pitchFamily="34" charset="0"/>
              </a:rPr>
            </a:br>
            <a:r>
              <a:rPr lang="en-US" sz="3600" dirty="0" smtClean="0">
                <a:solidFill>
                  <a:srgbClr val="7F7F7F"/>
                </a:solidFill>
                <a:latin typeface="Calibri" pitchFamily="34" charset="0"/>
                <a:cs typeface="Calibri" panose="020F0502020204030204" pitchFamily="34" charset="0"/>
              </a:rPr>
              <a:t>[This sidebar area does not print.]</a:t>
            </a:r>
          </a:p>
        </p:txBody>
      </p:sp>
      <p:grpSp>
        <p:nvGrpSpPr>
          <p:cNvPr id="5" name="Group 4"/>
          <p:cNvGrpSpPr/>
          <p:nvPr userDrawn="1"/>
        </p:nvGrpSpPr>
        <p:grpSpPr>
          <a:xfrm>
            <a:off x="44805600" y="0"/>
            <a:ext cx="9601200" cy="32918400"/>
            <a:chOff x="33832800" y="0"/>
            <a:chExt cx="12801600" cy="43891200"/>
          </a:xfrm>
        </p:grpSpPr>
        <p:sp>
          <p:nvSpPr>
            <p:cNvPr id="6" name="Instructions"/>
            <p:cNvSpPr/>
            <p:nvPr userDrawn="1"/>
          </p:nvSpPr>
          <p:spPr>
            <a:xfrm>
              <a:off x="33832800" y="0"/>
              <a:ext cx="12801600" cy="4389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1800"/>
                </a:spcAft>
              </a:pPr>
              <a:r>
                <a:rPr lang="en-US" sz="7200" dirty="0" smtClean="0">
                  <a:solidFill>
                    <a:schemeClr val="bg1">
                      <a:lumMod val="50000"/>
                    </a:schemeClr>
                  </a:solidFill>
                  <a:latin typeface="Calibri" pitchFamily="34" charset="0"/>
                  <a:cs typeface="Calibri" panose="020F0502020204030204" pitchFamily="34" charset="0"/>
                </a:rPr>
                <a:t>Change</a:t>
              </a:r>
              <a:r>
                <a:rPr lang="en-US" sz="7200" baseline="0" dirty="0" smtClean="0">
                  <a:solidFill>
                    <a:schemeClr val="bg1">
                      <a:lumMod val="50000"/>
                    </a:schemeClr>
                  </a:solidFill>
                  <a:latin typeface="Calibri" pitchFamily="34" charset="0"/>
                  <a:cs typeface="Calibri" panose="020F0502020204030204" pitchFamily="34" charset="0"/>
                </a:rPr>
                <a:t> Color Theme</a:t>
              </a:r>
              <a:r>
                <a:rPr lang="en-US" sz="7200" dirty="0" smtClean="0">
                  <a:solidFill>
                    <a:schemeClr val="bg1">
                      <a:lumMod val="50000"/>
                    </a:schemeClr>
                  </a:solidFill>
                  <a:latin typeface="Calibri" pitchFamily="34" charset="0"/>
                  <a:cs typeface="Calibri" panose="020F0502020204030204" pitchFamily="34" charset="0"/>
                </a:rPr>
                <a:t>:</a:t>
              </a:r>
              <a:endParaRPr sz="720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r>
                <a:rPr lang="en-US" sz="4900" dirty="0" smtClean="0">
                  <a:solidFill>
                    <a:schemeClr val="bg1">
                      <a:lumMod val="50000"/>
                    </a:schemeClr>
                  </a:solidFill>
                  <a:latin typeface="Calibri" pitchFamily="34" charset="0"/>
                  <a:cs typeface="Calibri" panose="020F0502020204030204" pitchFamily="34" charset="0"/>
                </a:rPr>
                <a:t>This template is designed to use the built-in color themes in</a:t>
              </a:r>
              <a:r>
                <a:rPr lang="en-US" sz="4900" baseline="0" dirty="0" smtClean="0">
                  <a:solidFill>
                    <a:schemeClr val="bg1">
                      <a:lumMod val="50000"/>
                    </a:schemeClr>
                  </a:solidFill>
                  <a:latin typeface="Calibri" pitchFamily="34" charset="0"/>
                  <a:cs typeface="Calibri" panose="020F0502020204030204" pitchFamily="34" charset="0"/>
                </a:rPr>
                <a:t> the newer versions of PowerPoint.</a:t>
              </a:r>
            </a:p>
            <a:p>
              <a:pPr lvl="0">
                <a:spcBef>
                  <a:spcPts val="0"/>
                </a:spcBef>
                <a:spcAft>
                  <a:spcPts val="1800"/>
                </a:spcAft>
              </a:pPr>
              <a:r>
                <a:rPr lang="en-US" sz="4900" baseline="0" dirty="0" smtClean="0">
                  <a:solidFill>
                    <a:schemeClr val="bg1">
                      <a:lumMod val="50000"/>
                    </a:schemeClr>
                  </a:solidFill>
                  <a:latin typeface="Calibri" pitchFamily="34" charset="0"/>
                  <a:cs typeface="Calibri" panose="020F0502020204030204" pitchFamily="34" charset="0"/>
                </a:rPr>
                <a:t>To change the color theme, select the </a:t>
              </a:r>
              <a:r>
                <a:rPr lang="en-US" sz="4900" b="1" baseline="0" dirty="0" smtClean="0">
                  <a:solidFill>
                    <a:schemeClr val="bg1">
                      <a:lumMod val="50000"/>
                    </a:schemeClr>
                  </a:solidFill>
                  <a:latin typeface="Calibri" pitchFamily="34" charset="0"/>
                  <a:cs typeface="Calibri" panose="020F0502020204030204" pitchFamily="34" charset="0"/>
                </a:rPr>
                <a:t>Design</a:t>
              </a:r>
              <a:r>
                <a:rPr lang="en-US" sz="4900" baseline="0" dirty="0" smtClean="0">
                  <a:solidFill>
                    <a:schemeClr val="bg1">
                      <a:lumMod val="50000"/>
                    </a:schemeClr>
                  </a:solidFill>
                  <a:latin typeface="Calibri" pitchFamily="34" charset="0"/>
                  <a:cs typeface="Calibri" panose="020F0502020204030204" pitchFamily="34" charset="0"/>
                </a:rPr>
                <a:t> tab, then select the </a:t>
              </a:r>
              <a:r>
                <a:rPr lang="en-US" sz="4900" b="1" baseline="0" dirty="0" smtClean="0">
                  <a:solidFill>
                    <a:schemeClr val="bg1">
                      <a:lumMod val="50000"/>
                    </a:schemeClr>
                  </a:solidFill>
                  <a:latin typeface="Calibri" pitchFamily="34" charset="0"/>
                  <a:cs typeface="Calibri" panose="020F0502020204030204" pitchFamily="34" charset="0"/>
                </a:rPr>
                <a:t>Colors</a:t>
              </a:r>
              <a:r>
                <a:rPr lang="en-US" sz="4900" baseline="0" dirty="0" smtClean="0">
                  <a:solidFill>
                    <a:schemeClr val="bg1">
                      <a:lumMod val="50000"/>
                    </a:schemeClr>
                  </a:solidFill>
                  <a:latin typeface="Calibri" pitchFamily="34" charset="0"/>
                  <a:cs typeface="Calibri" panose="020F0502020204030204" pitchFamily="34" charset="0"/>
                </a:rPr>
                <a:t> drop-down list.</a:t>
              </a:r>
            </a:p>
            <a:p>
              <a:pPr lvl="0">
                <a:spcBef>
                  <a:spcPts val="0"/>
                </a:spcBef>
                <a:spcAft>
                  <a:spcPts val="1800"/>
                </a:spcAft>
              </a:pPr>
              <a:endParaRPr lang="en-US" sz="49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r>
                <a:rPr lang="en-US" sz="4900" baseline="0" dirty="0" smtClean="0">
                  <a:solidFill>
                    <a:schemeClr val="bg1">
                      <a:lumMod val="50000"/>
                    </a:schemeClr>
                  </a:solidFill>
                  <a:latin typeface="Calibri" pitchFamily="34" charset="0"/>
                  <a:cs typeface="Calibri" panose="020F0502020204030204" pitchFamily="34" charset="0"/>
                </a:rPr>
                <a:t>The default color theme for this template is “Office”, so you can always return to that after trying some of the alternatives.</a:t>
              </a:r>
            </a:p>
            <a:p>
              <a:pPr lvl="0">
                <a:spcBef>
                  <a:spcPts val="0"/>
                </a:spcBef>
                <a:spcAft>
                  <a:spcPts val="1800"/>
                </a:spcAft>
              </a:pPr>
              <a:r>
                <a:rPr lang="en-US" sz="7200" dirty="0" smtClean="0">
                  <a:solidFill>
                    <a:schemeClr val="bg1">
                      <a:lumMod val="50000"/>
                    </a:schemeClr>
                  </a:solidFill>
                  <a:latin typeface="Calibri" pitchFamily="34" charset="0"/>
                  <a:cs typeface="Calibri" panose="020F0502020204030204" pitchFamily="34" charset="0"/>
                </a:rPr>
                <a:t>Printing Your Poster:</a:t>
              </a:r>
            </a:p>
            <a:p>
              <a:pPr lvl="0">
                <a:spcBef>
                  <a:spcPts val="0"/>
                </a:spcBef>
                <a:spcAft>
                  <a:spcPts val="1800"/>
                </a:spcAft>
              </a:pPr>
              <a:r>
                <a:rPr lang="en-US" sz="4900" dirty="0" smtClean="0">
                  <a:solidFill>
                    <a:schemeClr val="bg1">
                      <a:lumMod val="50000"/>
                    </a:schemeClr>
                  </a:solidFill>
                  <a:latin typeface="Calibri" pitchFamily="34" charset="0"/>
                  <a:cs typeface="Calibri" panose="020F0502020204030204" pitchFamily="34" charset="0"/>
                </a:rPr>
                <a:t>Once your poster file is ready, visit</a:t>
              </a:r>
              <a:r>
                <a:rPr lang="en-US" sz="4900" baseline="0" dirty="0" smtClean="0">
                  <a:solidFill>
                    <a:schemeClr val="bg1">
                      <a:lumMod val="50000"/>
                    </a:schemeClr>
                  </a:solidFill>
                  <a:latin typeface="Calibri" pitchFamily="34" charset="0"/>
                  <a:cs typeface="Calibri" panose="020F0502020204030204" pitchFamily="34" charset="0"/>
                </a:rPr>
                <a:t> </a:t>
              </a:r>
              <a:r>
                <a:rPr lang="en-US" sz="4900" b="1" baseline="0" dirty="0" smtClean="0">
                  <a:solidFill>
                    <a:schemeClr val="bg1">
                      <a:lumMod val="50000"/>
                    </a:schemeClr>
                  </a:solidFill>
                  <a:latin typeface="Calibri" pitchFamily="34" charset="0"/>
                  <a:cs typeface="Calibri" panose="020F0502020204030204" pitchFamily="34" charset="0"/>
                </a:rPr>
                <a:t>www.genigraphics.com</a:t>
              </a:r>
              <a:r>
                <a:rPr lang="en-US" sz="4900" baseline="0" dirty="0" smtClean="0">
                  <a:solidFill>
                    <a:schemeClr val="bg1">
                      <a:lumMod val="50000"/>
                    </a:schemeClr>
                  </a:solidFill>
                  <a:latin typeface="Calibri" pitchFamily="34" charset="0"/>
                  <a:cs typeface="Calibri" panose="020F0502020204030204" pitchFamily="34" charset="0"/>
                </a:rPr>
                <a:t> to order a high-quality, affordable poster print. Every order receives a free design review and we can delivery as fast as next business day within the US and Canada. </a:t>
              </a:r>
            </a:p>
            <a:p>
              <a:pPr lvl="0">
                <a:spcBef>
                  <a:spcPts val="0"/>
                </a:spcBef>
                <a:spcAft>
                  <a:spcPts val="1800"/>
                </a:spcAft>
              </a:pPr>
              <a:r>
                <a:rPr lang="en-US" sz="4900" baseline="0" dirty="0" smtClean="0">
                  <a:solidFill>
                    <a:schemeClr val="bg1">
                      <a:lumMod val="50000"/>
                    </a:schemeClr>
                  </a:solidFill>
                  <a:latin typeface="Calibri" pitchFamily="34" charset="0"/>
                  <a:cs typeface="Calibri" panose="020F0502020204030204" pitchFamily="34" charset="0"/>
                </a:rPr>
                <a:t>Genigraphics® has been producing output from PowerPoint® longer than anyone in the industry; dating back to when we helped Microsoft® design the PowerPoint® software. </a:t>
              </a:r>
            </a:p>
            <a:p>
              <a:pPr lvl="0">
                <a:spcBef>
                  <a:spcPts val="0"/>
                </a:spcBef>
                <a:spcAft>
                  <a:spcPts val="0"/>
                </a:spcAft>
              </a:pPr>
              <a:endParaRPr lang="en-US" sz="4900" baseline="0" dirty="0" smtClean="0">
                <a:solidFill>
                  <a:schemeClr val="bg1">
                    <a:lumMod val="50000"/>
                  </a:schemeClr>
                </a:solidFill>
                <a:latin typeface="Calibri" pitchFamily="34" charset="0"/>
                <a:cs typeface="Calibri" panose="020F0502020204030204" pitchFamily="34" charset="0"/>
              </a:endParaRPr>
            </a:p>
            <a:p>
              <a:pPr lvl="0" algn="ctr">
                <a:spcBef>
                  <a:spcPts val="0"/>
                </a:spcBef>
                <a:spcAft>
                  <a:spcPts val="0"/>
                </a:spcAft>
              </a:pPr>
              <a:r>
                <a:rPr lang="en-US" sz="4900" baseline="0" dirty="0" smtClean="0">
                  <a:solidFill>
                    <a:schemeClr val="bg1">
                      <a:lumMod val="50000"/>
                    </a:schemeClr>
                  </a:solidFill>
                  <a:latin typeface="Calibri" pitchFamily="34" charset="0"/>
                  <a:cs typeface="Calibri" panose="020F0502020204030204" pitchFamily="34" charset="0"/>
                </a:rPr>
                <a:t>US and Canada:  1-800-790-4001</a:t>
              </a:r>
              <a:br>
                <a:rPr lang="en-US" sz="4900" baseline="0" dirty="0" smtClean="0">
                  <a:solidFill>
                    <a:schemeClr val="bg1">
                      <a:lumMod val="50000"/>
                    </a:schemeClr>
                  </a:solidFill>
                  <a:latin typeface="Calibri" pitchFamily="34" charset="0"/>
                  <a:cs typeface="Calibri" panose="020F0502020204030204" pitchFamily="34" charset="0"/>
                </a:rPr>
              </a:br>
              <a:r>
                <a:rPr lang="en-US" sz="4900" baseline="0" dirty="0" smtClean="0">
                  <a:solidFill>
                    <a:schemeClr val="bg1">
                      <a:lumMod val="50000"/>
                    </a:schemeClr>
                  </a:solidFill>
                  <a:latin typeface="Calibri" pitchFamily="34" charset="0"/>
                  <a:cs typeface="Calibri" panose="020F0502020204030204" pitchFamily="34" charset="0"/>
                </a:rPr>
                <a:t>Email: info@genigraphics.com</a:t>
              </a:r>
            </a:p>
            <a:p>
              <a:pPr lvl="0" algn="ctr">
                <a:spcBef>
                  <a:spcPts val="0"/>
                </a:spcBef>
                <a:spcAft>
                  <a:spcPts val="0"/>
                </a:spcAft>
              </a:pPr>
              <a:r>
                <a:rPr lang="en-US" sz="3600" dirty="0" smtClean="0">
                  <a:solidFill>
                    <a:schemeClr val="bg1">
                      <a:lumMod val="50000"/>
                    </a:schemeClr>
                  </a:solidFill>
                  <a:latin typeface="Calibri" pitchFamily="34" charset="0"/>
                  <a:cs typeface="Calibri" panose="020F0502020204030204" pitchFamily="34" charset="0"/>
                </a:rPr>
                <a:t/>
              </a:r>
              <a:br>
                <a:rPr lang="en-US" sz="3600" dirty="0" smtClean="0">
                  <a:solidFill>
                    <a:schemeClr val="bg1">
                      <a:lumMod val="50000"/>
                    </a:schemeClr>
                  </a:solidFill>
                  <a:latin typeface="Calibri" pitchFamily="34" charset="0"/>
                  <a:cs typeface="Calibri" panose="020F0502020204030204" pitchFamily="34" charset="0"/>
                </a:rPr>
              </a:br>
              <a:r>
                <a:rPr lang="en-US" sz="3600" dirty="0" smtClean="0">
                  <a:solidFill>
                    <a:schemeClr val="bg1">
                      <a:lumMod val="50000"/>
                    </a:schemeClr>
                  </a:solidFill>
                  <a:latin typeface="Calibri" pitchFamily="34" charset="0"/>
                  <a:cs typeface="Calibri" panose="020F0502020204030204" pitchFamily="34" charset="0"/>
                </a:rPr>
                <a:t>[This sidebar area does not print.]</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4281342" y="9260274"/>
              <a:ext cx="11904515" cy="10246926"/>
            </a:xfrm>
            <a:prstGeom prst="rect">
              <a:avLst/>
            </a:prstGeom>
          </p:spPr>
        </p:pic>
      </p:grpSp>
    </p:spTree>
    <p:extLst>
      <p:ext uri="{BB962C8B-B14F-4D97-AF65-F5344CB8AC3E}">
        <p14:creationId xmlns:p14="http://schemas.microsoft.com/office/powerpoint/2010/main" xmlns="" val="1858251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5483224"/>
            <a:ext cx="9140825" cy="27432000"/>
          </a:xfrm>
          <a:prstGeom prst="rect">
            <a:avLst/>
          </a:prstGeom>
          <a:solidFill>
            <a:schemeClr val="accent1">
              <a:lumMod val="75000"/>
            </a:schemeClr>
          </a:solidFill>
          <a:ln>
            <a:noFill/>
          </a:ln>
          <a:effectLst/>
        </p:spPr>
        <p:txBody>
          <a:bodyPr wrap="none" lIns="457200" tIns="228600" rIns="457200" bIns="457200"/>
          <a:lstStyle/>
          <a:p>
            <a:pPr algn="ctr" defTabSz="4389438"/>
            <a:endParaRPr lang="en-US" sz="4800" dirty="0">
              <a:latin typeface="Calibri" pitchFamily="34" charset="0"/>
            </a:endParaRPr>
          </a:p>
        </p:txBody>
      </p:sp>
      <p:sp>
        <p:nvSpPr>
          <p:cNvPr id="1032" name="Rectangle 8"/>
          <p:cNvSpPr>
            <a:spLocks noChangeArrowheads="1"/>
          </p:cNvSpPr>
          <p:nvPr userDrawn="1"/>
        </p:nvSpPr>
        <p:spPr bwMode="auto">
          <a:xfrm>
            <a:off x="9140825" y="0"/>
            <a:ext cx="34747200" cy="5484813"/>
          </a:xfrm>
          <a:prstGeom prst="rect">
            <a:avLst/>
          </a:prstGeom>
          <a:solidFill>
            <a:schemeClr val="accent1">
              <a:lumMod val="75000"/>
            </a:schemeClr>
          </a:solidFill>
          <a:ln>
            <a:noFill/>
          </a:ln>
          <a:effectLst/>
        </p:spPr>
        <p:txBody>
          <a:bodyPr wrap="none" lIns="457200" tIns="457200" rIns="457200" bIns="457200"/>
          <a:lstStyle/>
          <a:p>
            <a:endParaRPr lang="en-US" dirty="0">
              <a:latin typeface="Calibri" pitchFamily="34" charset="0"/>
            </a:endParaRPr>
          </a:p>
        </p:txBody>
      </p:sp>
      <p:sp>
        <p:nvSpPr>
          <p:cNvPr id="1033" name="Rectangle 9"/>
          <p:cNvSpPr>
            <a:spLocks noChangeArrowheads="1"/>
          </p:cNvSpPr>
          <p:nvPr userDrawn="1"/>
        </p:nvSpPr>
        <p:spPr bwMode="auto">
          <a:xfrm>
            <a:off x="9140825" y="5483224"/>
            <a:ext cx="34747200" cy="27432000"/>
          </a:xfrm>
          <a:prstGeom prst="rect">
            <a:avLst/>
          </a:prstGeom>
          <a:solidFill>
            <a:schemeClr val="bg2"/>
          </a:solidFill>
          <a:ln>
            <a:noFill/>
          </a:ln>
          <a:effectLst/>
        </p:spPr>
        <p:txBody>
          <a:bodyPr wrap="none" lIns="457200" tIns="457200" rIns="457200" bIns="457200"/>
          <a:lstStyle/>
          <a:p>
            <a:endParaRPr lang="en-US" dirty="0">
              <a:latin typeface="Calibri" pitchFamily="34" charset="0"/>
            </a:endParaRPr>
          </a:p>
        </p:txBody>
      </p:sp>
      <p:sp>
        <p:nvSpPr>
          <p:cNvPr id="1035" name="Line 11"/>
          <p:cNvSpPr>
            <a:spLocks noChangeShapeType="1"/>
          </p:cNvSpPr>
          <p:nvPr userDrawn="1"/>
        </p:nvSpPr>
        <p:spPr bwMode="auto">
          <a:xfrm>
            <a:off x="9144000" y="0"/>
            <a:ext cx="0" cy="3291840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latin typeface="Calibri" pitchFamily="34" charset="0"/>
            </a:endParaRPr>
          </a:p>
        </p:txBody>
      </p:sp>
      <p:sp>
        <p:nvSpPr>
          <p:cNvPr id="1036" name="Line 12"/>
          <p:cNvSpPr>
            <a:spLocks noChangeShapeType="1"/>
          </p:cNvSpPr>
          <p:nvPr userDrawn="1"/>
        </p:nvSpPr>
        <p:spPr bwMode="auto">
          <a:xfrm>
            <a:off x="0" y="5486400"/>
            <a:ext cx="43891200"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latin typeface="Calibri" pitchFamily="34" charset="0"/>
            </a:endParaRPr>
          </a:p>
        </p:txBody>
      </p:sp>
      <p:pic>
        <p:nvPicPr>
          <p:cNvPr id="1039" name="Picture 15" descr="PosterTemplateCopyright"/>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819400" y="32394525"/>
            <a:ext cx="350202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389438" rtl="0" fontAlgn="base">
        <a:spcBef>
          <a:spcPct val="0"/>
        </a:spcBef>
        <a:spcAft>
          <a:spcPct val="0"/>
        </a:spcAft>
        <a:defRPr sz="21100">
          <a:solidFill>
            <a:schemeClr val="tx2"/>
          </a:solidFill>
          <a:latin typeface="+mj-lt"/>
          <a:ea typeface="+mj-ea"/>
          <a:cs typeface="+mj-cs"/>
        </a:defRPr>
      </a:lvl1pPr>
      <a:lvl2pPr algn="ctr" defTabSz="4389438" rtl="0" fontAlgn="base">
        <a:spcBef>
          <a:spcPct val="0"/>
        </a:spcBef>
        <a:spcAft>
          <a:spcPct val="0"/>
        </a:spcAft>
        <a:defRPr sz="21100">
          <a:solidFill>
            <a:schemeClr val="tx2"/>
          </a:solidFill>
          <a:latin typeface="Arial" charset="0"/>
        </a:defRPr>
      </a:lvl2pPr>
      <a:lvl3pPr algn="ctr" defTabSz="4389438" rtl="0" fontAlgn="base">
        <a:spcBef>
          <a:spcPct val="0"/>
        </a:spcBef>
        <a:spcAft>
          <a:spcPct val="0"/>
        </a:spcAft>
        <a:defRPr sz="21100">
          <a:solidFill>
            <a:schemeClr val="tx2"/>
          </a:solidFill>
          <a:latin typeface="Arial" charset="0"/>
        </a:defRPr>
      </a:lvl3pPr>
      <a:lvl4pPr algn="ctr" defTabSz="4389438" rtl="0" fontAlgn="base">
        <a:spcBef>
          <a:spcPct val="0"/>
        </a:spcBef>
        <a:spcAft>
          <a:spcPct val="0"/>
        </a:spcAft>
        <a:defRPr sz="21100">
          <a:solidFill>
            <a:schemeClr val="tx2"/>
          </a:solidFill>
          <a:latin typeface="Arial" charset="0"/>
        </a:defRPr>
      </a:lvl4pPr>
      <a:lvl5pPr algn="ctr" defTabSz="4389438" rtl="0" fontAlgn="base">
        <a:spcBef>
          <a:spcPct val="0"/>
        </a:spcBef>
        <a:spcAft>
          <a:spcPct val="0"/>
        </a:spcAft>
        <a:defRPr sz="21100">
          <a:solidFill>
            <a:schemeClr val="tx2"/>
          </a:solidFill>
          <a:latin typeface="Arial" charset="0"/>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fontAlgn="base">
        <a:spcBef>
          <a:spcPct val="20000"/>
        </a:spcBef>
        <a:spcAft>
          <a:spcPct val="0"/>
        </a:spcAft>
        <a:buChar char="•"/>
        <a:defRPr sz="15400">
          <a:solidFill>
            <a:schemeClr val="tx1"/>
          </a:solidFill>
          <a:latin typeface="+mn-lt"/>
          <a:ea typeface="+mn-ea"/>
          <a:cs typeface="+mn-cs"/>
        </a:defRPr>
      </a:lvl1pPr>
      <a:lvl2pPr marL="3565525" indent="-1371600" algn="l" defTabSz="4389438" rtl="0" fontAlgn="base">
        <a:spcBef>
          <a:spcPct val="20000"/>
        </a:spcBef>
        <a:spcAft>
          <a:spcPct val="0"/>
        </a:spcAft>
        <a:buChar char="–"/>
        <a:defRPr sz="13400">
          <a:solidFill>
            <a:schemeClr val="tx1"/>
          </a:solidFill>
          <a:latin typeface="+mn-lt"/>
        </a:defRPr>
      </a:lvl2pPr>
      <a:lvl3pPr marL="5486400" indent="-1096963" algn="l" defTabSz="4389438" rtl="0" fontAlgn="base">
        <a:spcBef>
          <a:spcPct val="20000"/>
        </a:spcBef>
        <a:spcAft>
          <a:spcPct val="0"/>
        </a:spcAft>
        <a:buChar char="•"/>
        <a:defRPr sz="11500">
          <a:solidFill>
            <a:schemeClr val="tx1"/>
          </a:solidFill>
          <a:latin typeface="+mn-lt"/>
        </a:defRPr>
      </a:lvl3pPr>
      <a:lvl4pPr marL="7680325" indent="-1096963" algn="l" defTabSz="4389438" rtl="0" fontAlgn="base">
        <a:spcBef>
          <a:spcPct val="20000"/>
        </a:spcBef>
        <a:spcAft>
          <a:spcPct val="0"/>
        </a:spcAft>
        <a:buChar char="–"/>
        <a:defRPr sz="9600">
          <a:solidFill>
            <a:schemeClr val="tx1"/>
          </a:solidFill>
          <a:latin typeface="+mn-lt"/>
        </a:defRPr>
      </a:lvl4pPr>
      <a:lvl5pPr marL="9875838" indent="-1096963" algn="l" defTabSz="4389438" rtl="0" fontAlgn="base">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9.png"/><Relationship Id="rId18" Type="http://schemas.microsoft.com/office/2007/relationships/diagramDrawing" Target="../diagrams/drawing3.xml"/><Relationship Id="rId26" Type="http://schemas.microsoft.com/office/2007/relationships/diagramDrawing" Target="../diagrams/drawing4.xml"/><Relationship Id="rId3" Type="http://schemas.openxmlformats.org/officeDocument/2006/relationships/diagramData" Target="../diagrams/data1.xml"/><Relationship Id="rId21" Type="http://schemas.openxmlformats.org/officeDocument/2006/relationships/image" Target="../media/image15.png"/><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diagramColors" Target="../diagrams/colors3.xml"/><Relationship Id="rId25" Type="http://schemas.openxmlformats.org/officeDocument/2006/relationships/diagramColors" Target="../diagrams/colors4.xml"/><Relationship Id="rId2" Type="http://schemas.openxmlformats.org/officeDocument/2006/relationships/image" Target="../media/image3.wmf"/><Relationship Id="rId16" Type="http://schemas.openxmlformats.org/officeDocument/2006/relationships/diagramQuickStyle" Target="../diagrams/quickStyle3.xml"/><Relationship Id="rId20"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QuickStyle" Target="../diagrams/quickStyle4.xml"/><Relationship Id="rId5" Type="http://schemas.openxmlformats.org/officeDocument/2006/relationships/diagramQuickStyle" Target="../diagrams/quickStyle1.xml"/><Relationship Id="rId15" Type="http://schemas.openxmlformats.org/officeDocument/2006/relationships/diagramLayout" Target="../diagrams/layout3.xml"/><Relationship Id="rId23" Type="http://schemas.openxmlformats.org/officeDocument/2006/relationships/diagramLayout" Target="../diagrams/layout4.xml"/><Relationship Id="rId28" Type="http://schemas.openxmlformats.org/officeDocument/2006/relationships/image" Target="../media/image19.wmf"/><Relationship Id="rId10" Type="http://schemas.openxmlformats.org/officeDocument/2006/relationships/diagramQuickStyle" Target="../diagrams/quickStyle2.xml"/><Relationship Id="rId19" Type="http://schemas.openxmlformats.org/officeDocument/2006/relationships/image" Target="../media/image13.png"/><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Data" Target="../diagrams/data3.xml"/><Relationship Id="rId22" Type="http://schemas.openxmlformats.org/officeDocument/2006/relationships/diagramData" Target="../diagrams/data4.xml"/><Relationship Id="rId27"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Text Box 15"/>
          <p:cNvSpPr txBox="1">
            <a:spLocks noChangeArrowheads="1"/>
          </p:cNvSpPr>
          <p:nvPr/>
        </p:nvSpPr>
        <p:spPr bwMode="auto">
          <a:xfrm>
            <a:off x="9140825" y="0"/>
            <a:ext cx="34736088" cy="274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57200" tIns="914400" rIns="457200" bIns="4572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pPr algn="ctr"/>
            <a:r>
              <a:rPr lang="en-US" sz="8000" b="1" dirty="0" smtClean="0">
                <a:solidFill>
                  <a:schemeClr val="bg1"/>
                </a:solidFill>
                <a:latin typeface="Times New Roman" pitchFamily="18" charset="0"/>
                <a:cs typeface="Times New Roman" pitchFamily="18" charset="0"/>
              </a:rPr>
              <a:t>Pivot: The Game</a:t>
            </a:r>
            <a:endParaRPr lang="en-US" sz="8000" b="1" dirty="0">
              <a:solidFill>
                <a:schemeClr val="bg1"/>
              </a:solidFill>
              <a:latin typeface="Times New Roman" pitchFamily="18" charset="0"/>
              <a:cs typeface="Times New Roman" pitchFamily="18" charset="0"/>
            </a:endParaRPr>
          </a:p>
        </p:txBody>
      </p:sp>
      <p:sp>
        <p:nvSpPr>
          <p:cNvPr id="2064" name="Text Box 16"/>
          <p:cNvSpPr txBox="1">
            <a:spLocks noChangeArrowheads="1"/>
          </p:cNvSpPr>
          <p:nvPr/>
        </p:nvSpPr>
        <p:spPr bwMode="auto">
          <a:xfrm>
            <a:off x="9140825" y="2741613"/>
            <a:ext cx="34736088" cy="2741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57200" tIns="457200" rIns="457200" bIns="4572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pPr algn="ctr"/>
            <a:r>
              <a:rPr lang="en-US" sz="5400" dirty="0" smtClean="0">
                <a:solidFill>
                  <a:schemeClr val="bg1"/>
                </a:solidFill>
                <a:latin typeface="Times New Roman" pitchFamily="18" charset="0"/>
                <a:cs typeface="Times New Roman" pitchFamily="18" charset="0"/>
              </a:rPr>
              <a:t>Michael Griscom, David Klimek, Frans Kurniawan, Shitianyu Pan, Joshua Ventura</a:t>
            </a:r>
          </a:p>
          <a:p>
            <a:pPr algn="ctr"/>
            <a:r>
              <a:rPr lang="en-US" sz="5400" dirty="0" smtClean="0">
                <a:solidFill>
                  <a:schemeClr val="bg1"/>
                </a:solidFill>
                <a:latin typeface="Times New Roman" pitchFamily="18" charset="0"/>
                <a:cs typeface="Times New Roman" pitchFamily="18" charset="0"/>
              </a:rPr>
              <a:t>Department of Computer Science &amp; Engineering, The Ohio State University, 2015 Neil Avenue, Columbus, OH 43210</a:t>
            </a:r>
            <a:endParaRPr lang="en-US" sz="5400" dirty="0">
              <a:solidFill>
                <a:schemeClr val="bg1"/>
              </a:solidFill>
              <a:latin typeface="Times New Roman" pitchFamily="18" charset="0"/>
              <a:cs typeface="Times New Roman" pitchFamily="18" charset="0"/>
            </a:endParaRPr>
          </a:p>
        </p:txBody>
      </p:sp>
      <p:sp>
        <p:nvSpPr>
          <p:cNvPr id="2071" name="Text Box 23"/>
          <p:cNvSpPr txBox="1">
            <a:spLocks noChangeArrowheads="1"/>
          </p:cNvSpPr>
          <p:nvPr/>
        </p:nvSpPr>
        <p:spPr bwMode="auto">
          <a:xfrm>
            <a:off x="10058400" y="5486400"/>
            <a:ext cx="10055225"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prstDash val="sysDot"/>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800" b="1" dirty="0" smtClean="0">
                <a:solidFill>
                  <a:schemeClr val="accent1">
                    <a:lumMod val="50000"/>
                  </a:schemeClr>
                </a:solidFill>
                <a:latin typeface="Calibri" pitchFamily="34" charset="0"/>
              </a:rPr>
              <a:t>HOW TO PLAY</a:t>
            </a:r>
            <a:endParaRPr lang="en-US" sz="4800" b="1" dirty="0">
              <a:solidFill>
                <a:schemeClr val="accent1">
                  <a:lumMod val="50000"/>
                </a:schemeClr>
              </a:solidFill>
              <a:latin typeface="Calibri" pitchFamily="34" charset="0"/>
            </a:endParaRPr>
          </a:p>
        </p:txBody>
      </p:sp>
      <p:sp>
        <p:nvSpPr>
          <p:cNvPr id="2166" name="Text Box 118"/>
          <p:cNvSpPr txBox="1">
            <a:spLocks noChangeArrowheads="1"/>
          </p:cNvSpPr>
          <p:nvPr/>
        </p:nvSpPr>
        <p:spPr bwMode="auto">
          <a:xfrm>
            <a:off x="914400" y="5483225"/>
            <a:ext cx="7315200"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28600" tIns="228600" rIns="228600" bIns="228600" anchor="ctr" anchorCtr="0"/>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800" dirty="0" smtClean="0">
                <a:solidFill>
                  <a:schemeClr val="bg1"/>
                </a:solidFill>
                <a:latin typeface="Calibri" pitchFamily="34" charset="0"/>
              </a:rPr>
              <a:t>SUMMARY</a:t>
            </a:r>
            <a:endParaRPr lang="en-US" sz="4800" dirty="0">
              <a:solidFill>
                <a:schemeClr val="bg1"/>
              </a:solidFill>
              <a:latin typeface="Calibri" pitchFamily="34" charset="0"/>
            </a:endParaRPr>
          </a:p>
        </p:txBody>
      </p:sp>
      <p:sp>
        <p:nvSpPr>
          <p:cNvPr id="2182" name="Text Box 134"/>
          <p:cNvSpPr txBox="1">
            <a:spLocks noChangeArrowheads="1"/>
          </p:cNvSpPr>
          <p:nvPr/>
        </p:nvSpPr>
        <p:spPr bwMode="auto">
          <a:xfrm>
            <a:off x="914400" y="6858000"/>
            <a:ext cx="7315200" cy="12680394"/>
          </a:xfrm>
          <a:prstGeom prst="rect">
            <a:avLst/>
          </a:prstGeom>
          <a:solidFill>
            <a:schemeClr val="accent1">
              <a:lumMod val="75000"/>
            </a:schemeClr>
          </a:solidFill>
          <a:ln>
            <a:noFill/>
          </a:ln>
          <a:effectLst/>
        </p:spPr>
        <p:txBody>
          <a:bodyPr lIns="182880" tIns="182880" rIns="182880" bIns="182880">
            <a:spAutoFit/>
          </a:bodyPr>
          <a:lstStyle/>
          <a:p>
            <a:pPr defTabSz="3291573" fontAlgn="auto">
              <a:spcBef>
                <a:spcPts val="0"/>
              </a:spcBef>
              <a:spcAft>
                <a:spcPts val="0"/>
              </a:spcAft>
            </a:pPr>
            <a:r>
              <a:rPr lang="en-US" i="1" dirty="0" smtClean="0">
                <a:solidFill>
                  <a:schemeClr val="bg1"/>
                </a:solidFill>
                <a:latin typeface="Calibri" pitchFamily="34" charset="0"/>
              </a:rPr>
              <a:t>Pivot </a:t>
            </a:r>
            <a:r>
              <a:rPr lang="en-US" dirty="0" smtClean="0">
                <a:solidFill>
                  <a:schemeClr val="bg1"/>
                </a:solidFill>
                <a:latin typeface="Calibri" pitchFamily="34" charset="0"/>
              </a:rPr>
              <a:t>is a single player puzzle-adventure game that is a twist on concepts popularized by Valve’s </a:t>
            </a:r>
            <a:r>
              <a:rPr lang="en-US" i="1" dirty="0" smtClean="0">
                <a:solidFill>
                  <a:schemeClr val="bg1"/>
                </a:solidFill>
                <a:latin typeface="Calibri" pitchFamily="34" charset="0"/>
              </a:rPr>
              <a:t>Portal</a:t>
            </a:r>
            <a:r>
              <a:rPr lang="en-US" dirty="0" smtClean="0">
                <a:solidFill>
                  <a:schemeClr val="bg1"/>
                </a:solidFill>
                <a:latin typeface="Calibri" pitchFamily="34" charset="0"/>
              </a:rPr>
              <a:t>. In </a:t>
            </a:r>
            <a:r>
              <a:rPr lang="en-US" i="1" dirty="0" smtClean="0">
                <a:solidFill>
                  <a:schemeClr val="bg1"/>
                </a:solidFill>
                <a:latin typeface="Calibri" pitchFamily="34" charset="0"/>
              </a:rPr>
              <a:t>Pivot</a:t>
            </a:r>
            <a:r>
              <a:rPr lang="en-US" dirty="0" smtClean="0">
                <a:solidFill>
                  <a:schemeClr val="bg1"/>
                </a:solidFill>
                <a:latin typeface="Calibri" pitchFamily="34" charset="0"/>
              </a:rPr>
              <a:t>, players have the ability to create portals, which act as wormholes allowing the player – and other objects – to transport across the level.</a:t>
            </a:r>
          </a:p>
          <a:p>
            <a:pPr defTabSz="3291573" fontAlgn="auto">
              <a:spcBef>
                <a:spcPts val="0"/>
              </a:spcBef>
              <a:spcAft>
                <a:spcPts val="0"/>
              </a:spcAft>
            </a:pPr>
            <a:endParaRPr lang="en-US" dirty="0" smtClean="0">
              <a:solidFill>
                <a:schemeClr val="bg1"/>
              </a:solidFill>
              <a:latin typeface="Calibri" pitchFamily="34" charset="0"/>
            </a:endParaRPr>
          </a:p>
          <a:p>
            <a:pPr defTabSz="3291573" fontAlgn="auto">
              <a:spcBef>
                <a:spcPts val="0"/>
              </a:spcBef>
              <a:spcAft>
                <a:spcPts val="0"/>
              </a:spcAft>
            </a:pPr>
            <a:r>
              <a:rPr lang="en-US" i="1" dirty="0" smtClean="0">
                <a:solidFill>
                  <a:schemeClr val="bg1"/>
                </a:solidFill>
                <a:latin typeface="Calibri" pitchFamily="34" charset="0"/>
              </a:rPr>
              <a:t>Pivot </a:t>
            </a:r>
            <a:r>
              <a:rPr lang="en-US" dirty="0" smtClean="0">
                <a:solidFill>
                  <a:schemeClr val="bg1"/>
                </a:solidFill>
                <a:latin typeface="Calibri" pitchFamily="34" charset="0"/>
              </a:rPr>
              <a:t>carries the physics-altering mechanics further by allowing players to manipulate gravity, adding to the depth of the puzzles. As the player progresses through the game the level difficulty increases, slowly introducing new game-play elements and forcing the player to avoid spiders, turrets, and other obstacles.</a:t>
            </a:r>
          </a:p>
          <a:p>
            <a:pPr defTabSz="3291573" fontAlgn="auto">
              <a:spcBef>
                <a:spcPts val="0"/>
              </a:spcBef>
              <a:spcAft>
                <a:spcPts val="0"/>
              </a:spcAft>
            </a:pPr>
            <a:endParaRPr lang="en-US" dirty="0" smtClean="0">
              <a:solidFill>
                <a:schemeClr val="bg1"/>
              </a:solidFill>
              <a:latin typeface="Calibri" pitchFamily="34" charset="0"/>
            </a:endParaRPr>
          </a:p>
          <a:p>
            <a:pPr defTabSz="3291573" fontAlgn="auto">
              <a:spcBef>
                <a:spcPts val="0"/>
              </a:spcBef>
              <a:spcAft>
                <a:spcPts val="0"/>
              </a:spcAft>
            </a:pPr>
            <a:r>
              <a:rPr lang="en-US" dirty="0" smtClean="0">
                <a:solidFill>
                  <a:schemeClr val="bg1"/>
                </a:solidFill>
                <a:latin typeface="Calibri" pitchFamily="34" charset="0"/>
              </a:rPr>
              <a:t>In addition to the built-in levels, players have the option of creating their own custom levels, which can then be shared with others. The diversity of in-game objects allows for many possible designs, enabling the creation of a wide variety of puzzles.</a:t>
            </a:r>
          </a:p>
        </p:txBody>
      </p:sp>
      <p:sp>
        <p:nvSpPr>
          <p:cNvPr id="2187" name="Text Box 139"/>
          <p:cNvSpPr txBox="1">
            <a:spLocks noChangeArrowheads="1"/>
          </p:cNvSpPr>
          <p:nvPr/>
        </p:nvSpPr>
        <p:spPr bwMode="auto">
          <a:xfrm>
            <a:off x="10055225" y="6553200"/>
            <a:ext cx="10055225" cy="4801314"/>
          </a:xfrm>
          <a:prstGeom prst="rect">
            <a:avLst/>
          </a:prstGeom>
          <a:solidFill>
            <a:schemeClr val="bg1"/>
          </a:solidFill>
          <a:ln>
            <a:noFill/>
          </a:ln>
          <a:effectLst/>
        </p:spPr>
        <p:txBody>
          <a:bodyPr lIns="182880" tIns="182880" rIns="182880" bIns="182880">
            <a:spAutoFit/>
          </a:bodyPr>
          <a:lstStyle/>
          <a:p>
            <a:r>
              <a:rPr lang="en-US" dirty="0" smtClean="0">
                <a:solidFill>
                  <a:prstClr val="black"/>
                </a:solidFill>
                <a:latin typeface="Calibri" pitchFamily="34" charset="0"/>
              </a:rPr>
              <a:t>The goal of the  game is to progress through every level. This is accomplished by reaching the “End Zone” through the use of tools at the player’s disposal, while avoiding obstacles. A timer adds an additional element of competition, allowing players to track their personal best times for each level. The levels become increasingly difficult, slowly introducing new puzzle elements as the player becomes accustomed to the game mechanics.</a:t>
            </a:r>
          </a:p>
          <a:p>
            <a:pPr eaLnBrk="1" hangingPunct="1"/>
            <a:endParaRPr lang="en-US" dirty="0" smtClean="0">
              <a:solidFill>
                <a:prstClr val="black"/>
              </a:solidFill>
              <a:latin typeface="Calibri"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8138999"/>
            <a:ext cx="4724400"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 name="Rectangle 55"/>
          <p:cNvSpPr>
            <a:spLocks noChangeArrowheads="1"/>
          </p:cNvSpPr>
          <p:nvPr/>
        </p:nvSpPr>
        <p:spPr bwMode="auto">
          <a:xfrm>
            <a:off x="152400" y="152400"/>
            <a:ext cx="4389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3" name="Rectangle 84"/>
          <p:cNvSpPr>
            <a:spLocks noChangeArrowheads="1"/>
          </p:cNvSpPr>
          <p:nvPr/>
        </p:nvSpPr>
        <p:spPr bwMode="auto">
          <a:xfrm>
            <a:off x="152400" y="152400"/>
            <a:ext cx="4389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4" name="TextBox 63"/>
          <p:cNvSpPr txBox="1"/>
          <p:nvPr/>
        </p:nvSpPr>
        <p:spPr>
          <a:xfrm>
            <a:off x="2235200" y="32272863"/>
            <a:ext cx="4724400" cy="584775"/>
          </a:xfrm>
          <a:prstGeom prst="rect">
            <a:avLst/>
          </a:prstGeom>
          <a:solidFill>
            <a:schemeClr val="accent1">
              <a:lumMod val="75000"/>
            </a:schemeClr>
          </a:solidFill>
        </p:spPr>
        <p:txBody>
          <a:bodyPr wrap="square" rtlCol="0">
            <a:spAutoFit/>
          </a:bodyPr>
          <a:lstStyle/>
          <a:p>
            <a:endParaRPr lang="en-US" dirty="0"/>
          </a:p>
        </p:txBody>
      </p:sp>
      <p:sp>
        <p:nvSpPr>
          <p:cNvPr id="439" name="Text Box 241"/>
          <p:cNvSpPr txBox="1">
            <a:spLocks noChangeArrowheads="1"/>
          </p:cNvSpPr>
          <p:nvPr/>
        </p:nvSpPr>
        <p:spPr bwMode="auto">
          <a:xfrm>
            <a:off x="13030200" y="11506200"/>
            <a:ext cx="3491202" cy="500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68575" tIns="34287" rIns="68575" bIns="34287">
            <a:spAutoFit/>
          </a:bodyPr>
          <a:lstStyle>
            <a:lvl1pPr defTabSz="4022725">
              <a:defRPr>
                <a:solidFill>
                  <a:schemeClr val="tx1"/>
                </a:solidFill>
                <a:latin typeface="Arial" pitchFamily="34" charset="0"/>
              </a:defRPr>
            </a:lvl1pPr>
            <a:lvl2pPr marL="419100" defTabSz="4022725">
              <a:defRPr>
                <a:solidFill>
                  <a:schemeClr val="tx1"/>
                </a:solidFill>
                <a:latin typeface="Arial" pitchFamily="34" charset="0"/>
              </a:defRPr>
            </a:lvl2pPr>
            <a:lvl3pPr marL="838200" defTabSz="4022725">
              <a:defRPr>
                <a:solidFill>
                  <a:schemeClr val="tx1"/>
                </a:solidFill>
                <a:latin typeface="Arial" pitchFamily="34" charset="0"/>
              </a:defRPr>
            </a:lvl3pPr>
            <a:lvl4pPr marL="1257300" defTabSz="4022725">
              <a:defRPr>
                <a:solidFill>
                  <a:schemeClr val="tx1"/>
                </a:solidFill>
                <a:latin typeface="Arial" pitchFamily="34" charset="0"/>
              </a:defRPr>
            </a:lvl4pPr>
            <a:lvl5pPr marL="1676400" defTabSz="4022725">
              <a:defRPr>
                <a:solidFill>
                  <a:schemeClr val="tx1"/>
                </a:solidFill>
                <a:latin typeface="Arial" pitchFamily="34" charset="0"/>
              </a:defRPr>
            </a:lvl5pPr>
            <a:lvl6pPr marL="2133600" defTabSz="4022725" fontAlgn="base">
              <a:spcBef>
                <a:spcPct val="0"/>
              </a:spcBef>
              <a:spcAft>
                <a:spcPct val="0"/>
              </a:spcAft>
              <a:defRPr>
                <a:solidFill>
                  <a:schemeClr val="tx1"/>
                </a:solidFill>
                <a:latin typeface="Arial" pitchFamily="34" charset="0"/>
              </a:defRPr>
            </a:lvl6pPr>
            <a:lvl7pPr marL="2590800" defTabSz="4022725" fontAlgn="base">
              <a:spcBef>
                <a:spcPct val="0"/>
              </a:spcBef>
              <a:spcAft>
                <a:spcPct val="0"/>
              </a:spcAft>
              <a:defRPr>
                <a:solidFill>
                  <a:schemeClr val="tx1"/>
                </a:solidFill>
                <a:latin typeface="Arial" pitchFamily="34" charset="0"/>
              </a:defRPr>
            </a:lvl7pPr>
            <a:lvl8pPr marL="3048000" defTabSz="4022725" fontAlgn="base">
              <a:spcBef>
                <a:spcPct val="0"/>
              </a:spcBef>
              <a:spcAft>
                <a:spcPct val="0"/>
              </a:spcAft>
              <a:defRPr>
                <a:solidFill>
                  <a:schemeClr val="tx1"/>
                </a:solidFill>
                <a:latin typeface="Arial" pitchFamily="34" charset="0"/>
              </a:defRPr>
            </a:lvl8pPr>
            <a:lvl9pPr marL="3505200" defTabSz="4022725" fontAlgn="base">
              <a:spcBef>
                <a:spcPct val="0"/>
              </a:spcBef>
              <a:spcAft>
                <a:spcPct val="0"/>
              </a:spcAft>
              <a:defRPr>
                <a:solidFill>
                  <a:schemeClr val="tx1"/>
                </a:solidFill>
                <a:latin typeface="Arial" pitchFamily="34" charset="0"/>
              </a:defRPr>
            </a:lvl9pPr>
          </a:lstStyle>
          <a:p>
            <a:pPr algn="ctr"/>
            <a:r>
              <a:rPr lang="en-US" sz="2800" b="1" dirty="0" smtClean="0">
                <a:solidFill>
                  <a:schemeClr val="accent1">
                    <a:lumMod val="50000"/>
                  </a:schemeClr>
                </a:solidFill>
                <a:latin typeface="Calibri" pitchFamily="34" charset="0"/>
              </a:rPr>
              <a:t>Table 1.</a:t>
            </a:r>
            <a:r>
              <a:rPr lang="en-US" sz="2800" dirty="0" smtClean="0">
                <a:solidFill>
                  <a:schemeClr val="accent1">
                    <a:lumMod val="50000"/>
                  </a:schemeClr>
                </a:solidFill>
                <a:latin typeface="Calibri" pitchFamily="34" charset="0"/>
              </a:rPr>
              <a:t> Game controls</a:t>
            </a:r>
            <a:endParaRPr lang="en-US" sz="2800" dirty="0">
              <a:solidFill>
                <a:schemeClr val="accent1">
                  <a:lumMod val="50000"/>
                </a:schemeClr>
              </a:solidFill>
              <a:latin typeface="Calibri" pitchFamily="34" charset="0"/>
            </a:endParaRPr>
          </a:p>
        </p:txBody>
      </p:sp>
      <p:graphicFrame>
        <p:nvGraphicFramePr>
          <p:cNvPr id="85" name="Table 84"/>
          <p:cNvGraphicFramePr>
            <a:graphicFrameLocks noGrp="1"/>
          </p:cNvGraphicFramePr>
          <p:nvPr>
            <p:extLst>
              <p:ext uri="{D42A27DB-BD31-4B8C-83A1-F6EECF244321}">
                <p14:modId xmlns:p14="http://schemas.microsoft.com/office/powerpoint/2010/main" xmlns="" val="3349564666"/>
              </p:ext>
            </p:extLst>
          </p:nvPr>
        </p:nvGraphicFramePr>
        <p:xfrm>
          <a:off x="10058400" y="12268200"/>
          <a:ext cx="9982200" cy="4445976"/>
        </p:xfrm>
        <a:graphic>
          <a:graphicData uri="http://schemas.openxmlformats.org/drawingml/2006/table">
            <a:tbl>
              <a:tblPr firstRow="1" bandRow="1">
                <a:tableStyleId>{3B4B98B0-60AC-42C2-AFA5-B58CD77FA1E5}</a:tableStyleId>
              </a:tblPr>
              <a:tblGrid>
                <a:gridCol w="4782129"/>
                <a:gridCol w="5200071"/>
              </a:tblGrid>
              <a:tr h="696047">
                <a:tc>
                  <a:txBody>
                    <a:bodyPr/>
                    <a:lstStyle/>
                    <a:p>
                      <a:pPr algn="ctr"/>
                      <a:r>
                        <a:rPr lang="en-US" sz="3000" b="0" dirty="0" smtClean="0">
                          <a:latin typeface="Calibri" pitchFamily="34" charset="0"/>
                        </a:rPr>
                        <a:t>Button</a:t>
                      </a:r>
                      <a:endParaRPr lang="en-US" sz="3000" b="0" dirty="0">
                        <a:latin typeface="Calibri" pitchFamily="34" charset="0"/>
                      </a:endParaRPr>
                    </a:p>
                  </a:txBody>
                  <a:tcPr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000" b="0" dirty="0" smtClean="0">
                          <a:latin typeface="Calibri" pitchFamily="34" charset="0"/>
                        </a:rPr>
                        <a:t>Function</a:t>
                      </a:r>
                    </a:p>
                  </a:txBody>
                  <a:tcPr marB="0" anchor="ctr"/>
                </a:tc>
              </a:tr>
              <a:tr h="5495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W/A/S/D</a:t>
                      </a:r>
                    </a:p>
                  </a:txBody>
                  <a:tcPr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Character Movement</a:t>
                      </a:r>
                    </a:p>
                  </a:txBody>
                  <a:tcPr marB="0" anchor="ct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Space</a:t>
                      </a:r>
                      <a:endParaRPr lang="en-US" sz="3000" baseline="30000" dirty="0" smtClean="0">
                        <a:latin typeface="Calibri" pitchFamily="34" charset="0"/>
                      </a:endParaRPr>
                    </a:p>
                  </a:txBody>
                  <a:tcPr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Jump</a:t>
                      </a:r>
                    </a:p>
                  </a:txBody>
                  <a:tcPr marB="0" anchor="ct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Mouse</a:t>
                      </a:r>
                      <a:endParaRPr lang="en-US" sz="3000" baseline="30000" dirty="0" smtClean="0">
                        <a:latin typeface="Calibri" pitchFamily="34" charset="0"/>
                      </a:endParaRPr>
                    </a:p>
                  </a:txBody>
                  <a:tcPr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Look</a:t>
                      </a:r>
                    </a:p>
                  </a:txBody>
                  <a:tcPr marB="0" anchor="ct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Left mouse button</a:t>
                      </a:r>
                      <a:endParaRPr lang="en-US" sz="3000" baseline="30000" dirty="0" smtClean="0">
                        <a:latin typeface="Calibri" pitchFamily="34" charset="0"/>
                      </a:endParaRPr>
                    </a:p>
                  </a:txBody>
                  <a:tcPr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3000" baseline="0" dirty="0" smtClean="0">
                          <a:latin typeface="Calibri" pitchFamily="34" charset="0"/>
                        </a:rPr>
                        <a:t>Fire blue portal</a:t>
                      </a:r>
                      <a:endParaRPr lang="en-US" sz="3000" dirty="0" smtClean="0">
                        <a:latin typeface="Calibri" pitchFamily="34" charset="0"/>
                      </a:endParaRPr>
                    </a:p>
                  </a:txBody>
                  <a:tcPr marB="0" anchor="ct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Right Mouse button</a:t>
                      </a:r>
                      <a:endParaRPr lang="en-US" sz="3000" baseline="30000" dirty="0" smtClean="0">
                        <a:latin typeface="Calibri" pitchFamily="34" charset="0"/>
                      </a:endParaRPr>
                    </a:p>
                  </a:txBody>
                  <a:tcPr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Fire</a:t>
                      </a:r>
                      <a:r>
                        <a:rPr lang="en-US" sz="3000" baseline="0" dirty="0" smtClean="0">
                          <a:latin typeface="Calibri" pitchFamily="34" charset="0"/>
                        </a:rPr>
                        <a:t> orange portal</a:t>
                      </a:r>
                      <a:endParaRPr lang="en-US" sz="3000" dirty="0" smtClean="0">
                        <a:latin typeface="Calibri" pitchFamily="34" charset="0"/>
                      </a:endParaRPr>
                    </a:p>
                  </a:txBody>
                  <a:tcPr marB="0" anchor="ct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Esc</a:t>
                      </a:r>
                      <a:endParaRPr lang="en-US" sz="3000" baseline="30000" dirty="0" smtClean="0">
                        <a:latin typeface="Calibri" pitchFamily="34" charset="0"/>
                      </a:endParaRPr>
                    </a:p>
                  </a:txBody>
                  <a:tcPr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Pause Menu</a:t>
                      </a:r>
                    </a:p>
                  </a:txBody>
                  <a:tcPr marB="0" anchor="ct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baseline="0" dirty="0" smtClean="0">
                          <a:latin typeface="Calibri" pitchFamily="34" charset="0"/>
                        </a:rPr>
                        <a:t>F2</a:t>
                      </a:r>
                      <a:endParaRPr lang="en-US" sz="3000" baseline="30000" dirty="0" smtClean="0">
                        <a:latin typeface="Calibri" pitchFamily="34" charset="0"/>
                      </a:endParaRPr>
                    </a:p>
                  </a:txBody>
                  <a:tcPr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Audio Menu</a:t>
                      </a:r>
                    </a:p>
                  </a:txBody>
                  <a:tcPr marB="0" anchor="ctr"/>
                </a:tc>
              </a:tr>
            </a:tbl>
          </a:graphicData>
        </a:graphic>
      </p:graphicFrame>
      <p:sp>
        <p:nvSpPr>
          <p:cNvPr id="244" name="Text Box 29"/>
          <p:cNvSpPr txBox="1">
            <a:spLocks noChangeArrowheads="1"/>
          </p:cNvSpPr>
          <p:nvPr/>
        </p:nvSpPr>
        <p:spPr bwMode="auto">
          <a:xfrm>
            <a:off x="32537400" y="5486400"/>
            <a:ext cx="10969625"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prstDash val="sysDot"/>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800" b="1" dirty="0" smtClean="0">
                <a:solidFill>
                  <a:schemeClr val="accent1">
                    <a:lumMod val="50000"/>
                  </a:schemeClr>
                </a:solidFill>
                <a:latin typeface="Calibri" pitchFamily="34" charset="0"/>
              </a:rPr>
              <a:t>LEVEL EDITOR</a:t>
            </a:r>
            <a:endParaRPr lang="en-US" sz="4800" b="1" dirty="0">
              <a:solidFill>
                <a:schemeClr val="accent1">
                  <a:lumMod val="50000"/>
                </a:schemeClr>
              </a:solidFill>
              <a:latin typeface="Calibri" pitchFamily="34" charset="0"/>
            </a:endParaRPr>
          </a:p>
        </p:txBody>
      </p:sp>
      <p:sp>
        <p:nvSpPr>
          <p:cNvPr id="245" name="Text Box 135"/>
          <p:cNvSpPr txBox="1">
            <a:spLocks noChangeArrowheads="1"/>
          </p:cNvSpPr>
          <p:nvPr/>
        </p:nvSpPr>
        <p:spPr bwMode="auto">
          <a:xfrm>
            <a:off x="32537400" y="6553200"/>
            <a:ext cx="10969625" cy="2831544"/>
          </a:xfrm>
          <a:prstGeom prst="rect">
            <a:avLst/>
          </a:prstGeom>
          <a:solidFill>
            <a:schemeClr val="bg1"/>
          </a:solidFill>
          <a:ln>
            <a:noFill/>
          </a:ln>
          <a:effectLst/>
        </p:spPr>
        <p:txBody>
          <a:bodyPr lIns="182880" tIns="182880" rIns="182880" bIns="182880">
            <a:spAutoFit/>
          </a:bodyPr>
          <a:lstStyle/>
          <a:p>
            <a:pPr defTabSz="3291573" fontAlgn="auto">
              <a:spcBef>
                <a:spcPts val="0"/>
              </a:spcBef>
              <a:spcAft>
                <a:spcPts val="0"/>
              </a:spcAft>
            </a:pPr>
            <a:r>
              <a:rPr lang="en-US" dirty="0" smtClean="0">
                <a:solidFill>
                  <a:prstClr val="black"/>
                </a:solidFill>
                <a:latin typeface="Calibri" pitchFamily="34" charset="0"/>
              </a:rPr>
              <a:t>Players also have the option of creating custom levels through the use of a built-in level editor. The user-friendly interface and file format allow for the quick creation and sharing of levels. The level editor also provides a drop-in feature to allow immediate play testing during level creation.</a:t>
            </a:r>
          </a:p>
        </p:txBody>
      </p:sp>
      <p:graphicFrame>
        <p:nvGraphicFramePr>
          <p:cNvPr id="174" name="Diagram 173"/>
          <p:cNvGraphicFramePr/>
          <p:nvPr/>
        </p:nvGraphicFramePr>
        <p:xfrm>
          <a:off x="21031200" y="17884588"/>
          <a:ext cx="10972800" cy="8480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5" name="Diagram 174"/>
          <p:cNvGraphicFramePr/>
          <p:nvPr/>
        </p:nvGraphicFramePr>
        <p:xfrm>
          <a:off x="10058400" y="26441400"/>
          <a:ext cx="10058400" cy="55657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Picture 5" descr="\\CALYPSO\Users\Michael\Pictures\screenshots\DeadFish 2013-04-17 16-21-38-94.bmp"/>
          <p:cNvPicPr>
            <a:picLocks noChangeAspect="1" noChangeArrowheads="1"/>
          </p:cNvPicPr>
          <p:nvPr/>
        </p:nvPicPr>
        <p:blipFill>
          <a:blip r:embed="rId13" cstate="print"/>
          <a:srcRect/>
          <a:stretch>
            <a:fillRect/>
          </a:stretch>
        </p:blipFill>
        <p:spPr bwMode="auto">
          <a:xfrm>
            <a:off x="9982200" y="17983200"/>
            <a:ext cx="10134600" cy="683076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9" name="Text Box 241"/>
          <p:cNvSpPr txBox="1">
            <a:spLocks noChangeArrowheads="1"/>
          </p:cNvSpPr>
          <p:nvPr/>
        </p:nvSpPr>
        <p:spPr bwMode="auto">
          <a:xfrm>
            <a:off x="9982200" y="25146000"/>
            <a:ext cx="10195858" cy="438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68575" tIns="34287" rIns="68575" bIns="34287">
            <a:spAutoFit/>
          </a:bodyPr>
          <a:lstStyle>
            <a:lvl1pPr defTabSz="4022725">
              <a:defRPr>
                <a:solidFill>
                  <a:schemeClr val="tx1"/>
                </a:solidFill>
                <a:latin typeface="Arial" pitchFamily="34" charset="0"/>
              </a:defRPr>
            </a:lvl1pPr>
            <a:lvl2pPr marL="419100" defTabSz="4022725">
              <a:defRPr>
                <a:solidFill>
                  <a:schemeClr val="tx1"/>
                </a:solidFill>
                <a:latin typeface="Arial" pitchFamily="34" charset="0"/>
              </a:defRPr>
            </a:lvl2pPr>
            <a:lvl3pPr marL="838200" defTabSz="4022725">
              <a:defRPr>
                <a:solidFill>
                  <a:schemeClr val="tx1"/>
                </a:solidFill>
                <a:latin typeface="Arial" pitchFamily="34" charset="0"/>
              </a:defRPr>
            </a:lvl3pPr>
            <a:lvl4pPr marL="1257300" defTabSz="4022725">
              <a:defRPr>
                <a:solidFill>
                  <a:schemeClr val="tx1"/>
                </a:solidFill>
                <a:latin typeface="Arial" pitchFamily="34" charset="0"/>
              </a:defRPr>
            </a:lvl4pPr>
            <a:lvl5pPr marL="1676400" defTabSz="4022725">
              <a:defRPr>
                <a:solidFill>
                  <a:schemeClr val="tx1"/>
                </a:solidFill>
                <a:latin typeface="Arial" pitchFamily="34" charset="0"/>
              </a:defRPr>
            </a:lvl5pPr>
            <a:lvl6pPr marL="2133600" defTabSz="4022725" fontAlgn="base">
              <a:spcBef>
                <a:spcPct val="0"/>
              </a:spcBef>
              <a:spcAft>
                <a:spcPct val="0"/>
              </a:spcAft>
              <a:defRPr>
                <a:solidFill>
                  <a:schemeClr val="tx1"/>
                </a:solidFill>
                <a:latin typeface="Arial" pitchFamily="34" charset="0"/>
              </a:defRPr>
            </a:lvl6pPr>
            <a:lvl7pPr marL="2590800" defTabSz="4022725" fontAlgn="base">
              <a:spcBef>
                <a:spcPct val="0"/>
              </a:spcBef>
              <a:spcAft>
                <a:spcPct val="0"/>
              </a:spcAft>
              <a:defRPr>
                <a:solidFill>
                  <a:schemeClr val="tx1"/>
                </a:solidFill>
                <a:latin typeface="Arial" pitchFamily="34" charset="0"/>
              </a:defRPr>
            </a:lvl7pPr>
            <a:lvl8pPr marL="3048000" defTabSz="4022725" fontAlgn="base">
              <a:spcBef>
                <a:spcPct val="0"/>
              </a:spcBef>
              <a:spcAft>
                <a:spcPct val="0"/>
              </a:spcAft>
              <a:defRPr>
                <a:solidFill>
                  <a:schemeClr val="tx1"/>
                </a:solidFill>
                <a:latin typeface="Arial" pitchFamily="34" charset="0"/>
              </a:defRPr>
            </a:lvl8pPr>
            <a:lvl9pPr marL="3505200" defTabSz="4022725" fontAlgn="base">
              <a:spcBef>
                <a:spcPct val="0"/>
              </a:spcBef>
              <a:spcAft>
                <a:spcPct val="0"/>
              </a:spcAft>
              <a:defRPr>
                <a:solidFill>
                  <a:schemeClr val="tx1"/>
                </a:solidFill>
                <a:latin typeface="Arial" pitchFamily="34" charset="0"/>
              </a:defRPr>
            </a:lvl9pPr>
          </a:lstStyle>
          <a:p>
            <a:pPr algn="ctr"/>
            <a:r>
              <a:rPr lang="en-US" sz="2400" b="1" dirty="0" smtClean="0">
                <a:solidFill>
                  <a:schemeClr val="accent1">
                    <a:lumMod val="50000"/>
                  </a:schemeClr>
                </a:solidFill>
                <a:latin typeface="Calibri" pitchFamily="34" charset="0"/>
              </a:rPr>
              <a:t>Figure </a:t>
            </a:r>
            <a:r>
              <a:rPr lang="en-US" sz="2400" b="1" dirty="0">
                <a:solidFill>
                  <a:schemeClr val="accent1">
                    <a:lumMod val="50000"/>
                  </a:schemeClr>
                </a:solidFill>
                <a:latin typeface="Calibri" pitchFamily="34" charset="0"/>
              </a:rPr>
              <a:t>1</a:t>
            </a:r>
            <a:r>
              <a:rPr lang="en-US" sz="2400" b="1" dirty="0" smtClean="0">
                <a:solidFill>
                  <a:schemeClr val="accent1">
                    <a:lumMod val="50000"/>
                  </a:schemeClr>
                </a:solidFill>
                <a:latin typeface="Calibri" pitchFamily="34" charset="0"/>
              </a:rPr>
              <a:t>.</a:t>
            </a:r>
            <a:r>
              <a:rPr lang="en-US" sz="2400" dirty="0" smtClean="0">
                <a:solidFill>
                  <a:schemeClr val="accent1">
                    <a:lumMod val="50000"/>
                  </a:schemeClr>
                </a:solidFill>
                <a:latin typeface="Calibri" pitchFamily="34" charset="0"/>
              </a:rPr>
              <a:t> Level end is indicated by a  blue marker, damage by a red screen overlay</a:t>
            </a:r>
            <a:endParaRPr lang="en-US" sz="2400" dirty="0">
              <a:solidFill>
                <a:schemeClr val="accent1">
                  <a:lumMod val="50000"/>
                </a:schemeClr>
              </a:solidFill>
              <a:latin typeface="Calibri" pitchFamily="34" charset="0"/>
            </a:endParaRPr>
          </a:p>
        </p:txBody>
      </p:sp>
      <p:graphicFrame>
        <p:nvGraphicFramePr>
          <p:cNvPr id="180" name="Diagram 179"/>
          <p:cNvGraphicFramePr/>
          <p:nvPr/>
        </p:nvGraphicFramePr>
        <p:xfrm>
          <a:off x="32842200" y="26441400"/>
          <a:ext cx="10295408" cy="54864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88" name="Text Box 241"/>
          <p:cNvSpPr txBox="1">
            <a:spLocks noChangeArrowheads="1"/>
          </p:cNvSpPr>
          <p:nvPr/>
        </p:nvSpPr>
        <p:spPr bwMode="auto">
          <a:xfrm>
            <a:off x="35509200" y="9906000"/>
            <a:ext cx="4335216" cy="500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68575" tIns="34287" rIns="68575" bIns="34287">
            <a:spAutoFit/>
          </a:bodyPr>
          <a:lstStyle>
            <a:lvl1pPr defTabSz="4022725">
              <a:defRPr>
                <a:solidFill>
                  <a:schemeClr val="tx1"/>
                </a:solidFill>
                <a:latin typeface="Arial" pitchFamily="34" charset="0"/>
              </a:defRPr>
            </a:lvl1pPr>
            <a:lvl2pPr marL="419100" defTabSz="4022725">
              <a:defRPr>
                <a:solidFill>
                  <a:schemeClr val="tx1"/>
                </a:solidFill>
                <a:latin typeface="Arial" pitchFamily="34" charset="0"/>
              </a:defRPr>
            </a:lvl2pPr>
            <a:lvl3pPr marL="838200" defTabSz="4022725">
              <a:defRPr>
                <a:solidFill>
                  <a:schemeClr val="tx1"/>
                </a:solidFill>
                <a:latin typeface="Arial" pitchFamily="34" charset="0"/>
              </a:defRPr>
            </a:lvl3pPr>
            <a:lvl4pPr marL="1257300" defTabSz="4022725">
              <a:defRPr>
                <a:solidFill>
                  <a:schemeClr val="tx1"/>
                </a:solidFill>
                <a:latin typeface="Arial" pitchFamily="34" charset="0"/>
              </a:defRPr>
            </a:lvl4pPr>
            <a:lvl5pPr marL="1676400" defTabSz="4022725">
              <a:defRPr>
                <a:solidFill>
                  <a:schemeClr val="tx1"/>
                </a:solidFill>
                <a:latin typeface="Arial" pitchFamily="34" charset="0"/>
              </a:defRPr>
            </a:lvl5pPr>
            <a:lvl6pPr marL="2133600" defTabSz="4022725" fontAlgn="base">
              <a:spcBef>
                <a:spcPct val="0"/>
              </a:spcBef>
              <a:spcAft>
                <a:spcPct val="0"/>
              </a:spcAft>
              <a:defRPr>
                <a:solidFill>
                  <a:schemeClr val="tx1"/>
                </a:solidFill>
                <a:latin typeface="Arial" pitchFamily="34" charset="0"/>
              </a:defRPr>
            </a:lvl6pPr>
            <a:lvl7pPr marL="2590800" defTabSz="4022725" fontAlgn="base">
              <a:spcBef>
                <a:spcPct val="0"/>
              </a:spcBef>
              <a:spcAft>
                <a:spcPct val="0"/>
              </a:spcAft>
              <a:defRPr>
                <a:solidFill>
                  <a:schemeClr val="tx1"/>
                </a:solidFill>
                <a:latin typeface="Arial" pitchFamily="34" charset="0"/>
              </a:defRPr>
            </a:lvl7pPr>
            <a:lvl8pPr marL="3048000" defTabSz="4022725" fontAlgn="base">
              <a:spcBef>
                <a:spcPct val="0"/>
              </a:spcBef>
              <a:spcAft>
                <a:spcPct val="0"/>
              </a:spcAft>
              <a:defRPr>
                <a:solidFill>
                  <a:schemeClr val="tx1"/>
                </a:solidFill>
                <a:latin typeface="Arial" pitchFamily="34" charset="0"/>
              </a:defRPr>
            </a:lvl8pPr>
            <a:lvl9pPr marL="3505200" defTabSz="4022725" fontAlgn="base">
              <a:spcBef>
                <a:spcPct val="0"/>
              </a:spcBef>
              <a:spcAft>
                <a:spcPct val="0"/>
              </a:spcAft>
              <a:defRPr>
                <a:solidFill>
                  <a:schemeClr val="tx1"/>
                </a:solidFill>
                <a:latin typeface="Arial" pitchFamily="34" charset="0"/>
              </a:defRPr>
            </a:lvl9pPr>
          </a:lstStyle>
          <a:p>
            <a:pPr algn="ctr"/>
            <a:r>
              <a:rPr lang="en-US" sz="2800" b="1" dirty="0" smtClean="0">
                <a:solidFill>
                  <a:schemeClr val="accent1">
                    <a:lumMod val="50000"/>
                  </a:schemeClr>
                </a:solidFill>
                <a:latin typeface="Calibri" pitchFamily="34" charset="0"/>
              </a:rPr>
              <a:t>Table 2.</a:t>
            </a:r>
            <a:r>
              <a:rPr lang="en-US" sz="2800" dirty="0" smtClean="0">
                <a:solidFill>
                  <a:schemeClr val="accent1">
                    <a:lumMod val="50000"/>
                  </a:schemeClr>
                </a:solidFill>
                <a:latin typeface="Calibri" pitchFamily="34" charset="0"/>
              </a:rPr>
              <a:t> Level editor controls</a:t>
            </a:r>
            <a:endParaRPr lang="en-US" sz="2800" dirty="0">
              <a:solidFill>
                <a:schemeClr val="accent1">
                  <a:lumMod val="50000"/>
                </a:schemeClr>
              </a:solidFill>
              <a:latin typeface="Calibri" pitchFamily="34" charset="0"/>
            </a:endParaRPr>
          </a:p>
        </p:txBody>
      </p:sp>
      <p:graphicFrame>
        <p:nvGraphicFramePr>
          <p:cNvPr id="189" name="Table 188"/>
          <p:cNvGraphicFramePr>
            <a:graphicFrameLocks noGrp="1"/>
          </p:cNvGraphicFramePr>
          <p:nvPr>
            <p:extLst>
              <p:ext uri="{D42A27DB-BD31-4B8C-83A1-F6EECF244321}">
                <p14:modId xmlns:p14="http://schemas.microsoft.com/office/powerpoint/2010/main" xmlns="" val="3349564666"/>
              </p:ext>
            </p:extLst>
          </p:nvPr>
        </p:nvGraphicFramePr>
        <p:xfrm>
          <a:off x="32766000" y="10591800"/>
          <a:ext cx="10210800" cy="7209750"/>
        </p:xfrm>
        <a:graphic>
          <a:graphicData uri="http://schemas.openxmlformats.org/drawingml/2006/table">
            <a:tbl>
              <a:tblPr firstRow="1" bandRow="1">
                <a:tableStyleId>{3B4B98B0-60AC-42C2-AFA5-B58CD77FA1E5}</a:tableStyleId>
              </a:tblPr>
              <a:tblGrid>
                <a:gridCol w="4891644"/>
                <a:gridCol w="5319156"/>
              </a:tblGrid>
              <a:tr h="696047">
                <a:tc>
                  <a:txBody>
                    <a:bodyPr/>
                    <a:lstStyle/>
                    <a:p>
                      <a:pPr algn="ctr"/>
                      <a:r>
                        <a:rPr lang="en-US" sz="3000" b="0" dirty="0" smtClean="0">
                          <a:latin typeface="Calibri" pitchFamily="34" charset="0"/>
                        </a:rPr>
                        <a:t>Button</a:t>
                      </a:r>
                      <a:endParaRPr lang="en-US" sz="3000" b="0" dirty="0">
                        <a:latin typeface="Calibri" pitchFamily="34" charset="0"/>
                      </a:endParaRPr>
                    </a:p>
                  </a:txBody>
                  <a:tcPr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000" b="0" dirty="0" smtClean="0">
                          <a:latin typeface="Calibri" pitchFamily="34" charset="0"/>
                        </a:rPr>
                        <a:t>Function</a:t>
                      </a:r>
                    </a:p>
                  </a:txBody>
                  <a:tcPr marB="0" anchor="ctr"/>
                </a:tc>
              </a:tr>
              <a:tr h="5495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Mouse/Arrow keys</a:t>
                      </a:r>
                      <a:endParaRPr lang="en-US" sz="3000" baseline="30000" dirty="0" smtClean="0">
                        <a:latin typeface="Calibri" pitchFamily="34" charset="0"/>
                      </a:endParaRPr>
                    </a:p>
                  </a:txBody>
                  <a:tcPr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Translate cursor</a:t>
                      </a:r>
                    </a:p>
                  </a:txBody>
                  <a:tcPr marB="0" anchor="ctr"/>
                </a:tc>
              </a:tr>
              <a:tr h="5495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a:t>
                      </a:r>
                      <a:endParaRPr lang="en-US" sz="3000" baseline="30000" dirty="0" smtClean="0">
                        <a:latin typeface="Calibri" pitchFamily="34" charset="0"/>
                      </a:endParaRPr>
                    </a:p>
                  </a:txBody>
                  <a:tcPr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Move cursor forward/backward</a:t>
                      </a:r>
                    </a:p>
                  </a:txBody>
                  <a:tcPr marB="0" anchor="ctr"/>
                </a:tc>
              </a:tr>
              <a:tr h="5495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baseline="0" dirty="0" smtClean="0">
                          <a:latin typeface="Calibri" pitchFamily="34" charset="0"/>
                        </a:rPr>
                        <a:t>U/I/O/J/K/L</a:t>
                      </a:r>
                      <a:endParaRPr lang="en-US" sz="3000" baseline="30000" dirty="0" smtClean="0">
                        <a:latin typeface="Calibri" pitchFamily="34" charset="0"/>
                      </a:endParaRPr>
                    </a:p>
                  </a:txBody>
                  <a:tcPr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Alter</a:t>
                      </a:r>
                      <a:r>
                        <a:rPr lang="en-US" sz="3000" baseline="0" dirty="0" smtClean="0">
                          <a:latin typeface="Calibri" pitchFamily="34" charset="0"/>
                        </a:rPr>
                        <a:t> cursor orientation</a:t>
                      </a:r>
                      <a:endParaRPr lang="en-US" sz="3000" dirty="0" smtClean="0">
                        <a:latin typeface="Calibri" pitchFamily="34" charset="0"/>
                      </a:endParaRPr>
                    </a:p>
                  </a:txBody>
                  <a:tcPr marB="0" anchor="ctr"/>
                </a:tc>
              </a:tr>
              <a:tr h="5495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W/A/S/D</a:t>
                      </a:r>
                    </a:p>
                  </a:txBody>
                  <a:tcPr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Translate Camera</a:t>
                      </a:r>
                    </a:p>
                  </a:txBody>
                  <a:tcPr marB="0" anchor="ctr"/>
                </a:tc>
              </a:tr>
              <a:tr h="5495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Q/E</a:t>
                      </a:r>
                      <a:endParaRPr lang="en-US" sz="3000" baseline="30000" dirty="0" smtClean="0">
                        <a:latin typeface="Calibri" pitchFamily="34" charset="0"/>
                      </a:endParaRPr>
                    </a:p>
                  </a:txBody>
                  <a:tcPr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Zoom camera out/in</a:t>
                      </a:r>
                    </a:p>
                  </a:txBody>
                  <a:tcPr marB="0" anchor="ctr"/>
                </a:tc>
              </a:tr>
              <a:tr h="5495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Ctrl+[add </a:t>
                      </a:r>
                      <a:r>
                        <a:rPr lang="en-US" sz="3000" baseline="0" dirty="0" smtClean="0">
                          <a:latin typeface="Calibri" pitchFamily="34" charset="0"/>
                        </a:rPr>
                        <a:t>or subtract key]</a:t>
                      </a:r>
                      <a:endParaRPr lang="en-US" sz="3000" baseline="30000" dirty="0" smtClean="0">
                        <a:latin typeface="Calibri" pitchFamily="34" charset="0"/>
                      </a:endParaRPr>
                    </a:p>
                  </a:txBody>
                  <a:tcPr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Rotate camera</a:t>
                      </a:r>
                    </a:p>
                  </a:txBody>
                  <a:tcPr marB="0" anchor="ctr"/>
                </a:tc>
              </a:tr>
              <a:tr h="5495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dirty="0" err="1" smtClean="0">
                          <a:latin typeface="Calibri" pitchFamily="34" charset="0"/>
                        </a:rPr>
                        <a:t>Ctrl+Arrow</a:t>
                      </a:r>
                      <a:r>
                        <a:rPr lang="en-US" sz="3000" dirty="0" smtClean="0">
                          <a:latin typeface="Calibri" pitchFamily="34" charset="0"/>
                        </a:rPr>
                        <a:t> Keys</a:t>
                      </a:r>
                      <a:endParaRPr lang="en-US" sz="3000" baseline="30000" dirty="0" smtClean="0">
                        <a:latin typeface="Calibri" pitchFamily="34" charset="0"/>
                      </a:endParaRPr>
                    </a:p>
                  </a:txBody>
                  <a:tcPr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Rotate level</a:t>
                      </a:r>
                    </a:p>
                  </a:txBody>
                  <a:tcPr marB="0" anchor="ct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Space/L</a:t>
                      </a:r>
                      <a:r>
                        <a:rPr lang="en-US" sz="3000" baseline="0" dirty="0" smtClean="0">
                          <a:latin typeface="Calibri" pitchFamily="34" charset="0"/>
                        </a:rPr>
                        <a:t>eft mouse button</a:t>
                      </a:r>
                      <a:endParaRPr lang="en-US" sz="3000" baseline="30000" dirty="0" smtClean="0">
                        <a:latin typeface="Calibri" pitchFamily="34" charset="0"/>
                      </a:endParaRPr>
                    </a:p>
                  </a:txBody>
                  <a:tcPr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Place object</a:t>
                      </a:r>
                    </a:p>
                  </a:txBody>
                  <a:tcPr marB="0" anchor="ct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Right</a:t>
                      </a:r>
                      <a:r>
                        <a:rPr lang="en-US" sz="3000" baseline="0" dirty="0" smtClean="0">
                          <a:latin typeface="Calibri" pitchFamily="34" charset="0"/>
                        </a:rPr>
                        <a:t> mouse button</a:t>
                      </a:r>
                      <a:endParaRPr lang="en-US" sz="3000" baseline="30000" dirty="0" smtClean="0">
                        <a:latin typeface="Calibri" pitchFamily="34" charset="0"/>
                      </a:endParaRPr>
                    </a:p>
                  </a:txBody>
                  <a:tcPr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Remove object</a:t>
                      </a:r>
                    </a:p>
                  </a:txBody>
                  <a:tcPr marB="0" anchor="ct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Ctrl+(Shift)+E</a:t>
                      </a:r>
                      <a:endParaRPr lang="en-US" sz="3000" baseline="30000" dirty="0" smtClean="0">
                        <a:latin typeface="Calibri" pitchFamily="34" charset="0"/>
                      </a:endParaRPr>
                    </a:p>
                  </a:txBody>
                  <a:tcPr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Alter object type</a:t>
                      </a:r>
                    </a:p>
                  </a:txBody>
                  <a:tcPr marB="0" anchor="ct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dirty="0" err="1" smtClean="0">
                          <a:latin typeface="Calibri" pitchFamily="34" charset="0"/>
                        </a:rPr>
                        <a:t>Ctrl+M</a:t>
                      </a:r>
                      <a:endParaRPr lang="en-US" sz="3000" baseline="30000" dirty="0" smtClean="0">
                        <a:latin typeface="Calibri" pitchFamily="34" charset="0"/>
                      </a:endParaRPr>
                    </a:p>
                  </a:txBody>
                  <a:tcPr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Alter</a:t>
                      </a:r>
                      <a:r>
                        <a:rPr lang="en-US" sz="3000" baseline="0" dirty="0" smtClean="0">
                          <a:latin typeface="Calibri" pitchFamily="34" charset="0"/>
                        </a:rPr>
                        <a:t> object sub-type</a:t>
                      </a:r>
                      <a:endParaRPr lang="en-US" sz="3000" dirty="0" smtClean="0">
                        <a:latin typeface="Calibri" pitchFamily="34" charset="0"/>
                      </a:endParaRPr>
                    </a:p>
                  </a:txBody>
                  <a:tcPr marB="0" anchor="ct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Esc</a:t>
                      </a:r>
                      <a:endParaRPr lang="en-US" sz="3000" baseline="30000" dirty="0" smtClean="0">
                        <a:latin typeface="Calibri" pitchFamily="34" charset="0"/>
                      </a:endParaRPr>
                    </a:p>
                  </a:txBody>
                  <a:tcPr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Pause Menu</a:t>
                      </a:r>
                    </a:p>
                  </a:txBody>
                  <a:tcPr marB="0" anchor="ctr"/>
                </a:tc>
              </a:tr>
            </a:tbl>
          </a:graphicData>
        </a:graphic>
      </p:graphicFrame>
      <p:grpSp>
        <p:nvGrpSpPr>
          <p:cNvPr id="193" name="Group 192"/>
          <p:cNvGrpSpPr/>
          <p:nvPr/>
        </p:nvGrpSpPr>
        <p:grpSpPr>
          <a:xfrm>
            <a:off x="32897046" y="18745200"/>
            <a:ext cx="9992294" cy="5810250"/>
            <a:chOff x="22402800" y="12573000"/>
            <a:chExt cx="17068800" cy="9925050"/>
          </a:xfrm>
        </p:grpSpPr>
        <p:pic>
          <p:nvPicPr>
            <p:cNvPr id="1033" name="Picture 9" descr="\\CALYPSO\Users\Michael\Pictures\screenshots\DeadFish 2013-04-17 18-30-26-45.bmp"/>
            <p:cNvPicPr>
              <a:picLocks noChangeAspect="1" noChangeArrowheads="1"/>
            </p:cNvPicPr>
            <p:nvPr/>
          </p:nvPicPr>
          <p:blipFill>
            <a:blip r:embed="rId19" cstate="print"/>
            <a:srcRect/>
            <a:stretch>
              <a:fillRect/>
            </a:stretch>
          </p:blipFill>
          <p:spPr bwMode="auto">
            <a:xfrm>
              <a:off x="28803600" y="15087600"/>
              <a:ext cx="10668000" cy="74104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32" name="Picture 8" descr="\\CALYPSO\Users\Michael\Pictures\screenshots\DeadFish 2013-04-17 18-30-16-97.bmp"/>
            <p:cNvPicPr>
              <a:picLocks noChangeAspect="1" noChangeArrowheads="1"/>
            </p:cNvPicPr>
            <p:nvPr/>
          </p:nvPicPr>
          <p:blipFill>
            <a:blip r:embed="rId20" cstate="print"/>
            <a:srcRect/>
            <a:stretch>
              <a:fillRect/>
            </a:stretch>
          </p:blipFill>
          <p:spPr bwMode="auto">
            <a:xfrm rot="568490">
              <a:off x="22402800" y="12573000"/>
              <a:ext cx="10668000" cy="74104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pic>
        <p:nvPicPr>
          <p:cNvPr id="1035" name="Picture 11" descr="\\CALYPSO\Users\Michael\Pictures\screenshots\DeadFish 2013-04-17 18-40-22-42.bmp"/>
          <p:cNvPicPr>
            <a:picLocks noChangeAspect="1" noChangeArrowheads="1"/>
          </p:cNvPicPr>
          <p:nvPr/>
        </p:nvPicPr>
        <p:blipFill>
          <a:blip r:embed="rId21" cstate="print"/>
          <a:srcRect/>
          <a:stretch>
            <a:fillRect/>
          </a:stretch>
        </p:blipFill>
        <p:spPr bwMode="auto">
          <a:xfrm>
            <a:off x="21488400" y="5791200"/>
            <a:ext cx="10134600" cy="703992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7" name="Text Box 23"/>
          <p:cNvSpPr txBox="1">
            <a:spLocks noChangeArrowheads="1"/>
          </p:cNvSpPr>
          <p:nvPr/>
        </p:nvSpPr>
        <p:spPr bwMode="auto">
          <a:xfrm>
            <a:off x="21031200" y="13563600"/>
            <a:ext cx="10896600"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prstDash val="sysDot"/>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800" b="1" dirty="0" smtClean="0">
                <a:solidFill>
                  <a:schemeClr val="accent1">
                    <a:lumMod val="50000"/>
                  </a:schemeClr>
                </a:solidFill>
                <a:latin typeface="Calibri" pitchFamily="34" charset="0"/>
              </a:rPr>
              <a:t>MAIN MENU</a:t>
            </a:r>
            <a:endParaRPr lang="en-US" sz="4800" b="1" dirty="0">
              <a:solidFill>
                <a:schemeClr val="accent1">
                  <a:lumMod val="50000"/>
                </a:schemeClr>
              </a:solidFill>
              <a:latin typeface="Calibri" pitchFamily="34" charset="0"/>
            </a:endParaRPr>
          </a:p>
        </p:txBody>
      </p:sp>
      <p:sp>
        <p:nvSpPr>
          <p:cNvPr id="198" name="Text Box 139"/>
          <p:cNvSpPr txBox="1">
            <a:spLocks noChangeArrowheads="1"/>
          </p:cNvSpPr>
          <p:nvPr/>
        </p:nvSpPr>
        <p:spPr bwMode="auto">
          <a:xfrm>
            <a:off x="21031200" y="14706600"/>
            <a:ext cx="10972800" cy="2831544"/>
          </a:xfrm>
          <a:prstGeom prst="rect">
            <a:avLst/>
          </a:prstGeom>
          <a:solidFill>
            <a:schemeClr val="bg1"/>
          </a:solidFill>
          <a:ln>
            <a:noFill/>
          </a:ln>
          <a:effectLst/>
        </p:spPr>
        <p:txBody>
          <a:bodyPr wrap="square" lIns="182880" tIns="182880" rIns="182880" bIns="182880">
            <a:spAutoFit/>
          </a:bodyPr>
          <a:lstStyle/>
          <a:p>
            <a:pPr eaLnBrk="1" hangingPunct="1"/>
            <a:r>
              <a:rPr lang="en-US" dirty="0" smtClean="0">
                <a:solidFill>
                  <a:prstClr val="black"/>
                </a:solidFill>
                <a:latin typeface="Calibri" pitchFamily="34" charset="0"/>
              </a:rPr>
              <a:t>Upon starting the game, the player has several options. They can play the main game, unlocking new levels as they progress, or create their own levels using the level editor. There are also several audio, visual, and game play options that can be adjusted.</a:t>
            </a:r>
          </a:p>
        </p:txBody>
      </p:sp>
      <p:sp>
        <p:nvSpPr>
          <p:cNvPr id="225" name="Text Box 241"/>
          <p:cNvSpPr txBox="1">
            <a:spLocks noChangeArrowheads="1"/>
          </p:cNvSpPr>
          <p:nvPr/>
        </p:nvSpPr>
        <p:spPr bwMode="auto">
          <a:xfrm>
            <a:off x="21031200" y="13013326"/>
            <a:ext cx="10972800" cy="438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575" tIns="34287" rIns="68575" bIns="34287">
            <a:spAutoFit/>
          </a:bodyPr>
          <a:lstStyle>
            <a:lvl1pPr defTabSz="4022725">
              <a:defRPr>
                <a:solidFill>
                  <a:schemeClr val="tx1"/>
                </a:solidFill>
                <a:latin typeface="Arial" pitchFamily="34" charset="0"/>
              </a:defRPr>
            </a:lvl1pPr>
            <a:lvl2pPr marL="419100" defTabSz="4022725">
              <a:defRPr>
                <a:solidFill>
                  <a:schemeClr val="tx1"/>
                </a:solidFill>
                <a:latin typeface="Arial" pitchFamily="34" charset="0"/>
              </a:defRPr>
            </a:lvl2pPr>
            <a:lvl3pPr marL="838200" defTabSz="4022725">
              <a:defRPr>
                <a:solidFill>
                  <a:schemeClr val="tx1"/>
                </a:solidFill>
                <a:latin typeface="Arial" pitchFamily="34" charset="0"/>
              </a:defRPr>
            </a:lvl3pPr>
            <a:lvl4pPr marL="1257300" defTabSz="4022725">
              <a:defRPr>
                <a:solidFill>
                  <a:schemeClr val="tx1"/>
                </a:solidFill>
                <a:latin typeface="Arial" pitchFamily="34" charset="0"/>
              </a:defRPr>
            </a:lvl4pPr>
            <a:lvl5pPr marL="1676400" defTabSz="4022725">
              <a:defRPr>
                <a:solidFill>
                  <a:schemeClr val="tx1"/>
                </a:solidFill>
                <a:latin typeface="Arial" pitchFamily="34" charset="0"/>
              </a:defRPr>
            </a:lvl5pPr>
            <a:lvl6pPr marL="2133600" defTabSz="4022725" fontAlgn="base">
              <a:spcBef>
                <a:spcPct val="0"/>
              </a:spcBef>
              <a:spcAft>
                <a:spcPct val="0"/>
              </a:spcAft>
              <a:defRPr>
                <a:solidFill>
                  <a:schemeClr val="tx1"/>
                </a:solidFill>
                <a:latin typeface="Arial" pitchFamily="34" charset="0"/>
              </a:defRPr>
            </a:lvl6pPr>
            <a:lvl7pPr marL="2590800" defTabSz="4022725" fontAlgn="base">
              <a:spcBef>
                <a:spcPct val="0"/>
              </a:spcBef>
              <a:spcAft>
                <a:spcPct val="0"/>
              </a:spcAft>
              <a:defRPr>
                <a:solidFill>
                  <a:schemeClr val="tx1"/>
                </a:solidFill>
                <a:latin typeface="Arial" pitchFamily="34" charset="0"/>
              </a:defRPr>
            </a:lvl7pPr>
            <a:lvl8pPr marL="3048000" defTabSz="4022725" fontAlgn="base">
              <a:spcBef>
                <a:spcPct val="0"/>
              </a:spcBef>
              <a:spcAft>
                <a:spcPct val="0"/>
              </a:spcAft>
              <a:defRPr>
                <a:solidFill>
                  <a:schemeClr val="tx1"/>
                </a:solidFill>
                <a:latin typeface="Arial" pitchFamily="34" charset="0"/>
              </a:defRPr>
            </a:lvl8pPr>
            <a:lvl9pPr marL="3505200" defTabSz="4022725" fontAlgn="base">
              <a:spcBef>
                <a:spcPct val="0"/>
              </a:spcBef>
              <a:spcAft>
                <a:spcPct val="0"/>
              </a:spcAft>
              <a:defRPr>
                <a:solidFill>
                  <a:schemeClr val="tx1"/>
                </a:solidFill>
                <a:latin typeface="Arial" pitchFamily="34" charset="0"/>
              </a:defRPr>
            </a:lvl9pPr>
          </a:lstStyle>
          <a:p>
            <a:pPr algn="ctr"/>
            <a:r>
              <a:rPr lang="en-US" sz="2400" b="1" dirty="0" smtClean="0">
                <a:solidFill>
                  <a:schemeClr val="accent1">
                    <a:lumMod val="50000"/>
                  </a:schemeClr>
                </a:solidFill>
                <a:latin typeface="Calibri" pitchFamily="34" charset="0"/>
              </a:rPr>
              <a:t>Figure 2.</a:t>
            </a:r>
            <a:r>
              <a:rPr lang="en-US" sz="2400" dirty="0" smtClean="0">
                <a:solidFill>
                  <a:schemeClr val="accent1">
                    <a:lumMod val="50000"/>
                  </a:schemeClr>
                </a:solidFill>
                <a:latin typeface="Calibri" pitchFamily="34" charset="0"/>
              </a:rPr>
              <a:t> Main menu screen</a:t>
            </a:r>
            <a:endParaRPr lang="en-US" sz="2400" dirty="0">
              <a:solidFill>
                <a:schemeClr val="accent1">
                  <a:lumMod val="50000"/>
                </a:schemeClr>
              </a:solidFill>
              <a:latin typeface="Calibri" pitchFamily="34" charset="0"/>
            </a:endParaRPr>
          </a:p>
        </p:txBody>
      </p:sp>
      <p:sp>
        <p:nvSpPr>
          <p:cNvPr id="226" name="Text Box 241"/>
          <p:cNvSpPr txBox="1">
            <a:spLocks noChangeArrowheads="1"/>
          </p:cNvSpPr>
          <p:nvPr/>
        </p:nvSpPr>
        <p:spPr bwMode="auto">
          <a:xfrm>
            <a:off x="35356800" y="25146000"/>
            <a:ext cx="4915695" cy="438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68575" tIns="34287" rIns="68575" bIns="34287">
            <a:spAutoFit/>
          </a:bodyPr>
          <a:lstStyle>
            <a:lvl1pPr defTabSz="4022725">
              <a:defRPr>
                <a:solidFill>
                  <a:schemeClr val="tx1"/>
                </a:solidFill>
                <a:latin typeface="Arial" pitchFamily="34" charset="0"/>
              </a:defRPr>
            </a:lvl1pPr>
            <a:lvl2pPr marL="419100" defTabSz="4022725">
              <a:defRPr>
                <a:solidFill>
                  <a:schemeClr val="tx1"/>
                </a:solidFill>
                <a:latin typeface="Arial" pitchFamily="34" charset="0"/>
              </a:defRPr>
            </a:lvl2pPr>
            <a:lvl3pPr marL="838200" defTabSz="4022725">
              <a:defRPr>
                <a:solidFill>
                  <a:schemeClr val="tx1"/>
                </a:solidFill>
                <a:latin typeface="Arial" pitchFamily="34" charset="0"/>
              </a:defRPr>
            </a:lvl3pPr>
            <a:lvl4pPr marL="1257300" defTabSz="4022725">
              <a:defRPr>
                <a:solidFill>
                  <a:schemeClr val="tx1"/>
                </a:solidFill>
                <a:latin typeface="Arial" pitchFamily="34" charset="0"/>
              </a:defRPr>
            </a:lvl4pPr>
            <a:lvl5pPr marL="1676400" defTabSz="4022725">
              <a:defRPr>
                <a:solidFill>
                  <a:schemeClr val="tx1"/>
                </a:solidFill>
                <a:latin typeface="Arial" pitchFamily="34" charset="0"/>
              </a:defRPr>
            </a:lvl5pPr>
            <a:lvl6pPr marL="2133600" defTabSz="4022725" fontAlgn="base">
              <a:spcBef>
                <a:spcPct val="0"/>
              </a:spcBef>
              <a:spcAft>
                <a:spcPct val="0"/>
              </a:spcAft>
              <a:defRPr>
                <a:solidFill>
                  <a:schemeClr val="tx1"/>
                </a:solidFill>
                <a:latin typeface="Arial" pitchFamily="34" charset="0"/>
              </a:defRPr>
            </a:lvl6pPr>
            <a:lvl7pPr marL="2590800" defTabSz="4022725" fontAlgn="base">
              <a:spcBef>
                <a:spcPct val="0"/>
              </a:spcBef>
              <a:spcAft>
                <a:spcPct val="0"/>
              </a:spcAft>
              <a:defRPr>
                <a:solidFill>
                  <a:schemeClr val="tx1"/>
                </a:solidFill>
                <a:latin typeface="Arial" pitchFamily="34" charset="0"/>
              </a:defRPr>
            </a:lvl7pPr>
            <a:lvl8pPr marL="3048000" defTabSz="4022725" fontAlgn="base">
              <a:spcBef>
                <a:spcPct val="0"/>
              </a:spcBef>
              <a:spcAft>
                <a:spcPct val="0"/>
              </a:spcAft>
              <a:defRPr>
                <a:solidFill>
                  <a:schemeClr val="tx1"/>
                </a:solidFill>
                <a:latin typeface="Arial" pitchFamily="34" charset="0"/>
              </a:defRPr>
            </a:lvl8pPr>
            <a:lvl9pPr marL="3505200" defTabSz="4022725" fontAlgn="base">
              <a:spcBef>
                <a:spcPct val="0"/>
              </a:spcBef>
              <a:spcAft>
                <a:spcPct val="0"/>
              </a:spcAft>
              <a:defRPr>
                <a:solidFill>
                  <a:schemeClr val="tx1"/>
                </a:solidFill>
                <a:latin typeface="Arial" pitchFamily="34" charset="0"/>
              </a:defRPr>
            </a:lvl9pPr>
          </a:lstStyle>
          <a:p>
            <a:pPr algn="ctr"/>
            <a:r>
              <a:rPr lang="en-US" sz="2400" b="1" dirty="0" smtClean="0">
                <a:solidFill>
                  <a:schemeClr val="accent1">
                    <a:lumMod val="50000"/>
                  </a:schemeClr>
                </a:solidFill>
                <a:latin typeface="Calibri" pitchFamily="34" charset="0"/>
              </a:rPr>
              <a:t>Figure 4.</a:t>
            </a:r>
            <a:r>
              <a:rPr lang="en-US" sz="2400" dirty="0" smtClean="0">
                <a:solidFill>
                  <a:schemeClr val="accent1">
                    <a:lumMod val="50000"/>
                  </a:schemeClr>
                </a:solidFill>
                <a:latin typeface="Calibri" pitchFamily="34" charset="0"/>
              </a:rPr>
              <a:t> Level editor and pause menu</a:t>
            </a:r>
            <a:endParaRPr lang="en-US" sz="2400" dirty="0">
              <a:solidFill>
                <a:schemeClr val="accent1">
                  <a:lumMod val="50000"/>
                </a:schemeClr>
              </a:solidFill>
              <a:latin typeface="Calibri" pitchFamily="34" charset="0"/>
            </a:endParaRPr>
          </a:p>
        </p:txBody>
      </p:sp>
      <p:graphicFrame>
        <p:nvGraphicFramePr>
          <p:cNvPr id="228" name="Diagram 227"/>
          <p:cNvGraphicFramePr/>
          <p:nvPr/>
        </p:nvGraphicFramePr>
        <p:xfrm>
          <a:off x="20878800" y="27279600"/>
          <a:ext cx="11201400" cy="3961504"/>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229" name="Text Box 241"/>
          <p:cNvSpPr txBox="1">
            <a:spLocks noChangeArrowheads="1"/>
          </p:cNvSpPr>
          <p:nvPr/>
        </p:nvSpPr>
        <p:spPr bwMode="auto">
          <a:xfrm>
            <a:off x="20955000" y="31318200"/>
            <a:ext cx="11049000" cy="438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575" tIns="34287" rIns="68575" bIns="34287">
            <a:spAutoFit/>
          </a:bodyPr>
          <a:lstStyle>
            <a:lvl1pPr defTabSz="4022725">
              <a:defRPr>
                <a:solidFill>
                  <a:schemeClr val="tx1"/>
                </a:solidFill>
                <a:latin typeface="Arial" pitchFamily="34" charset="0"/>
              </a:defRPr>
            </a:lvl1pPr>
            <a:lvl2pPr marL="419100" defTabSz="4022725">
              <a:defRPr>
                <a:solidFill>
                  <a:schemeClr val="tx1"/>
                </a:solidFill>
                <a:latin typeface="Arial" pitchFamily="34" charset="0"/>
              </a:defRPr>
            </a:lvl2pPr>
            <a:lvl3pPr marL="838200" defTabSz="4022725">
              <a:defRPr>
                <a:solidFill>
                  <a:schemeClr val="tx1"/>
                </a:solidFill>
                <a:latin typeface="Arial" pitchFamily="34" charset="0"/>
              </a:defRPr>
            </a:lvl3pPr>
            <a:lvl4pPr marL="1257300" defTabSz="4022725">
              <a:defRPr>
                <a:solidFill>
                  <a:schemeClr val="tx1"/>
                </a:solidFill>
                <a:latin typeface="Arial" pitchFamily="34" charset="0"/>
              </a:defRPr>
            </a:lvl4pPr>
            <a:lvl5pPr marL="1676400" defTabSz="4022725">
              <a:defRPr>
                <a:solidFill>
                  <a:schemeClr val="tx1"/>
                </a:solidFill>
                <a:latin typeface="Arial" pitchFamily="34" charset="0"/>
              </a:defRPr>
            </a:lvl5pPr>
            <a:lvl6pPr marL="2133600" defTabSz="4022725" fontAlgn="base">
              <a:spcBef>
                <a:spcPct val="0"/>
              </a:spcBef>
              <a:spcAft>
                <a:spcPct val="0"/>
              </a:spcAft>
              <a:defRPr>
                <a:solidFill>
                  <a:schemeClr val="tx1"/>
                </a:solidFill>
                <a:latin typeface="Arial" pitchFamily="34" charset="0"/>
              </a:defRPr>
            </a:lvl6pPr>
            <a:lvl7pPr marL="2590800" defTabSz="4022725" fontAlgn="base">
              <a:spcBef>
                <a:spcPct val="0"/>
              </a:spcBef>
              <a:spcAft>
                <a:spcPct val="0"/>
              </a:spcAft>
              <a:defRPr>
                <a:solidFill>
                  <a:schemeClr val="tx1"/>
                </a:solidFill>
                <a:latin typeface="Arial" pitchFamily="34" charset="0"/>
              </a:defRPr>
            </a:lvl7pPr>
            <a:lvl8pPr marL="3048000" defTabSz="4022725" fontAlgn="base">
              <a:spcBef>
                <a:spcPct val="0"/>
              </a:spcBef>
              <a:spcAft>
                <a:spcPct val="0"/>
              </a:spcAft>
              <a:defRPr>
                <a:solidFill>
                  <a:schemeClr val="tx1"/>
                </a:solidFill>
                <a:latin typeface="Arial" pitchFamily="34" charset="0"/>
              </a:defRPr>
            </a:lvl8pPr>
            <a:lvl9pPr marL="3505200" defTabSz="4022725" fontAlgn="base">
              <a:spcBef>
                <a:spcPct val="0"/>
              </a:spcBef>
              <a:spcAft>
                <a:spcPct val="0"/>
              </a:spcAft>
              <a:defRPr>
                <a:solidFill>
                  <a:schemeClr val="tx1"/>
                </a:solidFill>
                <a:latin typeface="Arial" pitchFamily="34" charset="0"/>
              </a:defRPr>
            </a:lvl9pPr>
          </a:lstStyle>
          <a:p>
            <a:pPr algn="ctr"/>
            <a:r>
              <a:rPr lang="en-US" sz="2400" b="1" dirty="0" smtClean="0">
                <a:solidFill>
                  <a:schemeClr val="accent1">
                    <a:lumMod val="50000"/>
                  </a:schemeClr>
                </a:solidFill>
                <a:latin typeface="Calibri" pitchFamily="34" charset="0"/>
              </a:rPr>
              <a:t>Figure 3.</a:t>
            </a:r>
            <a:r>
              <a:rPr lang="en-US" sz="2400" dirty="0" smtClean="0">
                <a:solidFill>
                  <a:schemeClr val="accent1">
                    <a:lumMod val="50000"/>
                  </a:schemeClr>
                </a:solidFill>
                <a:latin typeface="Calibri" pitchFamily="34" charset="0"/>
              </a:rPr>
              <a:t> Gravity buttons can reorient the level in surprising ways</a:t>
            </a:r>
            <a:endParaRPr lang="en-US" sz="2400" dirty="0">
              <a:solidFill>
                <a:schemeClr val="accent1">
                  <a:lumMod val="50000"/>
                </a:schemeClr>
              </a:solidFill>
              <a:latin typeface="Calibri" pitchFamily="34" charset="0"/>
            </a:endParaRPr>
          </a:p>
        </p:txBody>
      </p:sp>
      <p:pic>
        <p:nvPicPr>
          <p:cNvPr id="40" name="Picture 25"/>
          <p:cNvPicPr>
            <a:picLocks noChangeAspect="1" noChangeArrowheads="1"/>
          </p:cNvPicPr>
          <p:nvPr/>
        </p:nvPicPr>
        <p:blipFill>
          <a:blip r:embed="rId27" cstate="print"/>
          <a:srcRect/>
          <a:stretch>
            <a:fillRect/>
          </a:stretch>
        </p:blipFill>
        <p:spPr bwMode="auto">
          <a:xfrm>
            <a:off x="1143000" y="30251400"/>
            <a:ext cx="6806004" cy="2044206"/>
          </a:xfrm>
          <a:prstGeom prst="rect">
            <a:avLst/>
          </a:prstGeom>
          <a:noFill/>
          <a:ln w="9525">
            <a:noFill/>
            <a:miter lim="800000"/>
            <a:headEnd/>
            <a:tailEnd/>
          </a:ln>
          <a:effectLst/>
        </p:spPr>
      </p:pic>
      <p:sp>
        <p:nvSpPr>
          <p:cNvPr id="41" name="Text Box 119"/>
          <p:cNvSpPr txBox="1">
            <a:spLocks noChangeArrowheads="1"/>
          </p:cNvSpPr>
          <p:nvPr/>
        </p:nvSpPr>
        <p:spPr bwMode="auto">
          <a:xfrm>
            <a:off x="914400" y="26060400"/>
            <a:ext cx="7315200" cy="137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0"/>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800" dirty="0">
                <a:solidFill>
                  <a:schemeClr val="bg1"/>
                </a:solidFill>
                <a:latin typeface="Calibri" pitchFamily="34" charset="0"/>
              </a:rPr>
              <a:t>CONTACT</a:t>
            </a:r>
          </a:p>
        </p:txBody>
      </p:sp>
      <p:sp>
        <p:nvSpPr>
          <p:cNvPr id="42" name="Text Box 133"/>
          <p:cNvSpPr txBox="1">
            <a:spLocks noChangeArrowheads="1"/>
          </p:cNvSpPr>
          <p:nvPr/>
        </p:nvSpPr>
        <p:spPr bwMode="auto">
          <a:xfrm>
            <a:off x="914400" y="27432000"/>
            <a:ext cx="7543800" cy="2741613"/>
          </a:xfrm>
          <a:prstGeom prst="rect">
            <a:avLst/>
          </a:prstGeom>
          <a:solidFill>
            <a:schemeClr val="accent1">
              <a:lumMod val="75000"/>
            </a:schemeClr>
          </a:solidFill>
          <a:ln>
            <a:noFill/>
          </a:ln>
          <a:effectLst/>
        </p:spPr>
        <p:txBody>
          <a:bodyPr lIns="228600" tIns="228600" rIns="228600" bIns="228600"/>
          <a:lstStyle/>
          <a:p>
            <a:r>
              <a:rPr lang="en-US" sz="2800" dirty="0" smtClean="0">
                <a:solidFill>
                  <a:schemeClr val="bg1"/>
                </a:solidFill>
                <a:latin typeface="Calibri" pitchFamily="34" charset="0"/>
              </a:rPr>
              <a:t>Michael Griscom 	griscom@cse.ohio-state.edu</a:t>
            </a:r>
          </a:p>
          <a:p>
            <a:r>
              <a:rPr lang="en-US" sz="2800" dirty="0" smtClean="0">
                <a:solidFill>
                  <a:schemeClr val="bg1"/>
                </a:solidFill>
                <a:latin typeface="Calibri" pitchFamily="34" charset="0"/>
              </a:rPr>
              <a:t>David </a:t>
            </a:r>
            <a:r>
              <a:rPr lang="en-US" sz="2800" dirty="0" err="1" smtClean="0">
                <a:solidFill>
                  <a:schemeClr val="bg1"/>
                </a:solidFill>
                <a:latin typeface="Calibri" pitchFamily="34" charset="0"/>
              </a:rPr>
              <a:t>Klimek</a:t>
            </a:r>
            <a:r>
              <a:rPr lang="en-US" sz="2800" dirty="0" smtClean="0">
                <a:solidFill>
                  <a:schemeClr val="bg1"/>
                </a:solidFill>
                <a:latin typeface="Calibri" pitchFamily="34" charset="0"/>
              </a:rPr>
              <a:t> 	klimek@cse.ohio-state.edu</a:t>
            </a:r>
          </a:p>
          <a:p>
            <a:r>
              <a:rPr lang="en-US" sz="2800" dirty="0" err="1" smtClean="0">
                <a:solidFill>
                  <a:schemeClr val="bg1"/>
                </a:solidFill>
                <a:latin typeface="Calibri" pitchFamily="34" charset="0"/>
              </a:rPr>
              <a:t>Frans</a:t>
            </a:r>
            <a:r>
              <a:rPr lang="en-US" sz="2800" dirty="0" smtClean="0">
                <a:solidFill>
                  <a:schemeClr val="bg1"/>
                </a:solidFill>
                <a:latin typeface="Calibri" pitchFamily="34" charset="0"/>
              </a:rPr>
              <a:t> </a:t>
            </a:r>
            <a:r>
              <a:rPr lang="en-US" sz="2800" dirty="0" err="1" smtClean="0">
                <a:solidFill>
                  <a:schemeClr val="bg1"/>
                </a:solidFill>
                <a:latin typeface="Calibri" pitchFamily="34" charset="0"/>
              </a:rPr>
              <a:t>Kurniawan</a:t>
            </a:r>
            <a:r>
              <a:rPr lang="en-US" sz="2800" dirty="0" smtClean="0">
                <a:solidFill>
                  <a:schemeClr val="bg1"/>
                </a:solidFill>
                <a:latin typeface="Calibri" pitchFamily="34" charset="0"/>
              </a:rPr>
              <a:t>	kurniawf@cse.ohio-state.edu</a:t>
            </a:r>
          </a:p>
          <a:p>
            <a:r>
              <a:rPr lang="en-US" sz="2800" dirty="0" err="1" smtClean="0">
                <a:solidFill>
                  <a:schemeClr val="bg1"/>
                </a:solidFill>
                <a:latin typeface="Calibri" pitchFamily="34" charset="0"/>
              </a:rPr>
              <a:t>Shitianyu</a:t>
            </a:r>
            <a:r>
              <a:rPr lang="en-US" sz="2800" dirty="0" smtClean="0">
                <a:solidFill>
                  <a:schemeClr val="bg1"/>
                </a:solidFill>
                <a:latin typeface="Calibri" pitchFamily="34" charset="0"/>
              </a:rPr>
              <a:t> Pan	pansh@cse.ohio-state.edu</a:t>
            </a:r>
          </a:p>
          <a:p>
            <a:r>
              <a:rPr lang="en-US" sz="2800" dirty="0" smtClean="0">
                <a:solidFill>
                  <a:schemeClr val="bg1"/>
                </a:solidFill>
                <a:latin typeface="Calibri" pitchFamily="34" charset="0"/>
              </a:rPr>
              <a:t>Joshua Ventura	venturaj@cse.ohio-state.edu</a:t>
            </a:r>
          </a:p>
          <a:p>
            <a:endParaRPr lang="en-US" sz="2800" dirty="0" smtClean="0">
              <a:solidFill>
                <a:schemeClr val="bg1"/>
              </a:solidFill>
              <a:latin typeface="Calibri" pitchFamily="34" charset="0"/>
            </a:endParaRPr>
          </a:p>
        </p:txBody>
      </p:sp>
      <p:pic>
        <p:nvPicPr>
          <p:cNvPr id="44" name="Picture 5" descr="\\nas-dl\home\WINDOWS\griscom\Documents\My Pictures\Picture4.wmf"/>
          <p:cNvPicPr>
            <a:picLocks noChangeAspect="1" noChangeArrowheads="1"/>
          </p:cNvPicPr>
          <p:nvPr/>
        </p:nvPicPr>
        <p:blipFill>
          <a:blip r:embed="rId28" cstate="print">
            <a:extLst>
              <a:ext uri="{28A0092B-C50C-407E-A947-70E740481C1C}">
                <a14:useLocalDpi xmlns="" xmlns:a14="http://schemas.microsoft.com/office/drawing/2010/main" val="0"/>
              </a:ext>
            </a:extLst>
          </a:blip>
          <a:srcRect/>
          <a:stretch>
            <a:fillRect/>
          </a:stretch>
        </p:blipFill>
        <p:spPr bwMode="auto">
          <a:xfrm>
            <a:off x="2489199" y="658811"/>
            <a:ext cx="4165602" cy="416560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efault Design">
  <a:themeElements>
    <a:clrScheme name="Custom 1">
      <a:dk1>
        <a:sysClr val="windowText" lastClr="000000"/>
      </a:dk1>
      <a:lt1>
        <a:sysClr val="window" lastClr="FFFFFF"/>
      </a:lt1>
      <a:dk2>
        <a:srgbClr val="000000"/>
      </a:dk2>
      <a:lt2>
        <a:srgbClr val="FFFFFF"/>
      </a:lt2>
      <a:accent1>
        <a:srgbClr val="D90033"/>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1815</TotalTime>
  <Words>583</Words>
  <Application>Microsoft Office PowerPoint</Application>
  <PresentationFormat>Custom</PresentationFormat>
  <Paragraphs>92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Company>Genigraphics 800.790.4001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36x48</dc:title>
  <dc:creator>Genigraphics 800.790.4001</dc:creator>
  <dc:description>To order poster prints visit us at www.genigraphics.com</dc:description>
  <cp:lastModifiedBy>Michael</cp:lastModifiedBy>
  <cp:revision>319</cp:revision>
  <dcterms:created xsi:type="dcterms:W3CDTF">2008-05-03T03:01:56Z</dcterms:created>
  <dcterms:modified xsi:type="dcterms:W3CDTF">2013-04-20T13:44:16Z</dcterms:modified>
</cp:coreProperties>
</file>