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2.xml"/>
  <Override ContentType="application/vnd.openxmlformats-officedocument.presentationml.notesSlide+xml" PartName="/ppt/notesSlides/not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Types>
</file>

<file path=_rels/.rels><?xml version="1.0" encoding="UTF-8" standalone="yes"?><Relationships xmlns="http://schemas.openxmlformats.org/package/2006/relationships"><Relationship Type="http://schemas.openxmlformats.org/officeDocument/2006/relationships/officeDocument" Id="rId1"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c:Ignorable="mv" autoCompressPictures="0" mc:PreserveAttributes="mv:*" saveSubsetFonts="1">
  <p:sldMasterIdLst>
    <p:sldMasterId id="2147483659" r:id="rId4"/>
  </p:sldMasterIdLst>
  <p:notesMasterIdLst>
    <p:notesMasterId r:id="rId5"/>
  </p:notesMasterIdLst>
  <p:sldIdLst>
    <p:sldId id="256" r:id="rId6"/>
    <p:sldId id="257" r:id="rId7"/>
  </p:sldIdLst>
  <p:sldSz cy="38404800" cx="43891200"/>
  <p:notesSz cy="9144000" cx="6858000"/>
  <p:defaultText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ype="http://schemas.openxmlformats.org/officeDocument/2006/relationships/presProps" Id="rId2" Target="presProps.xml"/><Relationship Type="http://schemas.openxmlformats.org/officeDocument/2006/relationships/theme" Id="rId1" Target="theme/theme1.xml"/><Relationship Type="http://schemas.openxmlformats.org/officeDocument/2006/relationships/slideMaster" Id="rId4" Target="slideMasters/slideMaster1.xml"/><Relationship Type="http://schemas.openxmlformats.org/officeDocument/2006/relationships/tableStyles" Id="rId3" Target="tableStyles.xml"/><Relationship Type="http://schemas.openxmlformats.org/officeDocument/2006/relationships/slide" Id="rId6" Target="slides/slide1.xml"/><Relationship Type="http://schemas.openxmlformats.org/officeDocument/2006/relationships/notesMaster" Id="rId5" Target="notesMasters/notesMaster1.xml"/><Relationship Type="http://schemas.openxmlformats.org/officeDocument/2006/relationships/slide" Id="rId7" Target="slides/slide2.xml"/></Relationships>
</file>

<file path=ppt/notesMasters/_rels/notesMaster1.xml.rels><?xml version="1.0" encoding="UTF-8" standalone="yes"?><Relationships xmlns="http://schemas.openxmlformats.org/package/2006/relationships"><Relationship Type="http://schemas.openxmlformats.org/officeDocument/2006/relationships/theme" Id="rId1"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 id="1"/>
        <p:cNvGrpSpPr/>
        <p:nvPr/>
      </p:nvGrpSpPr>
      <p:grpSpPr>
        <a:xfrm>
          <a:off x="0" y="0"/>
          <a:ext cx="0" cy="0"/>
          <a:chOff x="0" y="0"/>
          <a:chExt cx="0" cy="0"/>
        </a:xfrm>
      </p:grpSpPr>
      <p:sp>
        <p:nvSpPr>
          <p:cNvPr name="Shape 2" id="2"/>
          <p:cNvSpPr/>
          <p:nvPr>
            <p:ph idx="2" type="sldImg"/>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
        <p:nvSpPr>
          <p:cNvPr name="Shape 3" id="3"/>
          <p:cNvSpPr txBox="1"/>
          <p:nvPr>
            <p:ph idx="1" type="body"/>
          </p:nvPr>
        </p:nvSpPr>
        <p:spPr>
          <a:xfrm>
            <a:off x="685800" y="4343400"/>
            <a:ext cx="5486399" cy="4114800"/>
          </a:xfrm>
          <a:prstGeom prst="rect">
            <a:avLst/>
          </a:prstGeom>
        </p:spPr>
        <p:txBody>
          <a:bodyPr anchorCtr="0" bIns="91425" tIns="91425" anchor="t" lIns="91425" rIns="91425"/>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6="accent6" tx2="lt2" accent5="accent5" bg2="dk2" tx1="dk1" accent4="accent4" bg1="lt1" accent3="accent3" accent2="accent2" accent1="accent1" folHlink="folHlink" hlink="hlink"/>
</p:notesMaster>
</file>

<file path=ppt/notesSlides/_rels/notesSlide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16" id="116"/>
        <p:cNvGrpSpPr/>
        <p:nvPr/>
      </p:nvGrpSpPr>
      <p:grpSpPr>
        <a:xfrm>
          <a:off y="0" x="0"/>
          <a:ext cy="0" cx="0"/>
          <a:chOff y="0" x="0"/>
          <a:chExt cy="0" cx="0"/>
        </a:xfrm>
      </p:grpSpPr>
      <p:sp>
        <p:nvSpPr>
          <p:cNvPr name="Shape 117" id="117"/>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18" id="118"/>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44" id="144"/>
        <p:cNvGrpSpPr/>
        <p:nvPr/>
      </p:nvGrpSpPr>
      <p:grpSpPr>
        <a:xfrm>
          <a:off y="0" x="0"/>
          <a:ext cy="0" cx="0"/>
          <a:chOff y="0" x="0"/>
          <a:chExt cy="0" cx="0"/>
        </a:xfrm>
      </p:grpSpPr>
      <p:sp>
        <p:nvSpPr>
          <p:cNvPr name="Shape 145" id="145"/>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46" id="146"/>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10.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11.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2.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3.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4.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5.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6.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7.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8.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9.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10" id="10"/>
        <p:cNvGrpSpPr/>
        <p:nvPr/>
      </p:nvGrpSpPr>
      <p:grpSpPr>
        <a:xfrm>
          <a:off y="0" x="0"/>
          <a:ext cy="0" cx="0"/>
          <a:chOff y="0" x="0"/>
          <a:chExt cy="0" cx="0"/>
        </a:xfrm>
      </p:grpSpPr>
      <p:sp>
        <p:nvSpPr>
          <p:cNvPr name="Shape 11" id="11"/>
          <p:cNvSpPr txBox="1"/>
          <p:nvPr>
            <p:ph type="ctrTitle"/>
          </p:nvPr>
        </p:nvSpPr>
        <p:spPr>
          <a:xfrm>
            <a:off y="11930382" x="3291839"/>
            <a:ext cy="8232140" cx="37307518"/>
          </a:xfrm>
          <a:prstGeom prst="rect">
            <a:avLst/>
          </a:prstGeom>
          <a:noFill/>
          <a:ln>
            <a:noFill/>
          </a:ln>
        </p:spPr>
        <p:txBody>
          <a:bodyPr bIns="91425" tIns="91425" lIns="91425" anchor="ctr" anchorCtr="0" rIns="91425"/>
          <a:lstStyle>
            <a:lvl1pPr indent="0" marR="0" algn="ctr" marL="0" rtl="0">
              <a:spcBef>
                <a:spcPts val="0"/>
              </a:spcBef>
              <a:buClr>
                <a:schemeClr val="dk1"/>
              </a:buClr>
              <a:buFont typeface="Calibri"/>
              <a:buNone/>
              <a:defRPr i="0" baseline="0" strike="noStrike" sz="22600" b="0" cap="none" u="none">
                <a:solidFill>
                  <a:schemeClr val="dk1"/>
                </a:solidFill>
                <a:latin typeface="Calibri"/>
                <a:ea typeface="Calibri"/>
                <a:cs typeface="Calibri"/>
                <a:sym typeface="Calibri"/>
              </a:defRPr>
            </a:lvl1pPr>
            <a:lvl2pPr indent="0" marR="0" algn="l" marL="0" rtl="0">
              <a:defRPr/>
            </a:lvl2pPr>
            <a:lvl3pPr indent="0" marR="0" algn="l" marL="0" rtl="0">
              <a:defRPr/>
            </a:lvl3pPr>
            <a:lvl4pPr indent="0" marR="0" algn="l" marL="0" rtl="0">
              <a:defRPr/>
            </a:lvl4pPr>
            <a:lvl5pPr indent="0" marR="0" algn="l" marL="0" rtl="0">
              <a:defRPr/>
            </a:lvl5pPr>
            <a:lvl6pPr indent="0" marR="0" algn="l" marL="0" rtl="0">
              <a:defRPr/>
            </a:lvl6pPr>
            <a:lvl7pPr indent="0" marR="0" algn="l" marL="0" rtl="0">
              <a:defRPr/>
            </a:lvl7pPr>
            <a:lvl8pPr indent="0" marR="0" algn="l" marL="0" rtl="0">
              <a:defRPr/>
            </a:lvl8pPr>
            <a:lvl9pPr indent="0" marR="0" algn="l" marL="0" rtl="0">
              <a:defRPr/>
            </a:lvl9pPr>
          </a:lstStyle>
          <a:p/>
        </p:txBody>
      </p:sp>
      <p:sp>
        <p:nvSpPr>
          <p:cNvPr name="Shape 12" id="12"/>
          <p:cNvSpPr txBox="1"/>
          <p:nvPr>
            <p:ph type="subTitle" idx="1"/>
          </p:nvPr>
        </p:nvSpPr>
        <p:spPr>
          <a:xfrm>
            <a:off y="21762720" x="6583679"/>
            <a:ext cy="9814559" cx="30723838"/>
          </a:xfrm>
          <a:prstGeom prst="rect">
            <a:avLst/>
          </a:prstGeom>
          <a:noFill/>
          <a:ln>
            <a:noFill/>
          </a:ln>
        </p:spPr>
        <p:txBody>
          <a:bodyPr bIns="91425" tIns="91425" lIns="91425" anchor="t" anchorCtr="0" rIns="91425"/>
          <a:lstStyle>
            <a:lvl1pPr indent="0" marR="0" algn="ctr" marL="0" rtl="0">
              <a:spcBef>
                <a:spcPts val="3300"/>
              </a:spcBef>
              <a:buClr>
                <a:srgbClr val="888888"/>
              </a:buClr>
              <a:buFont typeface="Calibri"/>
              <a:buNone/>
              <a:defRPr i="0" baseline="0" strike="noStrike" sz="16500" b="0" cap="none" u="none">
                <a:solidFill>
                  <a:srgbClr val="888888"/>
                </a:solidFill>
                <a:latin typeface="Calibri"/>
                <a:ea typeface="Calibri"/>
                <a:cs typeface="Calibri"/>
                <a:sym typeface="Calibri"/>
              </a:defRPr>
            </a:lvl1pPr>
            <a:lvl2pPr indent="-1788" marR="0" algn="ctr" marL="2351288" rtl="0">
              <a:spcBef>
                <a:spcPts val="2880"/>
              </a:spcBef>
              <a:buClr>
                <a:srgbClr val="888888"/>
              </a:buClr>
              <a:buFont typeface="Calibri"/>
              <a:buNone/>
              <a:defRPr i="0" baseline="0" strike="noStrike" sz="14400" b="0" cap="none" u="none">
                <a:solidFill>
                  <a:srgbClr val="888888"/>
                </a:solidFill>
                <a:latin typeface="Calibri"/>
                <a:ea typeface="Calibri"/>
                <a:cs typeface="Calibri"/>
                <a:sym typeface="Calibri"/>
              </a:defRPr>
            </a:lvl2pPr>
            <a:lvl3pPr indent="-3576" marR="0" algn="ctr" marL="4702576" rtl="0">
              <a:spcBef>
                <a:spcPts val="2460"/>
              </a:spcBef>
              <a:buClr>
                <a:srgbClr val="888888"/>
              </a:buClr>
              <a:buFont typeface="Calibri"/>
              <a:buNone/>
              <a:defRPr i="0" baseline="0" strike="noStrike" sz="12300" b="0" cap="none" u="none">
                <a:solidFill>
                  <a:srgbClr val="888888"/>
                </a:solidFill>
                <a:latin typeface="Calibri"/>
                <a:ea typeface="Calibri"/>
                <a:cs typeface="Calibri"/>
                <a:sym typeface="Calibri"/>
              </a:defRPr>
            </a:lvl3pPr>
            <a:lvl4pPr indent="-5364" marR="0" algn="ctr" marL="7053864" rtl="0">
              <a:spcBef>
                <a:spcPts val="2060"/>
              </a:spcBef>
              <a:buClr>
                <a:srgbClr val="888888"/>
              </a:buClr>
              <a:buFont typeface="Calibri"/>
              <a:buNone/>
              <a:defRPr i="0" baseline="0" strike="noStrike" sz="10300" b="0" cap="none" u="none">
                <a:solidFill>
                  <a:srgbClr val="888888"/>
                </a:solidFill>
                <a:latin typeface="Calibri"/>
                <a:ea typeface="Calibri"/>
                <a:cs typeface="Calibri"/>
                <a:sym typeface="Calibri"/>
              </a:defRPr>
            </a:lvl4pPr>
            <a:lvl5pPr indent="-7153" marR="0" algn="ctr" marL="9405153" rtl="0">
              <a:spcBef>
                <a:spcPts val="2060"/>
              </a:spcBef>
              <a:buClr>
                <a:srgbClr val="888888"/>
              </a:buClr>
              <a:buFont typeface="Calibri"/>
              <a:buNone/>
              <a:defRPr i="0" baseline="0" strike="noStrike" sz="10300" b="0" cap="none" u="none">
                <a:solidFill>
                  <a:srgbClr val="888888"/>
                </a:solidFill>
                <a:latin typeface="Calibri"/>
                <a:ea typeface="Calibri"/>
                <a:cs typeface="Calibri"/>
                <a:sym typeface="Calibri"/>
              </a:defRPr>
            </a:lvl5pPr>
            <a:lvl6pPr indent="-8941" marR="0" algn="ctr" marL="11756441" rtl="0">
              <a:spcBef>
                <a:spcPts val="2060"/>
              </a:spcBef>
              <a:buClr>
                <a:srgbClr val="888888"/>
              </a:buClr>
              <a:buFont typeface="Calibri"/>
              <a:buNone/>
              <a:defRPr i="0" baseline="0" strike="noStrike" sz="10300" b="0" cap="none" u="none">
                <a:solidFill>
                  <a:srgbClr val="888888"/>
                </a:solidFill>
                <a:latin typeface="Calibri"/>
                <a:ea typeface="Calibri"/>
                <a:cs typeface="Calibri"/>
                <a:sym typeface="Calibri"/>
              </a:defRPr>
            </a:lvl6pPr>
            <a:lvl7pPr indent="-10729" marR="0" algn="ctr" marL="14107730" rtl="0">
              <a:spcBef>
                <a:spcPts val="2060"/>
              </a:spcBef>
              <a:buClr>
                <a:srgbClr val="888888"/>
              </a:buClr>
              <a:buFont typeface="Calibri"/>
              <a:buNone/>
              <a:defRPr i="0" baseline="0" strike="noStrike" sz="10300" b="0" cap="none" u="none">
                <a:solidFill>
                  <a:srgbClr val="888888"/>
                </a:solidFill>
                <a:latin typeface="Calibri"/>
                <a:ea typeface="Calibri"/>
                <a:cs typeface="Calibri"/>
                <a:sym typeface="Calibri"/>
              </a:defRPr>
            </a:lvl7pPr>
            <a:lvl8pPr indent="-12517" marR="0" algn="ctr" marL="16459017" rtl="0">
              <a:spcBef>
                <a:spcPts val="2060"/>
              </a:spcBef>
              <a:buClr>
                <a:srgbClr val="888888"/>
              </a:buClr>
              <a:buFont typeface="Calibri"/>
              <a:buNone/>
              <a:defRPr i="0" baseline="0" strike="noStrike" sz="10300" b="0" cap="none" u="none">
                <a:solidFill>
                  <a:srgbClr val="888888"/>
                </a:solidFill>
                <a:latin typeface="Calibri"/>
                <a:ea typeface="Calibri"/>
                <a:cs typeface="Calibri"/>
                <a:sym typeface="Calibri"/>
              </a:defRPr>
            </a:lvl8pPr>
            <a:lvl9pPr indent="-1604" marR="0" algn="ctr" marL="18810304" rtl="0">
              <a:spcBef>
                <a:spcPts val="2060"/>
              </a:spcBef>
              <a:buClr>
                <a:srgbClr val="888888"/>
              </a:buClr>
              <a:buFont typeface="Calibri"/>
              <a:buNone/>
              <a:defRPr i="0" baseline="0" strike="noStrike" sz="10300" b="0" cap="none" u="none">
                <a:solidFill>
                  <a:srgbClr val="888888"/>
                </a:solidFill>
                <a:latin typeface="Calibri"/>
                <a:ea typeface="Calibri"/>
                <a:cs typeface="Calibri"/>
                <a:sym typeface="Calibri"/>
              </a:defRPr>
            </a:lvl9pPr>
          </a:lstStyle>
          <a:p/>
        </p:txBody>
      </p:sp>
      <p:sp>
        <p:nvSpPr>
          <p:cNvPr name="Shape 13" id="13"/>
          <p:cNvSpPr txBox="1"/>
          <p:nvPr>
            <p:ph type="dt" idx="10"/>
          </p:nvPr>
        </p:nvSpPr>
        <p:spPr>
          <a:xfrm>
            <a:off y="35595562" x="2194559"/>
            <a:ext cy="2044699" cx="10241279"/>
          </a:xfrm>
          <a:prstGeom prst="rect">
            <a:avLst/>
          </a:prstGeom>
          <a:noFill/>
          <a:ln>
            <a:noFill/>
          </a:ln>
        </p:spPr>
        <p:txBody>
          <a:bodyPr bIns="91425" tIns="91425" lIns="91425" anchor="ctr" anchorCtr="0" rIns="91425"/>
          <a:lstStyle>
            <a:lvl1pPr indent="0" marR="0" algn="l"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14" id="14"/>
          <p:cNvSpPr txBox="1"/>
          <p:nvPr>
            <p:ph type="ftr" idx="11"/>
          </p:nvPr>
        </p:nvSpPr>
        <p:spPr>
          <a:xfrm>
            <a:off y="35595562" x="14996159"/>
            <a:ext cy="2044699" cx="13898879"/>
          </a:xfrm>
          <a:prstGeom prst="rect">
            <a:avLst/>
          </a:prstGeom>
          <a:noFill/>
          <a:ln>
            <a:noFill/>
          </a:ln>
        </p:spPr>
        <p:txBody>
          <a:bodyPr bIns="91425" tIns="91425" lIns="91425" anchor="ctr" anchorCtr="0" rIns="91425"/>
          <a:lstStyle>
            <a:lvl1pPr indent="0" marR="0" algn="ct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15" id="15"/>
          <p:cNvSpPr txBox="1"/>
          <p:nvPr>
            <p:ph type="sldNum" idx="12"/>
          </p:nvPr>
        </p:nvSpPr>
        <p:spPr>
          <a:xfrm>
            <a:off y="35595562" x="31455359"/>
            <a:ext cy="2044699" cx="10241279"/>
          </a:xfrm>
          <a:prstGeom prst="rect">
            <a:avLst/>
          </a:prstGeom>
          <a:noFill/>
          <a:ln>
            <a:noFill/>
          </a:ln>
        </p:spPr>
        <p:txBody>
          <a:bodyPr bIns="91425" tIns="91425" lIns="91425" anchor="ctr" anchorCtr="0" rIns="91425"/>
          <a:lstStyle>
            <a:lvl1pPr indent="0" marR="0" algn="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x" type="vertTx">
  <p:cSld name="vertTx">
    <p:spTree>
      <p:nvGrpSpPr>
        <p:cNvPr name="Shape 67" id="67"/>
        <p:cNvGrpSpPr/>
        <p:nvPr/>
      </p:nvGrpSpPr>
      <p:grpSpPr>
        <a:xfrm>
          <a:off y="0" x="0"/>
          <a:ext cy="0" cx="0"/>
          <a:chOff y="0" x="0"/>
          <a:chExt cy="0" cx="0"/>
        </a:xfrm>
      </p:grpSpPr>
      <p:sp>
        <p:nvSpPr>
          <p:cNvPr name="Shape 68" id="68"/>
          <p:cNvSpPr txBox="1"/>
          <p:nvPr>
            <p:ph type="title"/>
          </p:nvPr>
        </p:nvSpPr>
        <p:spPr>
          <a:xfrm>
            <a:off y="1537973" x="2194559"/>
            <a:ext cy="6400799" cx="39502080"/>
          </a:xfrm>
          <a:prstGeom prst="rect">
            <a:avLst/>
          </a:prstGeom>
          <a:noFill/>
          <a:ln>
            <a:noFill/>
          </a:ln>
        </p:spPr>
        <p:txBody>
          <a:bodyPr bIns="91425" tIns="91425" lIns="91425" anchor="ctr" anchorCtr="0" rIns="91425"/>
          <a:lstStyle>
            <a:lvl1pPr algn="ctr" rtl="0">
              <a:spcBef>
                <a:spcPts val="0"/>
              </a:spcBef>
              <a:buClr>
                <a:schemeClr val="dk1"/>
              </a:buClr>
              <a:buFont typeface="Calibri"/>
              <a:buNone/>
              <a:defRPr sz="226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69" id="69"/>
          <p:cNvSpPr txBox="1"/>
          <p:nvPr>
            <p:ph type="body" idx="1"/>
          </p:nvPr>
        </p:nvSpPr>
        <p:spPr>
          <a:xfrm rot="5400000">
            <a:off y="1882780" x="9272903"/>
            <a:ext cy="39502080" cx="25345393"/>
          </a:xfrm>
          <a:prstGeom prst="rect">
            <a:avLst/>
          </a:prstGeom>
          <a:noFill/>
          <a:ln>
            <a:noFill/>
          </a:ln>
        </p:spPr>
        <p:txBody>
          <a:bodyPr bIns="91425" tIns="91425" lIns="91425" anchor="t" anchorCtr="0" rIns="91425"/>
          <a:lstStyle>
            <a:lvl1pPr indent="-1134816" algn="l" marL="1763466" rtl="0">
              <a:spcBef>
                <a:spcPts val="3300"/>
              </a:spcBef>
              <a:buClr>
                <a:schemeClr val="dk1"/>
              </a:buClr>
              <a:buFont typeface="Arial"/>
              <a:buChar char="•"/>
              <a:defRPr sz="16500">
                <a:solidFill>
                  <a:schemeClr val="dk1"/>
                </a:solidFill>
                <a:latin typeface="Calibri"/>
                <a:ea typeface="Calibri"/>
                <a:cs typeface="Calibri"/>
                <a:sym typeface="Calibri"/>
              </a:defRPr>
            </a:lvl1pPr>
            <a:lvl2pPr indent="-922068" algn="l" marL="3820843" rtl="0">
              <a:spcBef>
                <a:spcPts val="2880"/>
              </a:spcBef>
              <a:buClr>
                <a:schemeClr val="dk1"/>
              </a:buClr>
              <a:buFont typeface="Arial"/>
              <a:buChar char="•"/>
              <a:defRPr sz="14400">
                <a:solidFill>
                  <a:schemeClr val="dk1"/>
                </a:solidFill>
                <a:latin typeface="Calibri"/>
                <a:ea typeface="Calibri"/>
                <a:cs typeface="Calibri"/>
                <a:sym typeface="Calibri"/>
              </a:defRPr>
            </a:lvl2pPr>
            <a:lvl3pPr indent="-709319" algn="l" marL="5878220" rtl="0">
              <a:spcBef>
                <a:spcPts val="2460"/>
              </a:spcBef>
              <a:buClr>
                <a:schemeClr val="dk1"/>
              </a:buClr>
              <a:buFont typeface="Arial"/>
              <a:buChar char="•"/>
              <a:defRPr sz="12300">
                <a:solidFill>
                  <a:schemeClr val="dk1"/>
                </a:solidFill>
                <a:latin typeface="Calibri"/>
                <a:ea typeface="Calibri"/>
                <a:cs typeface="Calibri"/>
                <a:sym typeface="Calibri"/>
              </a:defRPr>
            </a:lvl3pPr>
            <a:lvl4pPr indent="-787309" algn="l" marL="8229509" rtl="0">
              <a:spcBef>
                <a:spcPts val="2060"/>
              </a:spcBef>
              <a:buClr>
                <a:schemeClr val="dk1"/>
              </a:buClr>
              <a:buFont typeface="Arial"/>
              <a:buChar char="•"/>
              <a:defRPr sz="10300">
                <a:solidFill>
                  <a:schemeClr val="dk1"/>
                </a:solidFill>
                <a:latin typeface="Calibri"/>
                <a:ea typeface="Calibri"/>
                <a:cs typeface="Calibri"/>
                <a:sym typeface="Calibri"/>
              </a:defRPr>
            </a:lvl4pPr>
            <a:lvl5pPr indent="-789096" algn="l" marL="10580797" rtl="0">
              <a:spcBef>
                <a:spcPts val="2060"/>
              </a:spcBef>
              <a:buClr>
                <a:schemeClr val="dk1"/>
              </a:buClr>
              <a:buFont typeface="Arial"/>
              <a:buChar char="•"/>
              <a:defRPr sz="10300">
                <a:solidFill>
                  <a:schemeClr val="dk1"/>
                </a:solidFill>
                <a:latin typeface="Calibri"/>
                <a:ea typeface="Calibri"/>
                <a:cs typeface="Calibri"/>
                <a:sym typeface="Calibri"/>
              </a:defRPr>
            </a:lvl5pPr>
            <a:lvl6pPr indent="-790885" algn="l" marL="12932085" rtl="0">
              <a:spcBef>
                <a:spcPts val="2060"/>
              </a:spcBef>
              <a:buClr>
                <a:schemeClr val="dk1"/>
              </a:buClr>
              <a:buFont typeface="Arial"/>
              <a:buChar char="•"/>
              <a:defRPr sz="10300">
                <a:solidFill>
                  <a:schemeClr val="dk1"/>
                </a:solidFill>
                <a:latin typeface="Calibri"/>
                <a:ea typeface="Calibri"/>
                <a:cs typeface="Calibri"/>
                <a:sym typeface="Calibri"/>
              </a:defRPr>
            </a:lvl6pPr>
            <a:lvl7pPr indent="-792672" algn="l" marL="15283373" rtl="0">
              <a:spcBef>
                <a:spcPts val="2060"/>
              </a:spcBef>
              <a:buClr>
                <a:schemeClr val="dk1"/>
              </a:buClr>
              <a:buFont typeface="Arial"/>
              <a:buChar char="•"/>
              <a:defRPr sz="10300">
                <a:solidFill>
                  <a:schemeClr val="dk1"/>
                </a:solidFill>
                <a:latin typeface="Calibri"/>
                <a:ea typeface="Calibri"/>
                <a:cs typeface="Calibri"/>
                <a:sym typeface="Calibri"/>
              </a:defRPr>
            </a:lvl7pPr>
            <a:lvl8pPr indent="-794460" algn="l" marL="17634660" rtl="0">
              <a:spcBef>
                <a:spcPts val="2060"/>
              </a:spcBef>
              <a:buClr>
                <a:schemeClr val="dk1"/>
              </a:buClr>
              <a:buFont typeface="Arial"/>
              <a:buChar char="•"/>
              <a:defRPr sz="10300">
                <a:solidFill>
                  <a:schemeClr val="dk1"/>
                </a:solidFill>
                <a:latin typeface="Calibri"/>
                <a:ea typeface="Calibri"/>
                <a:cs typeface="Calibri"/>
                <a:sym typeface="Calibri"/>
              </a:defRPr>
            </a:lvl8pPr>
            <a:lvl9pPr indent="-783547" algn="l" marL="19985948" rtl="0">
              <a:spcBef>
                <a:spcPts val="2060"/>
              </a:spcBef>
              <a:buClr>
                <a:schemeClr val="dk1"/>
              </a:buClr>
              <a:buFont typeface="Arial"/>
              <a:buChar char="•"/>
              <a:defRPr sz="10300">
                <a:solidFill>
                  <a:schemeClr val="dk1"/>
                </a:solidFill>
                <a:latin typeface="Calibri"/>
                <a:ea typeface="Calibri"/>
                <a:cs typeface="Calibri"/>
                <a:sym typeface="Calibri"/>
              </a:defRPr>
            </a:lvl9pPr>
          </a:lstStyle>
          <a:p/>
        </p:txBody>
      </p:sp>
      <p:sp>
        <p:nvSpPr>
          <p:cNvPr name="Shape 70" id="70"/>
          <p:cNvSpPr txBox="1"/>
          <p:nvPr>
            <p:ph type="dt" idx="10"/>
          </p:nvPr>
        </p:nvSpPr>
        <p:spPr>
          <a:xfrm>
            <a:off y="35595562" x="2194559"/>
            <a:ext cy="2044699" cx="10241279"/>
          </a:xfrm>
          <a:prstGeom prst="rect">
            <a:avLst/>
          </a:prstGeom>
          <a:noFill/>
          <a:ln>
            <a:noFill/>
          </a:ln>
        </p:spPr>
        <p:txBody>
          <a:bodyPr bIns="91425" tIns="91425" lIns="91425" anchor="ctr" anchorCtr="0" rIns="91425"/>
          <a:lstStyle>
            <a:lvl1pPr indent="0" marR="0" algn="l"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71" id="71"/>
          <p:cNvSpPr txBox="1"/>
          <p:nvPr>
            <p:ph type="ftr" idx="11"/>
          </p:nvPr>
        </p:nvSpPr>
        <p:spPr>
          <a:xfrm>
            <a:off y="35595562" x="14996159"/>
            <a:ext cy="2044699" cx="13898879"/>
          </a:xfrm>
          <a:prstGeom prst="rect">
            <a:avLst/>
          </a:prstGeom>
          <a:noFill/>
          <a:ln>
            <a:noFill/>
          </a:ln>
        </p:spPr>
        <p:txBody>
          <a:bodyPr bIns="91425" tIns="91425" lIns="91425" anchor="ctr" anchorCtr="0" rIns="91425"/>
          <a:lstStyle>
            <a:lvl1pPr indent="0" marR="0" algn="ct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72" id="72"/>
          <p:cNvSpPr txBox="1"/>
          <p:nvPr>
            <p:ph type="sldNum" idx="12"/>
          </p:nvPr>
        </p:nvSpPr>
        <p:spPr>
          <a:xfrm>
            <a:off y="35595562" x="31455359"/>
            <a:ext cy="2044699" cx="10241279"/>
          </a:xfrm>
          <a:prstGeom prst="rect">
            <a:avLst/>
          </a:prstGeom>
          <a:noFill/>
          <a:ln>
            <a:noFill/>
          </a:ln>
        </p:spPr>
        <p:txBody>
          <a:bodyPr bIns="91425" tIns="91425" lIns="91425" anchor="ctr" anchorCtr="0" rIns="91425"/>
          <a:lstStyle>
            <a:lvl1pPr indent="0" marR="0" algn="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itleAndTx" type="vertTitleAndTx">
  <p:cSld name="vertTitleAndTx">
    <p:spTree>
      <p:nvGrpSpPr>
        <p:cNvPr name="Shape 73" id="73"/>
        <p:cNvGrpSpPr/>
        <p:nvPr/>
      </p:nvGrpSpPr>
      <p:grpSpPr>
        <a:xfrm>
          <a:off y="0" x="0"/>
          <a:ext cy="0" cx="0"/>
          <a:chOff y="0" x="0"/>
          <a:chExt cy="0" cx="0"/>
        </a:xfrm>
      </p:grpSpPr>
      <p:sp>
        <p:nvSpPr>
          <p:cNvPr name="Shape 74" id="74"/>
          <p:cNvSpPr txBox="1"/>
          <p:nvPr>
            <p:ph type="title"/>
          </p:nvPr>
        </p:nvSpPr>
        <p:spPr>
          <a:xfrm rot="5400000">
            <a:off y="12984486" x="20374610"/>
            <a:ext cy="9875520" cx="32768540"/>
          </a:xfrm>
          <a:prstGeom prst="rect">
            <a:avLst/>
          </a:prstGeom>
          <a:noFill/>
          <a:ln>
            <a:noFill/>
          </a:ln>
        </p:spPr>
        <p:txBody>
          <a:bodyPr bIns="91425" tIns="91425" lIns="91425" anchor="ctr" anchorCtr="0" rIns="91425"/>
          <a:lstStyle>
            <a:lvl1pPr algn="ctr" rtl="0">
              <a:spcBef>
                <a:spcPts val="0"/>
              </a:spcBef>
              <a:buClr>
                <a:schemeClr val="dk1"/>
              </a:buClr>
              <a:buFont typeface="Calibri"/>
              <a:buNone/>
              <a:defRPr sz="226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75" id="75"/>
          <p:cNvSpPr txBox="1"/>
          <p:nvPr>
            <p:ph type="body" idx="1"/>
          </p:nvPr>
        </p:nvSpPr>
        <p:spPr>
          <a:xfrm rot="5400000">
            <a:off y="3474726" x="257810"/>
            <a:ext cy="28895038" cx="32768540"/>
          </a:xfrm>
          <a:prstGeom prst="rect">
            <a:avLst/>
          </a:prstGeom>
          <a:noFill/>
          <a:ln>
            <a:noFill/>
          </a:ln>
        </p:spPr>
        <p:txBody>
          <a:bodyPr bIns="91425" tIns="91425" lIns="91425" anchor="t" anchorCtr="0" rIns="91425"/>
          <a:lstStyle>
            <a:lvl1pPr indent="-1134816" algn="l" marL="1763466" rtl="0">
              <a:spcBef>
                <a:spcPts val="3300"/>
              </a:spcBef>
              <a:buClr>
                <a:schemeClr val="dk1"/>
              </a:buClr>
              <a:buFont typeface="Arial"/>
              <a:buChar char="•"/>
              <a:defRPr sz="16500">
                <a:solidFill>
                  <a:schemeClr val="dk1"/>
                </a:solidFill>
                <a:latin typeface="Calibri"/>
                <a:ea typeface="Calibri"/>
                <a:cs typeface="Calibri"/>
                <a:sym typeface="Calibri"/>
              </a:defRPr>
            </a:lvl1pPr>
            <a:lvl2pPr indent="-922068" algn="l" marL="3820843" rtl="0">
              <a:spcBef>
                <a:spcPts val="2880"/>
              </a:spcBef>
              <a:buClr>
                <a:schemeClr val="dk1"/>
              </a:buClr>
              <a:buFont typeface="Arial"/>
              <a:buChar char="•"/>
              <a:defRPr sz="14400">
                <a:solidFill>
                  <a:schemeClr val="dk1"/>
                </a:solidFill>
                <a:latin typeface="Calibri"/>
                <a:ea typeface="Calibri"/>
                <a:cs typeface="Calibri"/>
                <a:sym typeface="Calibri"/>
              </a:defRPr>
            </a:lvl2pPr>
            <a:lvl3pPr indent="-709319" algn="l" marL="5878220" rtl="0">
              <a:spcBef>
                <a:spcPts val="2460"/>
              </a:spcBef>
              <a:buClr>
                <a:schemeClr val="dk1"/>
              </a:buClr>
              <a:buFont typeface="Arial"/>
              <a:buChar char="•"/>
              <a:defRPr sz="12300">
                <a:solidFill>
                  <a:schemeClr val="dk1"/>
                </a:solidFill>
                <a:latin typeface="Calibri"/>
                <a:ea typeface="Calibri"/>
                <a:cs typeface="Calibri"/>
                <a:sym typeface="Calibri"/>
              </a:defRPr>
            </a:lvl3pPr>
            <a:lvl4pPr indent="-787309" algn="l" marL="8229509" rtl="0">
              <a:spcBef>
                <a:spcPts val="2060"/>
              </a:spcBef>
              <a:buClr>
                <a:schemeClr val="dk1"/>
              </a:buClr>
              <a:buFont typeface="Arial"/>
              <a:buChar char="•"/>
              <a:defRPr sz="10300">
                <a:solidFill>
                  <a:schemeClr val="dk1"/>
                </a:solidFill>
                <a:latin typeface="Calibri"/>
                <a:ea typeface="Calibri"/>
                <a:cs typeface="Calibri"/>
                <a:sym typeface="Calibri"/>
              </a:defRPr>
            </a:lvl4pPr>
            <a:lvl5pPr indent="-789096" algn="l" marL="10580797" rtl="0">
              <a:spcBef>
                <a:spcPts val="2060"/>
              </a:spcBef>
              <a:buClr>
                <a:schemeClr val="dk1"/>
              </a:buClr>
              <a:buFont typeface="Arial"/>
              <a:buChar char="•"/>
              <a:defRPr sz="10300">
                <a:solidFill>
                  <a:schemeClr val="dk1"/>
                </a:solidFill>
                <a:latin typeface="Calibri"/>
                <a:ea typeface="Calibri"/>
                <a:cs typeface="Calibri"/>
                <a:sym typeface="Calibri"/>
              </a:defRPr>
            </a:lvl5pPr>
            <a:lvl6pPr indent="-790885" algn="l" marL="12932085" rtl="0">
              <a:spcBef>
                <a:spcPts val="2060"/>
              </a:spcBef>
              <a:buClr>
                <a:schemeClr val="dk1"/>
              </a:buClr>
              <a:buFont typeface="Arial"/>
              <a:buChar char="•"/>
              <a:defRPr sz="10300">
                <a:solidFill>
                  <a:schemeClr val="dk1"/>
                </a:solidFill>
                <a:latin typeface="Calibri"/>
                <a:ea typeface="Calibri"/>
                <a:cs typeface="Calibri"/>
                <a:sym typeface="Calibri"/>
              </a:defRPr>
            </a:lvl6pPr>
            <a:lvl7pPr indent="-792672" algn="l" marL="15283373" rtl="0">
              <a:spcBef>
                <a:spcPts val="2060"/>
              </a:spcBef>
              <a:buClr>
                <a:schemeClr val="dk1"/>
              </a:buClr>
              <a:buFont typeface="Arial"/>
              <a:buChar char="•"/>
              <a:defRPr sz="10300">
                <a:solidFill>
                  <a:schemeClr val="dk1"/>
                </a:solidFill>
                <a:latin typeface="Calibri"/>
                <a:ea typeface="Calibri"/>
                <a:cs typeface="Calibri"/>
                <a:sym typeface="Calibri"/>
              </a:defRPr>
            </a:lvl7pPr>
            <a:lvl8pPr indent="-794460" algn="l" marL="17634660" rtl="0">
              <a:spcBef>
                <a:spcPts val="2060"/>
              </a:spcBef>
              <a:buClr>
                <a:schemeClr val="dk1"/>
              </a:buClr>
              <a:buFont typeface="Arial"/>
              <a:buChar char="•"/>
              <a:defRPr sz="10300">
                <a:solidFill>
                  <a:schemeClr val="dk1"/>
                </a:solidFill>
                <a:latin typeface="Calibri"/>
                <a:ea typeface="Calibri"/>
                <a:cs typeface="Calibri"/>
                <a:sym typeface="Calibri"/>
              </a:defRPr>
            </a:lvl8pPr>
            <a:lvl9pPr indent="-783547" algn="l" marL="19985948" rtl="0">
              <a:spcBef>
                <a:spcPts val="2060"/>
              </a:spcBef>
              <a:buClr>
                <a:schemeClr val="dk1"/>
              </a:buClr>
              <a:buFont typeface="Arial"/>
              <a:buChar char="•"/>
              <a:defRPr sz="10300">
                <a:solidFill>
                  <a:schemeClr val="dk1"/>
                </a:solidFill>
                <a:latin typeface="Calibri"/>
                <a:ea typeface="Calibri"/>
                <a:cs typeface="Calibri"/>
                <a:sym typeface="Calibri"/>
              </a:defRPr>
            </a:lvl9pPr>
          </a:lstStyle>
          <a:p/>
        </p:txBody>
      </p:sp>
      <p:sp>
        <p:nvSpPr>
          <p:cNvPr name="Shape 76" id="76"/>
          <p:cNvSpPr txBox="1"/>
          <p:nvPr>
            <p:ph type="dt" idx="10"/>
          </p:nvPr>
        </p:nvSpPr>
        <p:spPr>
          <a:xfrm>
            <a:off y="35595562" x="2194559"/>
            <a:ext cy="2044699" cx="10241279"/>
          </a:xfrm>
          <a:prstGeom prst="rect">
            <a:avLst/>
          </a:prstGeom>
          <a:noFill/>
          <a:ln>
            <a:noFill/>
          </a:ln>
        </p:spPr>
        <p:txBody>
          <a:bodyPr bIns="91425" tIns="91425" lIns="91425" anchor="ctr" anchorCtr="0" rIns="91425"/>
          <a:lstStyle>
            <a:lvl1pPr indent="0" marR="0" algn="l"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77" id="77"/>
          <p:cNvSpPr txBox="1"/>
          <p:nvPr>
            <p:ph type="ftr" idx="11"/>
          </p:nvPr>
        </p:nvSpPr>
        <p:spPr>
          <a:xfrm>
            <a:off y="35595562" x="14996159"/>
            <a:ext cy="2044699" cx="13898879"/>
          </a:xfrm>
          <a:prstGeom prst="rect">
            <a:avLst/>
          </a:prstGeom>
          <a:noFill/>
          <a:ln>
            <a:noFill/>
          </a:ln>
        </p:spPr>
        <p:txBody>
          <a:bodyPr bIns="91425" tIns="91425" lIns="91425" anchor="ctr" anchorCtr="0" rIns="91425"/>
          <a:lstStyle>
            <a:lvl1pPr indent="0" marR="0" algn="ct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78" id="78"/>
          <p:cNvSpPr txBox="1"/>
          <p:nvPr>
            <p:ph type="sldNum" idx="12"/>
          </p:nvPr>
        </p:nvSpPr>
        <p:spPr>
          <a:xfrm>
            <a:off y="35595562" x="31455359"/>
            <a:ext cy="2044699" cx="10241279"/>
          </a:xfrm>
          <a:prstGeom prst="rect">
            <a:avLst/>
          </a:prstGeom>
          <a:noFill/>
          <a:ln>
            <a:noFill/>
          </a:ln>
        </p:spPr>
        <p:txBody>
          <a:bodyPr bIns="91425" tIns="91425" lIns="91425" anchor="ctr" anchorCtr="0" rIns="91425"/>
          <a:lstStyle>
            <a:lvl1pPr indent="0" marR="0" algn="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obj">
    <p:spTree>
      <p:nvGrpSpPr>
        <p:cNvPr name="Shape 16" id="16"/>
        <p:cNvGrpSpPr/>
        <p:nvPr/>
      </p:nvGrpSpPr>
      <p:grpSpPr>
        <a:xfrm>
          <a:off y="0" x="0"/>
          <a:ext cy="0" cx="0"/>
          <a:chOff y="0" x="0"/>
          <a:chExt cy="0" cx="0"/>
        </a:xfrm>
      </p:grpSpPr>
      <p:sp>
        <p:nvSpPr>
          <p:cNvPr name="Shape 17" id="17"/>
          <p:cNvSpPr txBox="1"/>
          <p:nvPr>
            <p:ph type="title"/>
          </p:nvPr>
        </p:nvSpPr>
        <p:spPr>
          <a:xfrm>
            <a:off y="1537973" x="2194559"/>
            <a:ext cy="6400799" cx="39502080"/>
          </a:xfrm>
          <a:prstGeom prst="rect">
            <a:avLst/>
          </a:prstGeom>
          <a:noFill/>
          <a:ln>
            <a:noFill/>
          </a:ln>
        </p:spPr>
        <p:txBody>
          <a:bodyPr bIns="91425" tIns="91425" lIns="91425" anchor="ctr" anchorCtr="0" rIns="91425"/>
          <a:lstStyle>
            <a:lvl1pPr algn="ctr" rtl="0">
              <a:spcBef>
                <a:spcPts val="0"/>
              </a:spcBef>
              <a:buClr>
                <a:schemeClr val="dk1"/>
              </a:buClr>
              <a:buFont typeface="Calibri"/>
              <a:buNone/>
              <a:defRPr sz="226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18" id="18"/>
          <p:cNvSpPr txBox="1"/>
          <p:nvPr>
            <p:ph type="body" idx="1"/>
          </p:nvPr>
        </p:nvSpPr>
        <p:spPr>
          <a:xfrm>
            <a:off y="8961124" x="2194559"/>
            <a:ext cy="25345393" cx="39502080"/>
          </a:xfrm>
          <a:prstGeom prst="rect">
            <a:avLst/>
          </a:prstGeom>
          <a:noFill/>
          <a:ln>
            <a:noFill/>
          </a:ln>
        </p:spPr>
        <p:txBody>
          <a:bodyPr bIns="91425" tIns="91425" lIns="91425" anchor="t" anchorCtr="0" rIns="91425"/>
          <a:lstStyle>
            <a:lvl1pPr indent="-1134816" algn="l" marL="1763466" rtl="0">
              <a:spcBef>
                <a:spcPts val="3300"/>
              </a:spcBef>
              <a:buClr>
                <a:schemeClr val="dk1"/>
              </a:buClr>
              <a:buFont typeface="Arial"/>
              <a:buChar char="•"/>
              <a:defRPr sz="16500">
                <a:solidFill>
                  <a:schemeClr val="dk1"/>
                </a:solidFill>
                <a:latin typeface="Calibri"/>
                <a:ea typeface="Calibri"/>
                <a:cs typeface="Calibri"/>
                <a:sym typeface="Calibri"/>
              </a:defRPr>
            </a:lvl1pPr>
            <a:lvl2pPr indent="-922068" algn="l" marL="3820843" rtl="0">
              <a:spcBef>
                <a:spcPts val="2880"/>
              </a:spcBef>
              <a:buClr>
                <a:schemeClr val="dk1"/>
              </a:buClr>
              <a:buFont typeface="Arial"/>
              <a:buChar char="•"/>
              <a:defRPr sz="14400">
                <a:solidFill>
                  <a:schemeClr val="dk1"/>
                </a:solidFill>
                <a:latin typeface="Calibri"/>
                <a:ea typeface="Calibri"/>
                <a:cs typeface="Calibri"/>
                <a:sym typeface="Calibri"/>
              </a:defRPr>
            </a:lvl2pPr>
            <a:lvl3pPr indent="-709319" algn="l" marL="5878220" rtl="0">
              <a:spcBef>
                <a:spcPts val="2460"/>
              </a:spcBef>
              <a:buClr>
                <a:schemeClr val="dk1"/>
              </a:buClr>
              <a:buFont typeface="Arial"/>
              <a:buChar char="•"/>
              <a:defRPr sz="12300">
                <a:solidFill>
                  <a:schemeClr val="dk1"/>
                </a:solidFill>
                <a:latin typeface="Calibri"/>
                <a:ea typeface="Calibri"/>
                <a:cs typeface="Calibri"/>
                <a:sym typeface="Calibri"/>
              </a:defRPr>
            </a:lvl3pPr>
            <a:lvl4pPr indent="-787309" algn="l" marL="8229509" rtl="0">
              <a:spcBef>
                <a:spcPts val="2060"/>
              </a:spcBef>
              <a:buClr>
                <a:schemeClr val="dk1"/>
              </a:buClr>
              <a:buFont typeface="Arial"/>
              <a:buChar char="•"/>
              <a:defRPr sz="10300">
                <a:solidFill>
                  <a:schemeClr val="dk1"/>
                </a:solidFill>
                <a:latin typeface="Calibri"/>
                <a:ea typeface="Calibri"/>
                <a:cs typeface="Calibri"/>
                <a:sym typeface="Calibri"/>
              </a:defRPr>
            </a:lvl4pPr>
            <a:lvl5pPr indent="-789096" algn="l" marL="10580797" rtl="0">
              <a:spcBef>
                <a:spcPts val="2060"/>
              </a:spcBef>
              <a:buClr>
                <a:schemeClr val="dk1"/>
              </a:buClr>
              <a:buFont typeface="Arial"/>
              <a:buChar char="•"/>
              <a:defRPr sz="10300">
                <a:solidFill>
                  <a:schemeClr val="dk1"/>
                </a:solidFill>
                <a:latin typeface="Calibri"/>
                <a:ea typeface="Calibri"/>
                <a:cs typeface="Calibri"/>
                <a:sym typeface="Calibri"/>
              </a:defRPr>
            </a:lvl5pPr>
            <a:lvl6pPr indent="-790885" algn="l" marL="12932085" rtl="0">
              <a:spcBef>
                <a:spcPts val="2060"/>
              </a:spcBef>
              <a:buClr>
                <a:schemeClr val="dk1"/>
              </a:buClr>
              <a:buFont typeface="Arial"/>
              <a:buChar char="•"/>
              <a:defRPr sz="10300">
                <a:solidFill>
                  <a:schemeClr val="dk1"/>
                </a:solidFill>
                <a:latin typeface="Calibri"/>
                <a:ea typeface="Calibri"/>
                <a:cs typeface="Calibri"/>
                <a:sym typeface="Calibri"/>
              </a:defRPr>
            </a:lvl6pPr>
            <a:lvl7pPr indent="-792672" algn="l" marL="15283373" rtl="0">
              <a:spcBef>
                <a:spcPts val="2060"/>
              </a:spcBef>
              <a:buClr>
                <a:schemeClr val="dk1"/>
              </a:buClr>
              <a:buFont typeface="Arial"/>
              <a:buChar char="•"/>
              <a:defRPr sz="10300">
                <a:solidFill>
                  <a:schemeClr val="dk1"/>
                </a:solidFill>
                <a:latin typeface="Calibri"/>
                <a:ea typeface="Calibri"/>
                <a:cs typeface="Calibri"/>
                <a:sym typeface="Calibri"/>
              </a:defRPr>
            </a:lvl7pPr>
            <a:lvl8pPr indent="-794460" algn="l" marL="17634660" rtl="0">
              <a:spcBef>
                <a:spcPts val="2060"/>
              </a:spcBef>
              <a:buClr>
                <a:schemeClr val="dk1"/>
              </a:buClr>
              <a:buFont typeface="Arial"/>
              <a:buChar char="•"/>
              <a:defRPr sz="10300">
                <a:solidFill>
                  <a:schemeClr val="dk1"/>
                </a:solidFill>
                <a:latin typeface="Calibri"/>
                <a:ea typeface="Calibri"/>
                <a:cs typeface="Calibri"/>
                <a:sym typeface="Calibri"/>
              </a:defRPr>
            </a:lvl8pPr>
            <a:lvl9pPr indent="-783547" algn="l" marL="19985948" rtl="0">
              <a:spcBef>
                <a:spcPts val="2060"/>
              </a:spcBef>
              <a:buClr>
                <a:schemeClr val="dk1"/>
              </a:buClr>
              <a:buFont typeface="Arial"/>
              <a:buChar char="•"/>
              <a:defRPr sz="10300">
                <a:solidFill>
                  <a:schemeClr val="dk1"/>
                </a:solidFill>
                <a:latin typeface="Calibri"/>
                <a:ea typeface="Calibri"/>
                <a:cs typeface="Calibri"/>
                <a:sym typeface="Calibri"/>
              </a:defRPr>
            </a:lvl9pPr>
          </a:lstStyle>
          <a:p/>
        </p:txBody>
      </p:sp>
      <p:sp>
        <p:nvSpPr>
          <p:cNvPr name="Shape 19" id="19"/>
          <p:cNvSpPr txBox="1"/>
          <p:nvPr>
            <p:ph type="dt" idx="10"/>
          </p:nvPr>
        </p:nvSpPr>
        <p:spPr>
          <a:xfrm>
            <a:off y="35595562" x="2194559"/>
            <a:ext cy="2044699" cx="10241279"/>
          </a:xfrm>
          <a:prstGeom prst="rect">
            <a:avLst/>
          </a:prstGeom>
          <a:noFill/>
          <a:ln>
            <a:noFill/>
          </a:ln>
        </p:spPr>
        <p:txBody>
          <a:bodyPr bIns="91425" tIns="91425" lIns="91425" anchor="ctr" anchorCtr="0" rIns="91425"/>
          <a:lstStyle>
            <a:lvl1pPr indent="0" marR="0" algn="l"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20" id="20"/>
          <p:cNvSpPr txBox="1"/>
          <p:nvPr>
            <p:ph type="ftr" idx="11"/>
          </p:nvPr>
        </p:nvSpPr>
        <p:spPr>
          <a:xfrm>
            <a:off y="35595562" x="14996159"/>
            <a:ext cy="2044699" cx="13898879"/>
          </a:xfrm>
          <a:prstGeom prst="rect">
            <a:avLst/>
          </a:prstGeom>
          <a:noFill/>
          <a:ln>
            <a:noFill/>
          </a:ln>
        </p:spPr>
        <p:txBody>
          <a:bodyPr bIns="91425" tIns="91425" lIns="91425" anchor="ctr" anchorCtr="0" rIns="91425"/>
          <a:lstStyle>
            <a:lvl1pPr indent="0" marR="0" algn="ct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21" id="21"/>
          <p:cNvSpPr txBox="1"/>
          <p:nvPr>
            <p:ph type="sldNum" idx="12"/>
          </p:nvPr>
        </p:nvSpPr>
        <p:spPr>
          <a:xfrm>
            <a:off y="35595562" x="31455359"/>
            <a:ext cy="2044699" cx="10241279"/>
          </a:xfrm>
          <a:prstGeom prst="rect">
            <a:avLst/>
          </a:prstGeom>
          <a:noFill/>
          <a:ln>
            <a:noFill/>
          </a:ln>
        </p:spPr>
        <p:txBody>
          <a:bodyPr bIns="91425" tIns="91425" lIns="91425" anchor="ctr" anchorCtr="0" rIns="91425"/>
          <a:lstStyle>
            <a:lvl1pPr indent="0" marR="0" algn="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cHead" type="secHead">
  <p:cSld name="secHead">
    <p:spTree>
      <p:nvGrpSpPr>
        <p:cNvPr name="Shape 22" id="22"/>
        <p:cNvGrpSpPr/>
        <p:nvPr/>
      </p:nvGrpSpPr>
      <p:grpSpPr>
        <a:xfrm>
          <a:off y="0" x="0"/>
          <a:ext cy="0" cx="0"/>
          <a:chOff y="0" x="0"/>
          <a:chExt cy="0" cx="0"/>
        </a:xfrm>
      </p:grpSpPr>
      <p:sp>
        <p:nvSpPr>
          <p:cNvPr name="Shape 23" id="23"/>
          <p:cNvSpPr txBox="1"/>
          <p:nvPr>
            <p:ph type="title"/>
          </p:nvPr>
        </p:nvSpPr>
        <p:spPr>
          <a:xfrm>
            <a:off y="24678643" x="3467101"/>
            <a:ext cy="7627620" cx="37307518"/>
          </a:xfrm>
          <a:prstGeom prst="rect">
            <a:avLst/>
          </a:prstGeom>
          <a:noFill/>
          <a:ln>
            <a:noFill/>
          </a:ln>
        </p:spPr>
        <p:txBody>
          <a:bodyPr bIns="91425" tIns="91425" lIns="91425" anchor="t" anchorCtr="0" rIns="91425"/>
          <a:lstStyle>
            <a:lvl1pPr algn="l" rtl="0">
              <a:defRPr sz="206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24" id="24"/>
          <p:cNvSpPr txBox="1"/>
          <p:nvPr>
            <p:ph type="body" idx="1"/>
          </p:nvPr>
        </p:nvSpPr>
        <p:spPr>
          <a:xfrm>
            <a:off y="16277596" x="3467101"/>
            <a:ext cy="8401046" cx="37307518"/>
          </a:xfrm>
          <a:prstGeom prst="rect">
            <a:avLst/>
          </a:prstGeom>
          <a:noFill/>
          <a:ln>
            <a:noFill/>
          </a:ln>
        </p:spPr>
        <p:txBody>
          <a:bodyPr bIns="91425" tIns="91425" lIns="91425" anchor="b" anchorCtr="0" rIns="91425"/>
          <a:lstStyle>
            <a:lvl1pPr indent="0" marL="0" rtl="0">
              <a:buClr>
                <a:srgbClr val="888888"/>
              </a:buClr>
              <a:buFont typeface="Calibri"/>
              <a:buNone/>
              <a:defRPr sz="10300">
                <a:solidFill>
                  <a:srgbClr val="888888"/>
                </a:solidFill>
              </a:defRPr>
            </a:lvl1pPr>
            <a:lvl2pPr indent="-1788" marL="2351288" rtl="0">
              <a:buClr>
                <a:srgbClr val="888888"/>
              </a:buClr>
              <a:buFont typeface="Calibri"/>
              <a:buNone/>
              <a:defRPr sz="9300">
                <a:solidFill>
                  <a:srgbClr val="888888"/>
                </a:solidFill>
              </a:defRPr>
            </a:lvl2pPr>
            <a:lvl3pPr indent="-3576" marL="4702576" rtl="0">
              <a:buClr>
                <a:srgbClr val="888888"/>
              </a:buClr>
              <a:buFont typeface="Calibri"/>
              <a:buNone/>
              <a:defRPr sz="8200">
                <a:solidFill>
                  <a:srgbClr val="888888"/>
                </a:solidFill>
              </a:defRPr>
            </a:lvl3pPr>
            <a:lvl4pPr indent="-5364" marL="7053864" rtl="0">
              <a:buClr>
                <a:srgbClr val="888888"/>
              </a:buClr>
              <a:buFont typeface="Calibri"/>
              <a:buNone/>
              <a:defRPr sz="7200">
                <a:solidFill>
                  <a:srgbClr val="888888"/>
                </a:solidFill>
              </a:defRPr>
            </a:lvl4pPr>
            <a:lvl5pPr indent="-7153" marL="9405153" rtl="0">
              <a:buClr>
                <a:srgbClr val="888888"/>
              </a:buClr>
              <a:buFont typeface="Calibri"/>
              <a:buNone/>
              <a:defRPr sz="7200">
                <a:solidFill>
                  <a:srgbClr val="888888"/>
                </a:solidFill>
              </a:defRPr>
            </a:lvl5pPr>
            <a:lvl6pPr indent="-8941" marL="11756441" rtl="0">
              <a:buClr>
                <a:srgbClr val="888888"/>
              </a:buClr>
              <a:buFont typeface="Calibri"/>
              <a:buNone/>
              <a:defRPr sz="7200">
                <a:solidFill>
                  <a:srgbClr val="888888"/>
                </a:solidFill>
              </a:defRPr>
            </a:lvl6pPr>
            <a:lvl7pPr indent="-10729" marL="14107730" rtl="0">
              <a:buClr>
                <a:srgbClr val="888888"/>
              </a:buClr>
              <a:buFont typeface="Calibri"/>
              <a:buNone/>
              <a:defRPr sz="7200">
                <a:solidFill>
                  <a:srgbClr val="888888"/>
                </a:solidFill>
              </a:defRPr>
            </a:lvl7pPr>
            <a:lvl8pPr indent="-12517" marL="16459017" rtl="0">
              <a:buClr>
                <a:srgbClr val="888888"/>
              </a:buClr>
              <a:buFont typeface="Calibri"/>
              <a:buNone/>
              <a:defRPr sz="7200">
                <a:solidFill>
                  <a:srgbClr val="888888"/>
                </a:solidFill>
              </a:defRPr>
            </a:lvl8pPr>
            <a:lvl9pPr indent="-1604" marL="18810304" rtl="0">
              <a:buClr>
                <a:srgbClr val="888888"/>
              </a:buClr>
              <a:buFont typeface="Calibri"/>
              <a:buNone/>
              <a:defRPr sz="7200">
                <a:solidFill>
                  <a:srgbClr val="888888"/>
                </a:solidFill>
              </a:defRPr>
            </a:lvl9pPr>
          </a:lstStyle>
          <a:p/>
        </p:txBody>
      </p:sp>
      <p:sp>
        <p:nvSpPr>
          <p:cNvPr name="Shape 25" id="25"/>
          <p:cNvSpPr txBox="1"/>
          <p:nvPr>
            <p:ph type="dt" idx="10"/>
          </p:nvPr>
        </p:nvSpPr>
        <p:spPr>
          <a:xfrm>
            <a:off y="35595562" x="2194559"/>
            <a:ext cy="2044699" cx="10241279"/>
          </a:xfrm>
          <a:prstGeom prst="rect">
            <a:avLst/>
          </a:prstGeom>
          <a:noFill/>
          <a:ln>
            <a:noFill/>
          </a:ln>
        </p:spPr>
        <p:txBody>
          <a:bodyPr bIns="91425" tIns="91425" lIns="91425" anchor="ctr" anchorCtr="0" rIns="91425"/>
          <a:lstStyle>
            <a:lvl1pPr indent="0" marR="0" algn="l"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26" id="26"/>
          <p:cNvSpPr txBox="1"/>
          <p:nvPr>
            <p:ph type="ftr" idx="11"/>
          </p:nvPr>
        </p:nvSpPr>
        <p:spPr>
          <a:xfrm>
            <a:off y="35595562" x="14996159"/>
            <a:ext cy="2044699" cx="13898879"/>
          </a:xfrm>
          <a:prstGeom prst="rect">
            <a:avLst/>
          </a:prstGeom>
          <a:noFill/>
          <a:ln>
            <a:noFill/>
          </a:ln>
        </p:spPr>
        <p:txBody>
          <a:bodyPr bIns="91425" tIns="91425" lIns="91425" anchor="ctr" anchorCtr="0" rIns="91425"/>
          <a:lstStyle>
            <a:lvl1pPr indent="0" marR="0" algn="ct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27" id="27"/>
          <p:cNvSpPr txBox="1"/>
          <p:nvPr>
            <p:ph type="sldNum" idx="12"/>
          </p:nvPr>
        </p:nvSpPr>
        <p:spPr>
          <a:xfrm>
            <a:off y="35595562" x="31455359"/>
            <a:ext cy="2044699" cx="10241279"/>
          </a:xfrm>
          <a:prstGeom prst="rect">
            <a:avLst/>
          </a:prstGeom>
          <a:noFill/>
          <a:ln>
            <a:noFill/>
          </a:ln>
        </p:spPr>
        <p:txBody>
          <a:bodyPr bIns="91425" tIns="91425" lIns="91425" anchor="ctr" anchorCtr="0" rIns="91425"/>
          <a:lstStyle>
            <a:lvl1pPr indent="0" marR="0" algn="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Obj" type="twoObj">
  <p:cSld name="twoObj">
    <p:spTree>
      <p:nvGrpSpPr>
        <p:cNvPr name="Shape 28" id="28"/>
        <p:cNvGrpSpPr/>
        <p:nvPr/>
      </p:nvGrpSpPr>
      <p:grpSpPr>
        <a:xfrm>
          <a:off y="0" x="0"/>
          <a:ext cy="0" cx="0"/>
          <a:chOff y="0" x="0"/>
          <a:chExt cy="0" cx="0"/>
        </a:xfrm>
      </p:grpSpPr>
      <p:sp>
        <p:nvSpPr>
          <p:cNvPr name="Shape 29" id="29"/>
          <p:cNvSpPr txBox="1"/>
          <p:nvPr>
            <p:ph type="title"/>
          </p:nvPr>
        </p:nvSpPr>
        <p:spPr>
          <a:xfrm>
            <a:off y="1537973" x="2194559"/>
            <a:ext cy="6400799" cx="39502080"/>
          </a:xfrm>
          <a:prstGeom prst="rect">
            <a:avLst/>
          </a:prstGeom>
          <a:noFill/>
          <a:ln>
            <a:noFill/>
          </a:ln>
        </p:spPr>
        <p:txBody>
          <a:bodyPr bIns="91425" tIns="91425" lIns="91425" anchor="ctr" anchorCtr="0" rIns="91425"/>
          <a:lstStyle>
            <a:lvl1pPr algn="ctr" rtl="0">
              <a:spcBef>
                <a:spcPts val="0"/>
              </a:spcBef>
              <a:buClr>
                <a:schemeClr val="dk1"/>
              </a:buClr>
              <a:buFont typeface="Calibri"/>
              <a:buNone/>
              <a:defRPr sz="226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30" id="30"/>
          <p:cNvSpPr txBox="1"/>
          <p:nvPr>
            <p:ph type="body" idx="1"/>
          </p:nvPr>
        </p:nvSpPr>
        <p:spPr>
          <a:xfrm>
            <a:off y="8961124" x="2194559"/>
            <a:ext cy="25345393" cx="19385280"/>
          </a:xfrm>
          <a:prstGeom prst="rect">
            <a:avLst/>
          </a:prstGeom>
          <a:noFill/>
          <a:ln>
            <a:noFill/>
          </a:ln>
        </p:spPr>
        <p:txBody>
          <a:bodyPr bIns="91425" tIns="91425" lIns="91425" anchor="t" anchorCtr="0" rIns="91425"/>
          <a:lstStyle>
            <a:lvl1pPr rtl="0">
              <a:defRPr sz="14400"/>
            </a:lvl1pPr>
            <a:lvl2pPr rtl="0">
              <a:defRPr sz="12300"/>
            </a:lvl2pPr>
            <a:lvl3pPr rtl="0">
              <a:defRPr sz="10300"/>
            </a:lvl3pPr>
            <a:lvl4pPr rtl="0">
              <a:defRPr sz="9300"/>
            </a:lvl4pPr>
            <a:lvl5pPr rtl="0">
              <a:defRPr sz="9300"/>
            </a:lvl5pPr>
            <a:lvl6pPr rtl="0">
              <a:defRPr sz="9300"/>
            </a:lvl6pPr>
            <a:lvl7pPr rtl="0">
              <a:defRPr sz="9300"/>
            </a:lvl7pPr>
            <a:lvl8pPr rtl="0">
              <a:defRPr sz="9300"/>
            </a:lvl8pPr>
            <a:lvl9pPr rtl="0">
              <a:defRPr sz="9300"/>
            </a:lvl9pPr>
          </a:lstStyle>
          <a:p/>
        </p:txBody>
      </p:sp>
      <p:sp>
        <p:nvSpPr>
          <p:cNvPr name="Shape 31" id="31"/>
          <p:cNvSpPr txBox="1"/>
          <p:nvPr>
            <p:ph type="body" idx="2"/>
          </p:nvPr>
        </p:nvSpPr>
        <p:spPr>
          <a:xfrm>
            <a:off y="8961124" x="22311359"/>
            <a:ext cy="25345393" cx="19385280"/>
          </a:xfrm>
          <a:prstGeom prst="rect">
            <a:avLst/>
          </a:prstGeom>
          <a:noFill/>
          <a:ln>
            <a:noFill/>
          </a:ln>
        </p:spPr>
        <p:txBody>
          <a:bodyPr bIns="91425" tIns="91425" lIns="91425" anchor="t" anchorCtr="0" rIns="91425"/>
          <a:lstStyle>
            <a:lvl1pPr rtl="0">
              <a:defRPr sz="14400"/>
            </a:lvl1pPr>
            <a:lvl2pPr rtl="0">
              <a:defRPr sz="12300"/>
            </a:lvl2pPr>
            <a:lvl3pPr rtl="0">
              <a:defRPr sz="10300"/>
            </a:lvl3pPr>
            <a:lvl4pPr rtl="0">
              <a:defRPr sz="9300"/>
            </a:lvl4pPr>
            <a:lvl5pPr rtl="0">
              <a:defRPr sz="9300"/>
            </a:lvl5pPr>
            <a:lvl6pPr rtl="0">
              <a:defRPr sz="9300"/>
            </a:lvl6pPr>
            <a:lvl7pPr rtl="0">
              <a:defRPr sz="9300"/>
            </a:lvl7pPr>
            <a:lvl8pPr rtl="0">
              <a:defRPr sz="9300"/>
            </a:lvl8pPr>
            <a:lvl9pPr rtl="0">
              <a:defRPr sz="9300"/>
            </a:lvl9pPr>
          </a:lstStyle>
          <a:p/>
        </p:txBody>
      </p:sp>
      <p:sp>
        <p:nvSpPr>
          <p:cNvPr name="Shape 32" id="32"/>
          <p:cNvSpPr txBox="1"/>
          <p:nvPr>
            <p:ph type="dt" idx="10"/>
          </p:nvPr>
        </p:nvSpPr>
        <p:spPr>
          <a:xfrm>
            <a:off y="35595562" x="2194559"/>
            <a:ext cy="2044699" cx="10241279"/>
          </a:xfrm>
          <a:prstGeom prst="rect">
            <a:avLst/>
          </a:prstGeom>
          <a:noFill/>
          <a:ln>
            <a:noFill/>
          </a:ln>
        </p:spPr>
        <p:txBody>
          <a:bodyPr bIns="91425" tIns="91425" lIns="91425" anchor="ctr" anchorCtr="0" rIns="91425"/>
          <a:lstStyle>
            <a:lvl1pPr indent="0" marR="0" algn="l"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33" id="33"/>
          <p:cNvSpPr txBox="1"/>
          <p:nvPr>
            <p:ph type="ftr" idx="11"/>
          </p:nvPr>
        </p:nvSpPr>
        <p:spPr>
          <a:xfrm>
            <a:off y="35595562" x="14996159"/>
            <a:ext cy="2044699" cx="13898879"/>
          </a:xfrm>
          <a:prstGeom prst="rect">
            <a:avLst/>
          </a:prstGeom>
          <a:noFill/>
          <a:ln>
            <a:noFill/>
          </a:ln>
        </p:spPr>
        <p:txBody>
          <a:bodyPr bIns="91425" tIns="91425" lIns="91425" anchor="ctr" anchorCtr="0" rIns="91425"/>
          <a:lstStyle>
            <a:lvl1pPr indent="0" marR="0" algn="ct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34" id="34"/>
          <p:cNvSpPr txBox="1"/>
          <p:nvPr>
            <p:ph type="sldNum" idx="12"/>
          </p:nvPr>
        </p:nvSpPr>
        <p:spPr>
          <a:xfrm>
            <a:off y="35595562" x="31455359"/>
            <a:ext cy="2044699" cx="10241279"/>
          </a:xfrm>
          <a:prstGeom prst="rect">
            <a:avLst/>
          </a:prstGeom>
          <a:noFill/>
          <a:ln>
            <a:noFill/>
          </a:ln>
        </p:spPr>
        <p:txBody>
          <a:bodyPr bIns="91425" tIns="91425" lIns="91425" anchor="ctr" anchorCtr="0" rIns="91425"/>
          <a:lstStyle>
            <a:lvl1pPr indent="0" marR="0" algn="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TxTwoObj" type="twoTxTwoObj">
  <p:cSld name="twoTxTwoObj">
    <p:spTree>
      <p:nvGrpSpPr>
        <p:cNvPr name="Shape 35" id="35"/>
        <p:cNvGrpSpPr/>
        <p:nvPr/>
      </p:nvGrpSpPr>
      <p:grpSpPr>
        <a:xfrm>
          <a:off y="0" x="0"/>
          <a:ext cy="0" cx="0"/>
          <a:chOff y="0" x="0"/>
          <a:chExt cy="0" cx="0"/>
        </a:xfrm>
      </p:grpSpPr>
      <p:sp>
        <p:nvSpPr>
          <p:cNvPr name="Shape 36" id="36"/>
          <p:cNvSpPr txBox="1"/>
          <p:nvPr>
            <p:ph type="title"/>
          </p:nvPr>
        </p:nvSpPr>
        <p:spPr>
          <a:xfrm>
            <a:off y="1537973" x="2194559"/>
            <a:ext cy="6400799" cx="39502080"/>
          </a:xfrm>
          <a:prstGeom prst="rect">
            <a:avLst/>
          </a:prstGeom>
          <a:noFill/>
          <a:ln>
            <a:noFill/>
          </a:ln>
        </p:spPr>
        <p:txBody>
          <a:bodyPr bIns="91425" tIns="91425" lIns="91425" anchor="ctr" anchorCtr="0" rIns="91425"/>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37" id="37"/>
          <p:cNvSpPr txBox="1"/>
          <p:nvPr>
            <p:ph type="body" idx="1"/>
          </p:nvPr>
        </p:nvSpPr>
        <p:spPr>
          <a:xfrm>
            <a:off y="8596634" x="2194559"/>
            <a:ext cy="3582666" cx="19392901"/>
          </a:xfrm>
          <a:prstGeom prst="rect">
            <a:avLst/>
          </a:prstGeom>
          <a:noFill/>
          <a:ln>
            <a:noFill/>
          </a:ln>
        </p:spPr>
        <p:txBody>
          <a:bodyPr bIns="91425" tIns="91425" lIns="91425" anchor="b" anchorCtr="0" rIns="91425"/>
          <a:lstStyle>
            <a:lvl1pPr indent="0" marL="0" rtl="0">
              <a:buFont typeface="Calibri"/>
              <a:buNone/>
              <a:defRPr sz="12300" b="1"/>
            </a:lvl1pPr>
            <a:lvl2pPr indent="-1788" marL="2351288" rtl="0">
              <a:buFont typeface="Calibri"/>
              <a:buNone/>
              <a:defRPr sz="10300" b="1"/>
            </a:lvl2pPr>
            <a:lvl3pPr indent="-3576" marL="4702576" rtl="0">
              <a:buFont typeface="Calibri"/>
              <a:buNone/>
              <a:defRPr sz="9300" b="1"/>
            </a:lvl3pPr>
            <a:lvl4pPr indent="-5364" marL="7053864" rtl="0">
              <a:buFont typeface="Calibri"/>
              <a:buNone/>
              <a:defRPr sz="8200" b="1"/>
            </a:lvl4pPr>
            <a:lvl5pPr indent="-7153" marL="9405153" rtl="0">
              <a:buFont typeface="Calibri"/>
              <a:buNone/>
              <a:defRPr sz="8200" b="1"/>
            </a:lvl5pPr>
            <a:lvl6pPr indent="-8941" marL="11756441" rtl="0">
              <a:buFont typeface="Calibri"/>
              <a:buNone/>
              <a:defRPr sz="8200" b="1"/>
            </a:lvl6pPr>
            <a:lvl7pPr indent="-10729" marL="14107730" rtl="0">
              <a:buFont typeface="Calibri"/>
              <a:buNone/>
              <a:defRPr sz="8200" b="1"/>
            </a:lvl7pPr>
            <a:lvl8pPr indent="-12517" marL="16459017" rtl="0">
              <a:buFont typeface="Calibri"/>
              <a:buNone/>
              <a:defRPr sz="8200" b="1"/>
            </a:lvl8pPr>
            <a:lvl9pPr indent="-1604" marL="18810304" rtl="0">
              <a:buFont typeface="Calibri"/>
              <a:buNone/>
              <a:defRPr sz="8200" b="1"/>
            </a:lvl9pPr>
          </a:lstStyle>
          <a:p/>
        </p:txBody>
      </p:sp>
      <p:sp>
        <p:nvSpPr>
          <p:cNvPr name="Shape 38" id="38"/>
          <p:cNvSpPr txBox="1"/>
          <p:nvPr>
            <p:ph type="body" idx="2"/>
          </p:nvPr>
        </p:nvSpPr>
        <p:spPr>
          <a:xfrm>
            <a:off y="12179300" x="2194559"/>
            <a:ext cy="22127213" cx="19392901"/>
          </a:xfrm>
          <a:prstGeom prst="rect">
            <a:avLst/>
          </a:prstGeom>
          <a:noFill/>
          <a:ln>
            <a:noFill/>
          </a:ln>
        </p:spPr>
        <p:txBody>
          <a:bodyPr bIns="91425" tIns="91425" lIns="91425" anchor="t" anchorCtr="0" rIns="91425"/>
          <a:lstStyle>
            <a:lvl1pPr rtl="0">
              <a:defRPr sz="12300"/>
            </a:lvl1pPr>
            <a:lvl2pPr rtl="0">
              <a:defRPr sz="10300"/>
            </a:lvl2pPr>
            <a:lvl3pPr rtl="0">
              <a:defRPr sz="9300"/>
            </a:lvl3pPr>
            <a:lvl4pPr rtl="0">
              <a:defRPr sz="8200"/>
            </a:lvl4pPr>
            <a:lvl5pPr rtl="0">
              <a:defRPr sz="8200"/>
            </a:lvl5pPr>
            <a:lvl6pPr rtl="0">
              <a:defRPr sz="8200"/>
            </a:lvl6pPr>
            <a:lvl7pPr rtl="0">
              <a:defRPr sz="8200"/>
            </a:lvl7pPr>
            <a:lvl8pPr rtl="0">
              <a:defRPr sz="8200"/>
            </a:lvl8pPr>
            <a:lvl9pPr rtl="0">
              <a:defRPr sz="8200"/>
            </a:lvl9pPr>
          </a:lstStyle>
          <a:p/>
        </p:txBody>
      </p:sp>
      <p:sp>
        <p:nvSpPr>
          <p:cNvPr name="Shape 39" id="39"/>
          <p:cNvSpPr txBox="1"/>
          <p:nvPr>
            <p:ph type="body" idx="3"/>
          </p:nvPr>
        </p:nvSpPr>
        <p:spPr>
          <a:xfrm>
            <a:off y="8596634" x="22296123"/>
            <a:ext cy="3582666" cx="19400519"/>
          </a:xfrm>
          <a:prstGeom prst="rect">
            <a:avLst/>
          </a:prstGeom>
          <a:noFill/>
          <a:ln>
            <a:noFill/>
          </a:ln>
        </p:spPr>
        <p:txBody>
          <a:bodyPr bIns="91425" tIns="91425" lIns="91425" anchor="b" anchorCtr="0" rIns="91425"/>
          <a:lstStyle>
            <a:lvl1pPr indent="0" marL="0" rtl="0">
              <a:buFont typeface="Calibri"/>
              <a:buNone/>
              <a:defRPr sz="12300" b="1"/>
            </a:lvl1pPr>
            <a:lvl2pPr indent="-1788" marL="2351288" rtl="0">
              <a:buFont typeface="Calibri"/>
              <a:buNone/>
              <a:defRPr sz="10300" b="1"/>
            </a:lvl2pPr>
            <a:lvl3pPr indent="-3576" marL="4702576" rtl="0">
              <a:buFont typeface="Calibri"/>
              <a:buNone/>
              <a:defRPr sz="9300" b="1"/>
            </a:lvl3pPr>
            <a:lvl4pPr indent="-5364" marL="7053864" rtl="0">
              <a:buFont typeface="Calibri"/>
              <a:buNone/>
              <a:defRPr sz="8200" b="1"/>
            </a:lvl4pPr>
            <a:lvl5pPr indent="-7153" marL="9405153" rtl="0">
              <a:buFont typeface="Calibri"/>
              <a:buNone/>
              <a:defRPr sz="8200" b="1"/>
            </a:lvl5pPr>
            <a:lvl6pPr indent="-8941" marL="11756441" rtl="0">
              <a:buFont typeface="Calibri"/>
              <a:buNone/>
              <a:defRPr sz="8200" b="1"/>
            </a:lvl6pPr>
            <a:lvl7pPr indent="-10729" marL="14107730" rtl="0">
              <a:buFont typeface="Calibri"/>
              <a:buNone/>
              <a:defRPr sz="8200" b="1"/>
            </a:lvl7pPr>
            <a:lvl8pPr indent="-12517" marL="16459017" rtl="0">
              <a:buFont typeface="Calibri"/>
              <a:buNone/>
              <a:defRPr sz="8200" b="1"/>
            </a:lvl8pPr>
            <a:lvl9pPr indent="-1604" marL="18810304" rtl="0">
              <a:buFont typeface="Calibri"/>
              <a:buNone/>
              <a:defRPr sz="8200" b="1"/>
            </a:lvl9pPr>
          </a:lstStyle>
          <a:p/>
        </p:txBody>
      </p:sp>
      <p:sp>
        <p:nvSpPr>
          <p:cNvPr name="Shape 40" id="40"/>
          <p:cNvSpPr txBox="1"/>
          <p:nvPr>
            <p:ph type="body" idx="4"/>
          </p:nvPr>
        </p:nvSpPr>
        <p:spPr>
          <a:xfrm>
            <a:off y="12179300" x="22296123"/>
            <a:ext cy="22127213" cx="19400519"/>
          </a:xfrm>
          <a:prstGeom prst="rect">
            <a:avLst/>
          </a:prstGeom>
          <a:noFill/>
          <a:ln>
            <a:noFill/>
          </a:ln>
        </p:spPr>
        <p:txBody>
          <a:bodyPr bIns="91425" tIns="91425" lIns="91425" anchor="t" anchorCtr="0" rIns="91425"/>
          <a:lstStyle>
            <a:lvl1pPr rtl="0">
              <a:defRPr sz="12300"/>
            </a:lvl1pPr>
            <a:lvl2pPr rtl="0">
              <a:defRPr sz="10300"/>
            </a:lvl2pPr>
            <a:lvl3pPr rtl="0">
              <a:defRPr sz="9300"/>
            </a:lvl3pPr>
            <a:lvl4pPr rtl="0">
              <a:defRPr sz="8200"/>
            </a:lvl4pPr>
            <a:lvl5pPr rtl="0">
              <a:defRPr sz="8200"/>
            </a:lvl5pPr>
            <a:lvl6pPr rtl="0">
              <a:defRPr sz="8200"/>
            </a:lvl6pPr>
            <a:lvl7pPr rtl="0">
              <a:defRPr sz="8200"/>
            </a:lvl7pPr>
            <a:lvl8pPr rtl="0">
              <a:defRPr sz="8200"/>
            </a:lvl8pPr>
            <a:lvl9pPr rtl="0">
              <a:defRPr sz="8200"/>
            </a:lvl9pPr>
          </a:lstStyle>
          <a:p/>
        </p:txBody>
      </p:sp>
      <p:sp>
        <p:nvSpPr>
          <p:cNvPr name="Shape 41" id="41"/>
          <p:cNvSpPr txBox="1"/>
          <p:nvPr>
            <p:ph type="dt" idx="10"/>
          </p:nvPr>
        </p:nvSpPr>
        <p:spPr>
          <a:xfrm>
            <a:off y="35595562" x="2194559"/>
            <a:ext cy="2044699" cx="10241279"/>
          </a:xfrm>
          <a:prstGeom prst="rect">
            <a:avLst/>
          </a:prstGeom>
          <a:noFill/>
          <a:ln>
            <a:noFill/>
          </a:ln>
        </p:spPr>
        <p:txBody>
          <a:bodyPr bIns="91425" tIns="91425" lIns="91425" anchor="ctr" anchorCtr="0" rIns="91425"/>
          <a:lstStyle>
            <a:lvl1pPr indent="0" marR="0" algn="l"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42" id="42"/>
          <p:cNvSpPr txBox="1"/>
          <p:nvPr>
            <p:ph type="ftr" idx="11"/>
          </p:nvPr>
        </p:nvSpPr>
        <p:spPr>
          <a:xfrm>
            <a:off y="35595562" x="14996159"/>
            <a:ext cy="2044699" cx="13898879"/>
          </a:xfrm>
          <a:prstGeom prst="rect">
            <a:avLst/>
          </a:prstGeom>
          <a:noFill/>
          <a:ln>
            <a:noFill/>
          </a:ln>
        </p:spPr>
        <p:txBody>
          <a:bodyPr bIns="91425" tIns="91425" lIns="91425" anchor="ctr" anchorCtr="0" rIns="91425"/>
          <a:lstStyle>
            <a:lvl1pPr indent="0" marR="0" algn="ct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43" id="43"/>
          <p:cNvSpPr txBox="1"/>
          <p:nvPr>
            <p:ph type="sldNum" idx="12"/>
          </p:nvPr>
        </p:nvSpPr>
        <p:spPr>
          <a:xfrm>
            <a:off y="35595562" x="31455359"/>
            <a:ext cy="2044699" cx="10241279"/>
          </a:xfrm>
          <a:prstGeom prst="rect">
            <a:avLst/>
          </a:prstGeom>
          <a:noFill/>
          <a:ln>
            <a:noFill/>
          </a:ln>
        </p:spPr>
        <p:txBody>
          <a:bodyPr bIns="91425" tIns="91425" lIns="91425" anchor="ctr" anchorCtr="0" rIns="91425"/>
          <a:lstStyle>
            <a:lvl1pPr indent="0" marR="0" algn="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44" id="44"/>
        <p:cNvGrpSpPr/>
        <p:nvPr/>
      </p:nvGrpSpPr>
      <p:grpSpPr>
        <a:xfrm>
          <a:off y="0" x="0"/>
          <a:ext cy="0" cx="0"/>
          <a:chOff y="0" x="0"/>
          <a:chExt cy="0" cx="0"/>
        </a:xfrm>
      </p:grpSpPr>
      <p:sp>
        <p:nvSpPr>
          <p:cNvPr name="Shape 45" id="45"/>
          <p:cNvSpPr txBox="1"/>
          <p:nvPr>
            <p:ph type="title"/>
          </p:nvPr>
        </p:nvSpPr>
        <p:spPr>
          <a:xfrm>
            <a:off y="1537973" x="2194559"/>
            <a:ext cy="6400799" cx="39502080"/>
          </a:xfrm>
          <a:prstGeom prst="rect">
            <a:avLst/>
          </a:prstGeom>
          <a:noFill/>
          <a:ln>
            <a:noFill/>
          </a:ln>
        </p:spPr>
        <p:txBody>
          <a:bodyPr bIns="91425" tIns="91425" lIns="91425" anchor="ctr" anchorCtr="0" rIns="91425"/>
          <a:lstStyle>
            <a:lvl1pPr algn="ctr" rtl="0">
              <a:spcBef>
                <a:spcPts val="0"/>
              </a:spcBef>
              <a:buClr>
                <a:schemeClr val="dk1"/>
              </a:buClr>
              <a:buFont typeface="Calibri"/>
              <a:buNone/>
              <a:defRPr sz="226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46" id="46"/>
          <p:cNvSpPr txBox="1"/>
          <p:nvPr>
            <p:ph type="dt" idx="10"/>
          </p:nvPr>
        </p:nvSpPr>
        <p:spPr>
          <a:xfrm>
            <a:off y="35595562" x="2194559"/>
            <a:ext cy="2044699" cx="10241279"/>
          </a:xfrm>
          <a:prstGeom prst="rect">
            <a:avLst/>
          </a:prstGeom>
          <a:noFill/>
          <a:ln>
            <a:noFill/>
          </a:ln>
        </p:spPr>
        <p:txBody>
          <a:bodyPr bIns="91425" tIns="91425" lIns="91425" anchor="ctr" anchorCtr="0" rIns="91425"/>
          <a:lstStyle>
            <a:lvl1pPr indent="0" marR="0" algn="l"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47" id="47"/>
          <p:cNvSpPr txBox="1"/>
          <p:nvPr>
            <p:ph type="ftr" idx="11"/>
          </p:nvPr>
        </p:nvSpPr>
        <p:spPr>
          <a:xfrm>
            <a:off y="35595562" x="14996159"/>
            <a:ext cy="2044699" cx="13898879"/>
          </a:xfrm>
          <a:prstGeom prst="rect">
            <a:avLst/>
          </a:prstGeom>
          <a:noFill/>
          <a:ln>
            <a:noFill/>
          </a:ln>
        </p:spPr>
        <p:txBody>
          <a:bodyPr bIns="91425" tIns="91425" lIns="91425" anchor="ctr" anchorCtr="0" rIns="91425"/>
          <a:lstStyle>
            <a:lvl1pPr indent="0" marR="0" algn="ct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48" id="48"/>
          <p:cNvSpPr txBox="1"/>
          <p:nvPr>
            <p:ph type="sldNum" idx="12"/>
          </p:nvPr>
        </p:nvSpPr>
        <p:spPr>
          <a:xfrm>
            <a:off y="35595562" x="31455359"/>
            <a:ext cy="2044699" cx="10241279"/>
          </a:xfrm>
          <a:prstGeom prst="rect">
            <a:avLst/>
          </a:prstGeom>
          <a:noFill/>
          <a:ln>
            <a:noFill/>
          </a:ln>
        </p:spPr>
        <p:txBody>
          <a:bodyPr bIns="91425" tIns="91425" lIns="91425" anchor="ctr" anchorCtr="0" rIns="91425"/>
          <a:lstStyle>
            <a:lvl1pPr indent="0" marR="0" algn="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49" id="49"/>
        <p:cNvGrpSpPr/>
        <p:nvPr/>
      </p:nvGrpSpPr>
      <p:grpSpPr>
        <a:xfrm>
          <a:off y="0" x="0"/>
          <a:ext cy="0" cx="0"/>
          <a:chOff y="0" x="0"/>
          <a:chExt cy="0" cx="0"/>
        </a:xfrm>
      </p:grpSpPr>
      <p:sp>
        <p:nvSpPr>
          <p:cNvPr name="Shape 50" id="50"/>
          <p:cNvSpPr txBox="1"/>
          <p:nvPr>
            <p:ph type="dt" idx="10"/>
          </p:nvPr>
        </p:nvSpPr>
        <p:spPr>
          <a:xfrm>
            <a:off y="35595562" x="2194559"/>
            <a:ext cy="2044699" cx="10241279"/>
          </a:xfrm>
          <a:prstGeom prst="rect">
            <a:avLst/>
          </a:prstGeom>
          <a:noFill/>
          <a:ln>
            <a:noFill/>
          </a:ln>
        </p:spPr>
        <p:txBody>
          <a:bodyPr bIns="91425" tIns="91425" lIns="91425" anchor="ctr" anchorCtr="0" rIns="91425"/>
          <a:lstStyle>
            <a:lvl1pPr indent="0" marR="0" algn="l"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51" id="51"/>
          <p:cNvSpPr txBox="1"/>
          <p:nvPr>
            <p:ph type="ftr" idx="11"/>
          </p:nvPr>
        </p:nvSpPr>
        <p:spPr>
          <a:xfrm>
            <a:off y="35595562" x="14996159"/>
            <a:ext cy="2044699" cx="13898879"/>
          </a:xfrm>
          <a:prstGeom prst="rect">
            <a:avLst/>
          </a:prstGeom>
          <a:noFill/>
          <a:ln>
            <a:noFill/>
          </a:ln>
        </p:spPr>
        <p:txBody>
          <a:bodyPr bIns="91425" tIns="91425" lIns="91425" anchor="ctr" anchorCtr="0" rIns="91425"/>
          <a:lstStyle>
            <a:lvl1pPr indent="0" marR="0" algn="ct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52" id="52"/>
          <p:cNvSpPr txBox="1"/>
          <p:nvPr>
            <p:ph type="sldNum" idx="12"/>
          </p:nvPr>
        </p:nvSpPr>
        <p:spPr>
          <a:xfrm>
            <a:off y="35595562" x="31455359"/>
            <a:ext cy="2044699" cx="10241279"/>
          </a:xfrm>
          <a:prstGeom prst="rect">
            <a:avLst/>
          </a:prstGeom>
          <a:noFill/>
          <a:ln>
            <a:noFill/>
          </a:ln>
        </p:spPr>
        <p:txBody>
          <a:bodyPr bIns="91425" tIns="91425" lIns="91425" anchor="ctr" anchorCtr="0" rIns="91425"/>
          <a:lstStyle>
            <a:lvl1pPr indent="0" marR="0" algn="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Tx" type="objTx">
  <p:cSld name="objTx">
    <p:spTree>
      <p:nvGrpSpPr>
        <p:cNvPr name="Shape 53" id="53"/>
        <p:cNvGrpSpPr/>
        <p:nvPr/>
      </p:nvGrpSpPr>
      <p:grpSpPr>
        <a:xfrm>
          <a:off y="0" x="0"/>
          <a:ext cy="0" cx="0"/>
          <a:chOff y="0" x="0"/>
          <a:chExt cy="0" cx="0"/>
        </a:xfrm>
      </p:grpSpPr>
      <p:sp>
        <p:nvSpPr>
          <p:cNvPr name="Shape 54" id="54"/>
          <p:cNvSpPr txBox="1"/>
          <p:nvPr>
            <p:ph type="title"/>
          </p:nvPr>
        </p:nvSpPr>
        <p:spPr>
          <a:xfrm>
            <a:off y="1529079" x="2194563"/>
            <a:ext cy="6507479" cx="14439901"/>
          </a:xfrm>
          <a:prstGeom prst="rect">
            <a:avLst/>
          </a:prstGeom>
          <a:noFill/>
          <a:ln>
            <a:noFill/>
          </a:ln>
        </p:spPr>
        <p:txBody>
          <a:bodyPr bIns="91425" tIns="91425" lIns="91425" anchor="b" anchorCtr="0" rIns="91425"/>
          <a:lstStyle>
            <a:lvl1pPr algn="l" rtl="0">
              <a:defRPr sz="10300" b="1"/>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55" id="55"/>
          <p:cNvSpPr txBox="1"/>
          <p:nvPr>
            <p:ph type="body" idx="1"/>
          </p:nvPr>
        </p:nvSpPr>
        <p:spPr>
          <a:xfrm>
            <a:off y="1529083" x="17160240"/>
            <a:ext cy="32777432" cx="24536398"/>
          </a:xfrm>
          <a:prstGeom prst="rect">
            <a:avLst/>
          </a:prstGeom>
          <a:noFill/>
          <a:ln>
            <a:noFill/>
          </a:ln>
        </p:spPr>
        <p:txBody>
          <a:bodyPr bIns="91425" tIns="91425" lIns="91425" anchor="t" anchorCtr="0" rIns="91425"/>
          <a:lstStyle>
            <a:lvl1pPr rtl="0">
              <a:defRPr sz="16500"/>
            </a:lvl1pPr>
            <a:lvl2pPr rtl="0">
              <a:defRPr sz="14400"/>
            </a:lvl2pPr>
            <a:lvl3pPr rtl="0">
              <a:defRPr sz="12300"/>
            </a:lvl3pPr>
            <a:lvl4pPr rtl="0">
              <a:defRPr sz="10300"/>
            </a:lvl4pPr>
            <a:lvl5pPr rtl="0">
              <a:defRPr sz="10300"/>
            </a:lvl5pPr>
            <a:lvl6pPr rtl="0">
              <a:defRPr sz="10300"/>
            </a:lvl6pPr>
            <a:lvl7pPr rtl="0">
              <a:defRPr sz="10300"/>
            </a:lvl7pPr>
            <a:lvl8pPr rtl="0">
              <a:defRPr sz="10300"/>
            </a:lvl8pPr>
            <a:lvl9pPr rtl="0">
              <a:defRPr sz="10300"/>
            </a:lvl9pPr>
          </a:lstStyle>
          <a:p/>
        </p:txBody>
      </p:sp>
      <p:sp>
        <p:nvSpPr>
          <p:cNvPr name="Shape 56" id="56"/>
          <p:cNvSpPr txBox="1"/>
          <p:nvPr>
            <p:ph type="body" idx="2"/>
          </p:nvPr>
        </p:nvSpPr>
        <p:spPr>
          <a:xfrm>
            <a:off y="8036564" x="2194563"/>
            <a:ext cy="26269952" cx="14439901"/>
          </a:xfrm>
          <a:prstGeom prst="rect">
            <a:avLst/>
          </a:prstGeom>
          <a:noFill/>
          <a:ln>
            <a:noFill/>
          </a:ln>
        </p:spPr>
        <p:txBody>
          <a:bodyPr bIns="91425" tIns="91425" lIns="91425" anchor="t" anchorCtr="0" rIns="91425"/>
          <a:lstStyle>
            <a:lvl1pPr indent="0" marL="0" rtl="0">
              <a:buFont typeface="Calibri"/>
              <a:buNone/>
              <a:defRPr sz="7200"/>
            </a:lvl1pPr>
            <a:lvl2pPr indent="-1788" marL="2351288" rtl="0">
              <a:buFont typeface="Calibri"/>
              <a:buNone/>
              <a:defRPr sz="6200"/>
            </a:lvl2pPr>
            <a:lvl3pPr indent="-3576" marL="4702576" rtl="0">
              <a:buFont typeface="Calibri"/>
              <a:buNone/>
              <a:defRPr sz="5100"/>
            </a:lvl3pPr>
            <a:lvl4pPr indent="-5364" marL="7053864" rtl="0">
              <a:buFont typeface="Calibri"/>
              <a:buNone/>
              <a:defRPr sz="4600"/>
            </a:lvl4pPr>
            <a:lvl5pPr indent="-7153" marL="9405153" rtl="0">
              <a:buFont typeface="Calibri"/>
              <a:buNone/>
              <a:defRPr sz="4600"/>
            </a:lvl5pPr>
            <a:lvl6pPr indent="-8941" marL="11756441" rtl="0">
              <a:buFont typeface="Calibri"/>
              <a:buNone/>
              <a:defRPr sz="4600"/>
            </a:lvl6pPr>
            <a:lvl7pPr indent="-10729" marL="14107730" rtl="0">
              <a:buFont typeface="Calibri"/>
              <a:buNone/>
              <a:defRPr sz="4600"/>
            </a:lvl7pPr>
            <a:lvl8pPr indent="-12517" marL="16459017" rtl="0">
              <a:buFont typeface="Calibri"/>
              <a:buNone/>
              <a:defRPr sz="4600"/>
            </a:lvl8pPr>
            <a:lvl9pPr indent="-1604" marL="18810304" rtl="0">
              <a:buFont typeface="Calibri"/>
              <a:buNone/>
              <a:defRPr sz="4600"/>
            </a:lvl9pPr>
          </a:lstStyle>
          <a:p/>
        </p:txBody>
      </p:sp>
      <p:sp>
        <p:nvSpPr>
          <p:cNvPr name="Shape 57" id="57"/>
          <p:cNvSpPr txBox="1"/>
          <p:nvPr>
            <p:ph type="dt" idx="10"/>
          </p:nvPr>
        </p:nvSpPr>
        <p:spPr>
          <a:xfrm>
            <a:off y="35595562" x="2194559"/>
            <a:ext cy="2044699" cx="10241279"/>
          </a:xfrm>
          <a:prstGeom prst="rect">
            <a:avLst/>
          </a:prstGeom>
          <a:noFill/>
          <a:ln>
            <a:noFill/>
          </a:ln>
        </p:spPr>
        <p:txBody>
          <a:bodyPr bIns="91425" tIns="91425" lIns="91425" anchor="ctr" anchorCtr="0" rIns="91425"/>
          <a:lstStyle>
            <a:lvl1pPr indent="0" marR="0" algn="l"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58" id="58"/>
          <p:cNvSpPr txBox="1"/>
          <p:nvPr>
            <p:ph type="ftr" idx="11"/>
          </p:nvPr>
        </p:nvSpPr>
        <p:spPr>
          <a:xfrm>
            <a:off y="35595562" x="14996159"/>
            <a:ext cy="2044699" cx="13898879"/>
          </a:xfrm>
          <a:prstGeom prst="rect">
            <a:avLst/>
          </a:prstGeom>
          <a:noFill/>
          <a:ln>
            <a:noFill/>
          </a:ln>
        </p:spPr>
        <p:txBody>
          <a:bodyPr bIns="91425" tIns="91425" lIns="91425" anchor="ctr" anchorCtr="0" rIns="91425"/>
          <a:lstStyle>
            <a:lvl1pPr indent="0" marR="0" algn="ct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59" id="59"/>
          <p:cNvSpPr txBox="1"/>
          <p:nvPr>
            <p:ph type="sldNum" idx="12"/>
          </p:nvPr>
        </p:nvSpPr>
        <p:spPr>
          <a:xfrm>
            <a:off y="35595562" x="31455359"/>
            <a:ext cy="2044699" cx="10241279"/>
          </a:xfrm>
          <a:prstGeom prst="rect">
            <a:avLst/>
          </a:prstGeom>
          <a:noFill/>
          <a:ln>
            <a:noFill/>
          </a:ln>
        </p:spPr>
        <p:txBody>
          <a:bodyPr bIns="91425" tIns="91425" lIns="91425" anchor="ctr" anchorCtr="0" rIns="91425"/>
          <a:lstStyle>
            <a:lvl1pPr indent="0" marR="0" algn="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picTx" type="picTx">
  <p:cSld name="picTx">
    <p:spTree>
      <p:nvGrpSpPr>
        <p:cNvPr name="Shape 60" id="60"/>
        <p:cNvGrpSpPr/>
        <p:nvPr/>
      </p:nvGrpSpPr>
      <p:grpSpPr>
        <a:xfrm>
          <a:off y="0" x="0"/>
          <a:ext cy="0" cx="0"/>
          <a:chOff y="0" x="0"/>
          <a:chExt cy="0" cx="0"/>
        </a:xfrm>
      </p:grpSpPr>
      <p:sp>
        <p:nvSpPr>
          <p:cNvPr name="Shape 61" id="61"/>
          <p:cNvSpPr txBox="1"/>
          <p:nvPr>
            <p:ph type="title"/>
          </p:nvPr>
        </p:nvSpPr>
        <p:spPr>
          <a:xfrm>
            <a:off y="26883362" x="8602982"/>
            <a:ext cy="3173733" cx="26334720"/>
          </a:xfrm>
          <a:prstGeom prst="rect">
            <a:avLst/>
          </a:prstGeom>
          <a:noFill/>
          <a:ln>
            <a:noFill/>
          </a:ln>
        </p:spPr>
        <p:txBody>
          <a:bodyPr bIns="91425" tIns="91425" lIns="91425" anchor="b" anchorCtr="0" rIns="91425"/>
          <a:lstStyle>
            <a:lvl1pPr algn="l" rtl="0">
              <a:defRPr sz="10300" b="1"/>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62" id="62"/>
          <p:cNvSpPr/>
          <p:nvPr>
            <p:ph type="pic" idx="2"/>
          </p:nvPr>
        </p:nvSpPr>
        <p:spPr>
          <a:xfrm>
            <a:off y="3431539" x="8602982"/>
            <a:ext cy="23042880" cx="26334720"/>
          </a:xfrm>
          <a:prstGeom prst="rect">
            <a:avLst/>
          </a:prstGeom>
          <a:noFill/>
          <a:ln>
            <a:noFill/>
          </a:ln>
        </p:spPr>
        <p:txBody>
          <a:bodyPr bIns="91425" tIns="91425" lIns="91425" anchor="ctr" anchorCtr="0" rIns="91425"/>
          <a:lstStyle>
            <a:lvl1pPr indent="0" marR="0" algn="l" marL="0" rtl="0">
              <a:buClr>
                <a:srgbClr val="888888"/>
              </a:buClr>
              <a:buFont typeface="Calibri"/>
              <a:buNone/>
              <a:defRPr i="0" baseline="0" strike="noStrike" sz="16500" b="0" cap="none" u="none">
                <a:solidFill>
                  <a:srgbClr val="888888"/>
                </a:solidFill>
                <a:latin typeface="Calibri"/>
                <a:ea typeface="Calibri"/>
                <a:cs typeface="Calibri"/>
                <a:sym typeface="Calibri"/>
              </a:defRPr>
            </a:lvl1pPr>
            <a:lvl2pPr indent="-1788" marR="0" algn="l" marL="2351288" rtl="0">
              <a:buClr>
                <a:schemeClr val="dk1"/>
              </a:buClr>
              <a:buFont typeface="Calibri"/>
              <a:buNone/>
              <a:defRPr i="0" baseline="0" strike="noStrike" sz="14400" b="0" cap="none" u="none">
                <a:solidFill>
                  <a:schemeClr val="dk1"/>
                </a:solidFill>
                <a:latin typeface="Calibri"/>
                <a:ea typeface="Calibri"/>
                <a:cs typeface="Calibri"/>
                <a:sym typeface="Calibri"/>
              </a:defRPr>
            </a:lvl2pPr>
            <a:lvl3pPr indent="-3576" marR="0" algn="l" marL="4702576" rtl="0">
              <a:buClr>
                <a:schemeClr val="dk1"/>
              </a:buClr>
              <a:buFont typeface="Calibri"/>
              <a:buNone/>
              <a:defRPr i="0" baseline="0" strike="noStrike" sz="12300" b="0" cap="none" u="none">
                <a:solidFill>
                  <a:schemeClr val="dk1"/>
                </a:solidFill>
                <a:latin typeface="Calibri"/>
                <a:ea typeface="Calibri"/>
                <a:cs typeface="Calibri"/>
                <a:sym typeface="Calibri"/>
              </a:defRPr>
            </a:lvl3pPr>
            <a:lvl4pPr indent="-5364" marR="0" algn="l" marL="7053864" rtl="0">
              <a:buClr>
                <a:schemeClr val="dk1"/>
              </a:buClr>
              <a:buFont typeface="Calibri"/>
              <a:buNone/>
              <a:defRPr i="0" baseline="0" strike="noStrike" sz="10300" b="0" cap="none" u="none">
                <a:solidFill>
                  <a:schemeClr val="dk1"/>
                </a:solidFill>
                <a:latin typeface="Calibri"/>
                <a:ea typeface="Calibri"/>
                <a:cs typeface="Calibri"/>
                <a:sym typeface="Calibri"/>
              </a:defRPr>
            </a:lvl4pPr>
            <a:lvl5pPr indent="-7153" marR="0" algn="l" marL="9405153" rtl="0">
              <a:buClr>
                <a:schemeClr val="dk1"/>
              </a:buClr>
              <a:buFont typeface="Calibri"/>
              <a:buNone/>
              <a:defRPr i="0" baseline="0" strike="noStrike" sz="10300" b="0" cap="none" u="none">
                <a:solidFill>
                  <a:schemeClr val="dk1"/>
                </a:solidFill>
                <a:latin typeface="Calibri"/>
                <a:ea typeface="Calibri"/>
                <a:cs typeface="Calibri"/>
                <a:sym typeface="Calibri"/>
              </a:defRPr>
            </a:lvl5pPr>
            <a:lvl6pPr indent="-8941" marR="0" algn="l" marL="11756441" rtl="0">
              <a:buClr>
                <a:schemeClr val="dk1"/>
              </a:buClr>
              <a:buFont typeface="Calibri"/>
              <a:buNone/>
              <a:defRPr i="0" baseline="0" strike="noStrike" sz="10300" b="0" cap="none" u="none">
                <a:solidFill>
                  <a:schemeClr val="dk1"/>
                </a:solidFill>
                <a:latin typeface="Calibri"/>
                <a:ea typeface="Calibri"/>
                <a:cs typeface="Calibri"/>
                <a:sym typeface="Calibri"/>
              </a:defRPr>
            </a:lvl6pPr>
            <a:lvl7pPr indent="-10729" marR="0" algn="l" marL="14107730" rtl="0">
              <a:buClr>
                <a:schemeClr val="dk1"/>
              </a:buClr>
              <a:buFont typeface="Calibri"/>
              <a:buNone/>
              <a:defRPr i="0" baseline="0" strike="noStrike" sz="10300" b="0" cap="none" u="none">
                <a:solidFill>
                  <a:schemeClr val="dk1"/>
                </a:solidFill>
                <a:latin typeface="Calibri"/>
                <a:ea typeface="Calibri"/>
                <a:cs typeface="Calibri"/>
                <a:sym typeface="Calibri"/>
              </a:defRPr>
            </a:lvl7pPr>
            <a:lvl8pPr indent="-12517" marR="0" algn="l" marL="16459017" rtl="0">
              <a:buClr>
                <a:schemeClr val="dk1"/>
              </a:buClr>
              <a:buFont typeface="Calibri"/>
              <a:buNone/>
              <a:defRPr i="0" baseline="0" strike="noStrike" sz="10300" b="0" cap="none" u="none">
                <a:solidFill>
                  <a:schemeClr val="dk1"/>
                </a:solidFill>
                <a:latin typeface="Calibri"/>
                <a:ea typeface="Calibri"/>
                <a:cs typeface="Calibri"/>
                <a:sym typeface="Calibri"/>
              </a:defRPr>
            </a:lvl8pPr>
            <a:lvl9pPr indent="-1604" marR="0" algn="l" marL="18810304" rtl="0">
              <a:buClr>
                <a:schemeClr val="dk1"/>
              </a:buClr>
              <a:buFont typeface="Calibri"/>
              <a:buNone/>
              <a:defRPr i="0" baseline="0" strike="noStrike" sz="10300" b="0" cap="none" u="none">
                <a:solidFill>
                  <a:schemeClr val="dk1"/>
                </a:solidFill>
                <a:latin typeface="Calibri"/>
                <a:ea typeface="Calibri"/>
                <a:cs typeface="Calibri"/>
                <a:sym typeface="Calibri"/>
              </a:defRPr>
            </a:lvl9pPr>
          </a:lstStyle>
          <a:p/>
        </p:txBody>
      </p:sp>
      <p:sp>
        <p:nvSpPr>
          <p:cNvPr name="Shape 63" id="63"/>
          <p:cNvSpPr txBox="1"/>
          <p:nvPr>
            <p:ph type="body" idx="1"/>
          </p:nvPr>
        </p:nvSpPr>
        <p:spPr>
          <a:xfrm>
            <a:off y="30057093" x="8602982"/>
            <a:ext cy="4507226" cx="26334720"/>
          </a:xfrm>
          <a:prstGeom prst="rect">
            <a:avLst/>
          </a:prstGeom>
          <a:noFill/>
          <a:ln>
            <a:noFill/>
          </a:ln>
        </p:spPr>
        <p:txBody>
          <a:bodyPr bIns="91425" tIns="91425" lIns="91425" anchor="t" anchorCtr="0" rIns="91425"/>
          <a:lstStyle>
            <a:lvl1pPr indent="0" marL="0" rtl="0">
              <a:buFont typeface="Calibri"/>
              <a:buNone/>
              <a:defRPr sz="7200"/>
            </a:lvl1pPr>
            <a:lvl2pPr indent="-1788" marL="2351288" rtl="0">
              <a:buFont typeface="Calibri"/>
              <a:buNone/>
              <a:defRPr sz="6200"/>
            </a:lvl2pPr>
            <a:lvl3pPr indent="-3576" marL="4702576" rtl="0">
              <a:buFont typeface="Calibri"/>
              <a:buNone/>
              <a:defRPr sz="5100"/>
            </a:lvl3pPr>
            <a:lvl4pPr indent="-5364" marL="7053864" rtl="0">
              <a:buFont typeface="Calibri"/>
              <a:buNone/>
              <a:defRPr sz="4600"/>
            </a:lvl4pPr>
            <a:lvl5pPr indent="-7153" marL="9405153" rtl="0">
              <a:buFont typeface="Calibri"/>
              <a:buNone/>
              <a:defRPr sz="4600"/>
            </a:lvl5pPr>
            <a:lvl6pPr indent="-8941" marL="11756441" rtl="0">
              <a:buFont typeface="Calibri"/>
              <a:buNone/>
              <a:defRPr sz="4600"/>
            </a:lvl6pPr>
            <a:lvl7pPr indent="-10729" marL="14107730" rtl="0">
              <a:buFont typeface="Calibri"/>
              <a:buNone/>
              <a:defRPr sz="4600"/>
            </a:lvl7pPr>
            <a:lvl8pPr indent="-12517" marL="16459017" rtl="0">
              <a:buFont typeface="Calibri"/>
              <a:buNone/>
              <a:defRPr sz="4600"/>
            </a:lvl8pPr>
            <a:lvl9pPr indent="-1604" marL="18810304" rtl="0">
              <a:buFont typeface="Calibri"/>
              <a:buNone/>
              <a:defRPr sz="4600"/>
            </a:lvl9pPr>
          </a:lstStyle>
          <a:p/>
        </p:txBody>
      </p:sp>
      <p:sp>
        <p:nvSpPr>
          <p:cNvPr name="Shape 64" id="64"/>
          <p:cNvSpPr txBox="1"/>
          <p:nvPr>
            <p:ph type="dt" idx="10"/>
          </p:nvPr>
        </p:nvSpPr>
        <p:spPr>
          <a:xfrm>
            <a:off y="35595562" x="2194559"/>
            <a:ext cy="2044699" cx="10241279"/>
          </a:xfrm>
          <a:prstGeom prst="rect">
            <a:avLst/>
          </a:prstGeom>
          <a:noFill/>
          <a:ln>
            <a:noFill/>
          </a:ln>
        </p:spPr>
        <p:txBody>
          <a:bodyPr bIns="91425" tIns="91425" lIns="91425" anchor="ctr" anchorCtr="0" rIns="91425"/>
          <a:lstStyle>
            <a:lvl1pPr indent="0" marR="0" algn="l"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65" id="65"/>
          <p:cNvSpPr txBox="1"/>
          <p:nvPr>
            <p:ph type="ftr" idx="11"/>
          </p:nvPr>
        </p:nvSpPr>
        <p:spPr>
          <a:xfrm>
            <a:off y="35595562" x="14996159"/>
            <a:ext cy="2044699" cx="13898879"/>
          </a:xfrm>
          <a:prstGeom prst="rect">
            <a:avLst/>
          </a:prstGeom>
          <a:noFill/>
          <a:ln>
            <a:noFill/>
          </a:ln>
        </p:spPr>
        <p:txBody>
          <a:bodyPr bIns="91425" tIns="91425" lIns="91425" anchor="ctr" anchorCtr="0" rIns="91425"/>
          <a:lstStyle>
            <a:lvl1pPr indent="0" marR="0" algn="ct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66" id="66"/>
          <p:cNvSpPr txBox="1"/>
          <p:nvPr>
            <p:ph type="sldNum" idx="12"/>
          </p:nvPr>
        </p:nvSpPr>
        <p:spPr>
          <a:xfrm>
            <a:off y="35595562" x="31455359"/>
            <a:ext cy="2044699" cx="10241279"/>
          </a:xfrm>
          <a:prstGeom prst="rect">
            <a:avLst/>
          </a:prstGeom>
          <a:noFill/>
          <a:ln>
            <a:noFill/>
          </a:ln>
        </p:spPr>
        <p:txBody>
          <a:bodyPr bIns="91425" tIns="91425" lIns="91425" anchor="ctr" anchorCtr="0" rIns="91425"/>
          <a:lstStyle>
            <a:lvl1pPr indent="0" marR="0" algn="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ype="http://schemas.openxmlformats.org/officeDocument/2006/relationships/theme" Id="rId12" Target="../theme/theme2.xml"/><Relationship Type="http://schemas.openxmlformats.org/officeDocument/2006/relationships/slideLayout" Id="rId2" Target="../slideLayouts/slideLayout2.xml"/><Relationship Type="http://schemas.openxmlformats.org/officeDocument/2006/relationships/slideLayout" Id="rId1" Target="../slideLayouts/slideLayout1.xml"/><Relationship Type="http://schemas.openxmlformats.org/officeDocument/2006/relationships/slideLayout" Id="rId10" Target="../slideLayouts/slideLayout10.xml"/><Relationship Type="http://schemas.openxmlformats.org/officeDocument/2006/relationships/slideLayout" Id="rId4" Target="../slideLayouts/slideLayout4.xml"/><Relationship Type="http://schemas.openxmlformats.org/officeDocument/2006/relationships/slideLayout" Id="rId11" Target="../slideLayouts/slideLayout11.xml"/><Relationship Type="http://schemas.openxmlformats.org/officeDocument/2006/relationships/slideLayout" Id="rId3" Target="../slideLayouts/slideLayout3.xml"/><Relationship Type="http://schemas.openxmlformats.org/officeDocument/2006/relationships/slideLayout" Id="rId9" Target="../slideLayouts/slideLayout9.xml"/><Relationship Type="http://schemas.openxmlformats.org/officeDocument/2006/relationships/slideLayout" Id="rId6" Target="../slideLayouts/slideLayout6.xml"/><Relationship Type="http://schemas.openxmlformats.org/officeDocument/2006/relationships/slideLayout" Id="rId5" Target="../slideLayouts/slideLayout5.xml"/><Relationship Type="http://schemas.openxmlformats.org/officeDocument/2006/relationships/slideLayout" Id="rId8" Target="../slideLayouts/slideLayout8.xml"/><Relationship Type="http://schemas.openxmlformats.org/officeDocument/2006/relationships/slideLayout" Id="rId7"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4" id="4"/>
        <p:cNvGrpSpPr/>
        <p:nvPr/>
      </p:nvGrpSpPr>
      <p:grpSpPr>
        <a:xfrm>
          <a:off y="0" x="0"/>
          <a:ext cy="0" cx="0"/>
          <a:chOff y="0" x="0"/>
          <a:chExt cy="0" cx="0"/>
        </a:xfrm>
      </p:grpSpPr>
      <p:sp>
        <p:nvSpPr>
          <p:cNvPr name="Shape 5" id="5"/>
          <p:cNvSpPr txBox="1"/>
          <p:nvPr>
            <p:ph type="title"/>
          </p:nvPr>
        </p:nvSpPr>
        <p:spPr>
          <a:xfrm>
            <a:off y="1537973" x="2194559"/>
            <a:ext cy="6400799" cx="39502080"/>
          </a:xfrm>
          <a:prstGeom prst="rect">
            <a:avLst/>
          </a:prstGeom>
          <a:noFill/>
          <a:ln>
            <a:noFill/>
          </a:ln>
        </p:spPr>
        <p:txBody>
          <a:bodyPr bIns="91425" tIns="91425" lIns="91425" anchor="ctr" anchorCtr="0" rIns="91425"/>
          <a:lstStyle>
            <a:lvl1pPr indent="0" marR="0" algn="ctr" marL="0" rtl="0">
              <a:spcBef>
                <a:spcPts val="0"/>
              </a:spcBef>
              <a:buClr>
                <a:schemeClr val="dk1"/>
              </a:buClr>
              <a:buFont typeface="Calibri"/>
              <a:buNone/>
              <a:defRPr i="0" baseline="0" strike="noStrike" sz="22600" b="0" cap="none" u="none">
                <a:solidFill>
                  <a:schemeClr val="dk1"/>
                </a:solidFill>
                <a:latin typeface="Calibri"/>
                <a:ea typeface="Calibri"/>
                <a:cs typeface="Calibri"/>
                <a:sym typeface="Calibri"/>
              </a:defRPr>
            </a:lvl1pPr>
            <a:lvl2pPr indent="0" marR="0" algn="l" marL="0" rtl="0">
              <a:defRPr/>
            </a:lvl2pPr>
            <a:lvl3pPr indent="0" marR="0" algn="l" marL="0" rtl="0">
              <a:defRPr/>
            </a:lvl3pPr>
            <a:lvl4pPr indent="0" marR="0" algn="l" marL="0" rtl="0">
              <a:defRPr/>
            </a:lvl4pPr>
            <a:lvl5pPr indent="0" marR="0" algn="l" marL="0" rtl="0">
              <a:defRPr/>
            </a:lvl5pPr>
            <a:lvl6pPr indent="0" marR="0" algn="l" marL="0" rtl="0">
              <a:defRPr/>
            </a:lvl6pPr>
            <a:lvl7pPr indent="0" marR="0" algn="l" marL="0" rtl="0">
              <a:defRPr/>
            </a:lvl7pPr>
            <a:lvl8pPr indent="0" marR="0" algn="l" marL="0" rtl="0">
              <a:defRPr/>
            </a:lvl8pPr>
            <a:lvl9pPr indent="0" marR="0" algn="l" marL="0" rtl="0">
              <a:defRPr/>
            </a:lvl9pPr>
          </a:lstStyle>
          <a:p/>
        </p:txBody>
      </p:sp>
      <p:sp>
        <p:nvSpPr>
          <p:cNvPr name="Shape 6" id="6"/>
          <p:cNvSpPr txBox="1"/>
          <p:nvPr>
            <p:ph type="body" idx="1"/>
          </p:nvPr>
        </p:nvSpPr>
        <p:spPr>
          <a:xfrm>
            <a:off y="8961124" x="2194559"/>
            <a:ext cy="25345393" cx="39502080"/>
          </a:xfrm>
          <a:prstGeom prst="rect">
            <a:avLst/>
          </a:prstGeom>
          <a:noFill/>
          <a:ln>
            <a:noFill/>
          </a:ln>
        </p:spPr>
        <p:txBody>
          <a:bodyPr bIns="91425" tIns="91425" lIns="91425" anchor="t" anchorCtr="0" rIns="91425"/>
          <a:lstStyle>
            <a:lvl1pPr indent="-1134816" marR="0" algn="l" marL="1763466" rtl="0">
              <a:spcBef>
                <a:spcPts val="3300"/>
              </a:spcBef>
              <a:buClr>
                <a:schemeClr val="dk1"/>
              </a:buClr>
              <a:buFont typeface="Arial"/>
              <a:buChar char="•"/>
              <a:defRPr i="0" baseline="0" strike="noStrike" sz="16500" b="0" cap="none" u="none">
                <a:solidFill>
                  <a:schemeClr val="dk1"/>
                </a:solidFill>
                <a:latin typeface="Calibri"/>
                <a:ea typeface="Calibri"/>
                <a:cs typeface="Calibri"/>
                <a:sym typeface="Calibri"/>
              </a:defRPr>
            </a:lvl1pPr>
            <a:lvl2pPr indent="-922068" marR="0" algn="l" marL="3820843" rtl="0">
              <a:spcBef>
                <a:spcPts val="2880"/>
              </a:spcBef>
              <a:buClr>
                <a:schemeClr val="dk1"/>
              </a:buClr>
              <a:buFont typeface="Arial"/>
              <a:buChar char="•"/>
              <a:defRPr i="0" baseline="0" strike="noStrike" sz="14400" b="0" cap="none" u="none">
                <a:solidFill>
                  <a:schemeClr val="dk1"/>
                </a:solidFill>
                <a:latin typeface="Calibri"/>
                <a:ea typeface="Calibri"/>
                <a:cs typeface="Calibri"/>
                <a:sym typeface="Calibri"/>
              </a:defRPr>
            </a:lvl2pPr>
            <a:lvl3pPr indent="-709319" marR="0" algn="l" marL="5878220" rtl="0">
              <a:spcBef>
                <a:spcPts val="2460"/>
              </a:spcBef>
              <a:buClr>
                <a:schemeClr val="dk1"/>
              </a:buClr>
              <a:buFont typeface="Arial"/>
              <a:buChar char="•"/>
              <a:defRPr i="0" baseline="0" strike="noStrike" sz="12300" b="0" cap="none" u="none">
                <a:solidFill>
                  <a:schemeClr val="dk1"/>
                </a:solidFill>
                <a:latin typeface="Calibri"/>
                <a:ea typeface="Calibri"/>
                <a:cs typeface="Calibri"/>
                <a:sym typeface="Calibri"/>
              </a:defRPr>
            </a:lvl3pPr>
            <a:lvl4pPr indent="-787309" marR="0" algn="l" marL="8229509" rtl="0">
              <a:spcBef>
                <a:spcPts val="2060"/>
              </a:spcBef>
              <a:buClr>
                <a:schemeClr val="dk1"/>
              </a:buClr>
              <a:buFont typeface="Arial"/>
              <a:buChar char="•"/>
              <a:defRPr i="0" baseline="0" strike="noStrike" sz="10300" b="0" cap="none" u="none">
                <a:solidFill>
                  <a:schemeClr val="dk1"/>
                </a:solidFill>
                <a:latin typeface="Calibri"/>
                <a:ea typeface="Calibri"/>
                <a:cs typeface="Calibri"/>
                <a:sym typeface="Calibri"/>
              </a:defRPr>
            </a:lvl4pPr>
            <a:lvl5pPr indent="-789096" marR="0" algn="l" marL="10580797" rtl="0">
              <a:spcBef>
                <a:spcPts val="2060"/>
              </a:spcBef>
              <a:buClr>
                <a:schemeClr val="dk1"/>
              </a:buClr>
              <a:buFont typeface="Arial"/>
              <a:buChar char="•"/>
              <a:defRPr i="0" baseline="0" strike="noStrike" sz="10300" b="0" cap="none" u="none">
                <a:solidFill>
                  <a:schemeClr val="dk1"/>
                </a:solidFill>
                <a:latin typeface="Calibri"/>
                <a:ea typeface="Calibri"/>
                <a:cs typeface="Calibri"/>
                <a:sym typeface="Calibri"/>
              </a:defRPr>
            </a:lvl5pPr>
            <a:lvl6pPr indent="-790885" marR="0" algn="l" marL="12932085" rtl="0">
              <a:spcBef>
                <a:spcPts val="2060"/>
              </a:spcBef>
              <a:buClr>
                <a:schemeClr val="dk1"/>
              </a:buClr>
              <a:buFont typeface="Arial"/>
              <a:buChar char="•"/>
              <a:defRPr i="0" baseline="0" strike="noStrike" sz="10300" b="0" cap="none" u="none">
                <a:solidFill>
                  <a:schemeClr val="dk1"/>
                </a:solidFill>
                <a:latin typeface="Calibri"/>
                <a:ea typeface="Calibri"/>
                <a:cs typeface="Calibri"/>
                <a:sym typeface="Calibri"/>
              </a:defRPr>
            </a:lvl6pPr>
            <a:lvl7pPr indent="-792672" marR="0" algn="l" marL="15283373" rtl="0">
              <a:spcBef>
                <a:spcPts val="2060"/>
              </a:spcBef>
              <a:buClr>
                <a:schemeClr val="dk1"/>
              </a:buClr>
              <a:buFont typeface="Arial"/>
              <a:buChar char="•"/>
              <a:defRPr i="0" baseline="0" strike="noStrike" sz="10300" b="0" cap="none" u="none">
                <a:solidFill>
                  <a:schemeClr val="dk1"/>
                </a:solidFill>
                <a:latin typeface="Calibri"/>
                <a:ea typeface="Calibri"/>
                <a:cs typeface="Calibri"/>
                <a:sym typeface="Calibri"/>
              </a:defRPr>
            </a:lvl7pPr>
            <a:lvl8pPr indent="-794460" marR="0" algn="l" marL="17634660" rtl="0">
              <a:spcBef>
                <a:spcPts val="2060"/>
              </a:spcBef>
              <a:buClr>
                <a:schemeClr val="dk1"/>
              </a:buClr>
              <a:buFont typeface="Arial"/>
              <a:buChar char="•"/>
              <a:defRPr i="0" baseline="0" strike="noStrike" sz="10300" b="0" cap="none" u="none">
                <a:solidFill>
                  <a:schemeClr val="dk1"/>
                </a:solidFill>
                <a:latin typeface="Calibri"/>
                <a:ea typeface="Calibri"/>
                <a:cs typeface="Calibri"/>
                <a:sym typeface="Calibri"/>
              </a:defRPr>
            </a:lvl8pPr>
            <a:lvl9pPr indent="-783547" marR="0" algn="l" marL="19985948" rtl="0">
              <a:spcBef>
                <a:spcPts val="2060"/>
              </a:spcBef>
              <a:buClr>
                <a:schemeClr val="dk1"/>
              </a:buClr>
              <a:buFont typeface="Arial"/>
              <a:buChar char="•"/>
              <a:defRPr i="0" baseline="0" strike="noStrike" sz="10300" b="0" cap="none" u="none">
                <a:solidFill>
                  <a:schemeClr val="dk1"/>
                </a:solidFill>
                <a:latin typeface="Calibri"/>
                <a:ea typeface="Calibri"/>
                <a:cs typeface="Calibri"/>
                <a:sym typeface="Calibri"/>
              </a:defRPr>
            </a:lvl9pPr>
          </a:lstStyle>
          <a:p/>
        </p:txBody>
      </p:sp>
      <p:sp>
        <p:nvSpPr>
          <p:cNvPr name="Shape 7" id="7"/>
          <p:cNvSpPr txBox="1"/>
          <p:nvPr>
            <p:ph type="dt" idx="10"/>
          </p:nvPr>
        </p:nvSpPr>
        <p:spPr>
          <a:xfrm>
            <a:off y="35595562" x="2194559"/>
            <a:ext cy="2044699" cx="10241279"/>
          </a:xfrm>
          <a:prstGeom prst="rect">
            <a:avLst/>
          </a:prstGeom>
          <a:noFill/>
          <a:ln>
            <a:noFill/>
          </a:ln>
        </p:spPr>
        <p:txBody>
          <a:bodyPr bIns="91425" tIns="91425" lIns="91425" anchor="ctr" anchorCtr="0" rIns="91425"/>
          <a:lstStyle>
            <a:lvl1pPr indent="0" marR="0" algn="l"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8" id="8"/>
          <p:cNvSpPr txBox="1"/>
          <p:nvPr>
            <p:ph type="ftr" idx="11"/>
          </p:nvPr>
        </p:nvSpPr>
        <p:spPr>
          <a:xfrm>
            <a:off y="35595562" x="14996159"/>
            <a:ext cy="2044699" cx="13898879"/>
          </a:xfrm>
          <a:prstGeom prst="rect">
            <a:avLst/>
          </a:prstGeom>
          <a:noFill/>
          <a:ln>
            <a:noFill/>
          </a:ln>
        </p:spPr>
        <p:txBody>
          <a:bodyPr bIns="91425" tIns="91425" lIns="91425" anchor="ctr" anchorCtr="0" rIns="91425"/>
          <a:lstStyle>
            <a:lvl1pPr indent="0" marR="0" algn="ct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
        <p:nvSpPr>
          <p:cNvPr name="Shape 9" id="9"/>
          <p:cNvSpPr txBox="1"/>
          <p:nvPr>
            <p:ph type="sldNum" idx="12"/>
          </p:nvPr>
        </p:nvSpPr>
        <p:spPr>
          <a:xfrm>
            <a:off y="35595562" x="31455359"/>
            <a:ext cy="2044699" cx="10241279"/>
          </a:xfrm>
          <a:prstGeom prst="rect">
            <a:avLst/>
          </a:prstGeom>
          <a:noFill/>
          <a:ln>
            <a:noFill/>
          </a:ln>
        </p:spPr>
        <p:txBody>
          <a:bodyPr bIns="91425" tIns="91425" lIns="91425" anchor="ctr" anchorCtr="0" rIns="91425"/>
          <a:lstStyle>
            <a:lvl1pPr indent="0" marR="0" algn="r" marL="0" rtl="0">
              <a:defRPr i="0" baseline="0" strike="noStrike" sz="6200" b="0" cap="none" u="none">
                <a:solidFill>
                  <a:srgbClr val="888888"/>
                </a:solidFill>
                <a:latin typeface="Calibri"/>
                <a:ea typeface="Calibri"/>
                <a:cs typeface="Calibri"/>
                <a:sym typeface="Calibri"/>
              </a:defRPr>
            </a:lvl1pPr>
            <a:lvl2pPr indent="-1788" marR="0" algn="l" marL="2351288" rtl="0">
              <a:defRPr i="0" baseline="0" strike="noStrike" sz="9300" b="0" cap="none" u="none">
                <a:solidFill>
                  <a:schemeClr val="dk1"/>
                </a:solidFill>
                <a:latin typeface="Calibri"/>
                <a:ea typeface="Calibri"/>
                <a:cs typeface="Calibri"/>
                <a:sym typeface="Calibri"/>
              </a:defRPr>
            </a:lvl2pPr>
            <a:lvl3pPr indent="-3576" marR="0" algn="l" marL="4702576" rtl="0">
              <a:defRPr i="0" baseline="0" strike="noStrike" sz="9300" b="0" cap="none" u="none">
                <a:solidFill>
                  <a:schemeClr val="dk1"/>
                </a:solidFill>
                <a:latin typeface="Calibri"/>
                <a:ea typeface="Calibri"/>
                <a:cs typeface="Calibri"/>
                <a:sym typeface="Calibri"/>
              </a:defRPr>
            </a:lvl3pPr>
            <a:lvl4pPr indent="-5364" marR="0" algn="l" marL="7053864" rtl="0">
              <a:defRPr i="0" baseline="0" strike="noStrike" sz="9300" b="0" cap="none" u="none">
                <a:solidFill>
                  <a:schemeClr val="dk1"/>
                </a:solidFill>
                <a:latin typeface="Calibri"/>
                <a:ea typeface="Calibri"/>
                <a:cs typeface="Calibri"/>
                <a:sym typeface="Calibri"/>
              </a:defRPr>
            </a:lvl4pPr>
            <a:lvl5pPr indent="-7153" marR="0" algn="l" marL="9405153" rtl="0">
              <a:defRPr i="0" baseline="0" strike="noStrike" sz="9300" b="0" cap="none" u="none">
                <a:solidFill>
                  <a:schemeClr val="dk1"/>
                </a:solidFill>
                <a:latin typeface="Calibri"/>
                <a:ea typeface="Calibri"/>
                <a:cs typeface="Calibri"/>
                <a:sym typeface="Calibri"/>
              </a:defRPr>
            </a:lvl5pPr>
            <a:lvl6pPr indent="-8941" marR="0" algn="l" marL="11756441" rtl="0">
              <a:defRPr i="0" baseline="0" strike="noStrike" sz="9300" b="0" cap="none" u="none">
                <a:solidFill>
                  <a:schemeClr val="dk1"/>
                </a:solidFill>
                <a:latin typeface="Calibri"/>
                <a:ea typeface="Calibri"/>
                <a:cs typeface="Calibri"/>
                <a:sym typeface="Calibri"/>
              </a:defRPr>
            </a:lvl6pPr>
            <a:lvl7pPr indent="-10729" marR="0" algn="l" marL="14107730" rtl="0">
              <a:defRPr i="0" baseline="0" strike="noStrike" sz="9300" b="0" cap="none" u="none">
                <a:solidFill>
                  <a:schemeClr val="dk1"/>
                </a:solidFill>
                <a:latin typeface="Calibri"/>
                <a:ea typeface="Calibri"/>
                <a:cs typeface="Calibri"/>
                <a:sym typeface="Calibri"/>
              </a:defRPr>
            </a:lvl7pPr>
            <a:lvl8pPr indent="-12517" marR="0" algn="l" marL="16459017" rtl="0">
              <a:defRPr i="0" baseline="0" strike="noStrike" sz="9300" b="0" cap="none" u="none">
                <a:solidFill>
                  <a:schemeClr val="dk1"/>
                </a:solidFill>
                <a:latin typeface="Calibri"/>
                <a:ea typeface="Calibri"/>
                <a:cs typeface="Calibri"/>
                <a:sym typeface="Calibri"/>
              </a:defRPr>
            </a:lvl8pPr>
            <a:lvl9pPr indent="-1604" marR="0" algn="l" marL="18810304" rtl="0">
              <a:defRPr i="0" baseline="0" strike="noStrike" sz="9300" b="0" cap="none" u="none">
                <a:solidFill>
                  <a:schemeClr val="dk1"/>
                </a:solidFill>
                <a:latin typeface="Calibri"/>
                <a:ea typeface="Calibri"/>
                <a:cs typeface="Calibri"/>
                <a:sym typeface="Calibri"/>
              </a:defRPr>
            </a:lvl9pPr>
          </a:lstStyle>
          <a:p/>
        </p:txBody>
      </p:sp>
    </p:spTree>
  </p:cSld>
  <p:clrMap accent6="accent6" tx2="lt2" bg2="dk2" accent5="accent5" tx1="dk1" bg1="lt1" accent4="accent4" accent3="accent3" accent2="accent2" accent1="accent1"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ype="http://schemas.openxmlformats.org/officeDocument/2006/relationships/image" Id="rId14" Target="../media/image05.jpg"/><Relationship Type="http://schemas.openxmlformats.org/officeDocument/2006/relationships/notesSlide" Id="rId2" Target="../notesSlides/notesSlide1.xml"/><Relationship Type="http://schemas.openxmlformats.org/officeDocument/2006/relationships/image" Id="rId12" Target="../media/image06.png"/><Relationship Type="http://schemas.openxmlformats.org/officeDocument/2006/relationships/slideLayout" Id="rId1" Target="../slideLayouts/slideLayout1.xml"/><Relationship Type="http://schemas.openxmlformats.org/officeDocument/2006/relationships/image" Id="rId13" Target="../media/image04.png"/><Relationship Type="http://schemas.openxmlformats.org/officeDocument/2006/relationships/image" Id="rId4" Target="../media/image01.png"/><Relationship Type="http://schemas.openxmlformats.org/officeDocument/2006/relationships/image" Id="rId10" Target="../media/image12.png"/><Relationship Type="http://schemas.openxmlformats.org/officeDocument/2006/relationships/image" Id="rId3" Target="../media/image07.jpg"/><Relationship Type="http://schemas.openxmlformats.org/officeDocument/2006/relationships/image" Id="rId11" Target="../media/image14.png"/><Relationship Type="http://schemas.openxmlformats.org/officeDocument/2006/relationships/image" Id="rId9" Target="../media/image03.jpg"/><Relationship Type="http://schemas.openxmlformats.org/officeDocument/2006/relationships/image" Id="rId6" Target="../media/image00.jpg"/><Relationship Type="http://schemas.openxmlformats.org/officeDocument/2006/relationships/image" Id="rId5" Target="../media/image02.png"/><Relationship Type="http://schemas.openxmlformats.org/officeDocument/2006/relationships/image" Id="rId8" Target="../media/image10.jpg"/><Relationship Type="http://schemas.openxmlformats.org/officeDocument/2006/relationships/image" Id="rId7" Target="../media/image13.png"/></Relationships>
</file>

<file path=ppt/slides/_rels/slide2.xml.rels><?xml version="1.0" encoding="UTF-8" standalone="yes"?><Relationships xmlns="http://schemas.openxmlformats.org/package/2006/relationships"><Relationship Type="http://schemas.openxmlformats.org/officeDocument/2006/relationships/notesSlide" Id="rId2" Target="../notesSlides/notesSlide2.xml"/><Relationship Type="http://schemas.openxmlformats.org/officeDocument/2006/relationships/slideLayout" Id="rId1" Target="../slideLayouts/slideLayout1.xml"/><Relationship Type="http://schemas.openxmlformats.org/officeDocument/2006/relationships/image" Id="rId10" Target="../media/image17.png"/><Relationship Type="http://schemas.openxmlformats.org/officeDocument/2006/relationships/image" Id="rId4" Target="../media/image07.jpg"/><Relationship Type="http://schemas.openxmlformats.org/officeDocument/2006/relationships/image" Id="rId11" Target="../media/image18.png"/><Relationship Type="http://schemas.openxmlformats.org/officeDocument/2006/relationships/image" Id="rId3" Target="../media/image01.png"/><Relationship Type="http://schemas.openxmlformats.org/officeDocument/2006/relationships/image" Id="rId9" Target="../media/image15.png"/><Relationship Type="http://schemas.openxmlformats.org/officeDocument/2006/relationships/image" Id="rId6" Target="../media/image16.png"/><Relationship Type="http://schemas.openxmlformats.org/officeDocument/2006/relationships/image" Id="rId5" Target="../media/image09.png"/><Relationship Type="http://schemas.openxmlformats.org/officeDocument/2006/relationships/image" Id="rId8" Target="../media/image11.jpg"/><Relationship Type="http://schemas.openxmlformats.org/officeDocument/2006/relationships/image" Id="rId7" Target="../media/image0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79" id="79"/>
        <p:cNvGrpSpPr/>
        <p:nvPr/>
      </p:nvGrpSpPr>
      <p:grpSpPr>
        <a:xfrm>
          <a:off y="0" x="0"/>
          <a:ext cy="0" cx="0"/>
          <a:chOff y="0" x="0"/>
          <a:chExt cy="0" cx="0"/>
        </a:xfrm>
      </p:grpSpPr>
      <p:sp>
        <p:nvSpPr>
          <p:cNvPr name="Shape 80" id="80"/>
          <p:cNvSpPr txBox="1"/>
          <p:nvPr/>
        </p:nvSpPr>
        <p:spPr>
          <a:xfrm>
            <a:off y="1030491" x="10207697"/>
            <a:ext cy="2400599" cx="24290699"/>
          </a:xfrm>
          <a:prstGeom prst="rect">
            <a:avLst/>
          </a:prstGeom>
          <a:noFill/>
          <a:ln>
            <a:noFill/>
          </a:ln>
        </p:spPr>
        <p:txBody>
          <a:bodyPr bIns="45700" tIns="45700" lIns="91425" anchor="t" anchorCtr="0" rIns="91425">
            <a:spAutoFit/>
          </a:bodyPr>
          <a:lstStyle/>
          <a:p>
            <a:pPr indent="0" marR="0" algn="ctr" marL="0" rtl="0" lvl="0">
              <a:buSzPct val="25000"/>
              <a:buNone/>
            </a:pPr>
            <a:r>
              <a:rPr lang="en-US" i="0" baseline="0" strike="noStrike" sz="15000" b="1" cap="none" u="none">
                <a:solidFill>
                  <a:schemeClr val="dk1"/>
                </a:solidFill>
                <a:latin typeface="Calibri"/>
                <a:ea typeface="Calibri"/>
                <a:cs typeface="Calibri"/>
                <a:sym typeface="Calibri"/>
              </a:rPr>
              <a:t>Timebox</a:t>
            </a:r>
          </a:p>
        </p:txBody>
      </p:sp>
      <p:sp>
        <p:nvSpPr>
          <p:cNvPr name="Shape 81" id="81"/>
          <p:cNvSpPr txBox="1"/>
          <p:nvPr/>
        </p:nvSpPr>
        <p:spPr>
          <a:xfrm>
            <a:off y="11699755" x="14484900"/>
            <a:ext cy="2631600" cx="14921400"/>
          </a:xfrm>
          <a:prstGeom prst="rect">
            <a:avLst/>
          </a:prstGeom>
          <a:noFill/>
          <a:ln>
            <a:noFill/>
          </a:ln>
        </p:spPr>
        <p:txBody>
          <a:bodyPr bIns="45700" tIns="45700" lIns="91425" anchor="t" anchorCtr="0" rIns="91425">
            <a:spAutoFit/>
          </a:bodyPr>
          <a:lstStyle/>
          <a:p>
            <a:pPr indent="0" marR="0" algn="ctr" marL="0" rtl="0" lvl="0">
              <a:buSzPct val="25000"/>
              <a:buNone/>
            </a:pPr>
            <a:r>
              <a:rPr lang="en-US" sz="5500">
                <a:solidFill>
                  <a:schemeClr val="dk1"/>
                </a:solidFill>
                <a:latin typeface="Calibri"/>
                <a:ea typeface="Calibri"/>
                <a:cs typeface="Calibri"/>
                <a:sym typeface="Calibri"/>
              </a:rPr>
              <a:t>By: </a:t>
            </a:r>
            <a:r>
              <a:rPr lang="en-US" i="0" baseline="0" strike="noStrike" sz="5500" cap="none" u="none">
                <a:solidFill>
                  <a:schemeClr val="dk1"/>
                </a:solidFill>
                <a:latin typeface="Calibri"/>
                <a:ea typeface="Calibri"/>
                <a:cs typeface="Calibri"/>
                <a:sym typeface="Calibri"/>
              </a:rPr>
              <a:t>Tim McLean, Arthur Mo, Joshua Owusu-Dekyi, Br</a:t>
            </a:r>
            <a:r>
              <a:rPr lang="en-US" sz="5500">
                <a:solidFill>
                  <a:schemeClr val="dk1"/>
                </a:solidFill>
                <a:latin typeface="Calibri"/>
                <a:ea typeface="Calibri"/>
                <a:cs typeface="Calibri"/>
                <a:sym typeface="Calibri"/>
              </a:rPr>
              <a:t>eaw</a:t>
            </a:r>
            <a:r>
              <a:rPr lang="en-US" i="0" baseline="0" strike="noStrike" sz="5500" cap="none" u="none">
                <a:solidFill>
                  <a:schemeClr val="dk1"/>
                </a:solidFill>
                <a:latin typeface="Calibri"/>
                <a:ea typeface="Calibri"/>
                <a:cs typeface="Calibri"/>
                <a:sym typeface="Calibri"/>
              </a:rPr>
              <a:t>n Schoun, Steven Wilson</a:t>
            </a:r>
          </a:p>
          <a:p>
            <a:r>
              <a:t/>
            </a:r>
          </a:p>
        </p:txBody>
      </p:sp>
      <p:sp>
        <p:nvSpPr>
          <p:cNvPr name="Shape 82" id="82"/>
          <p:cNvSpPr txBox="1"/>
          <p:nvPr/>
        </p:nvSpPr>
        <p:spPr>
          <a:xfrm>
            <a:off y="22779671" x="15582520"/>
            <a:ext cy="1015800" cx="6504600"/>
          </a:xfrm>
          <a:prstGeom prst="rect">
            <a:avLst/>
          </a:prstGeom>
          <a:noFill/>
          <a:ln>
            <a:noFill/>
          </a:ln>
        </p:spPr>
        <p:txBody>
          <a:bodyPr bIns="45700" tIns="45700" lIns="91425" anchor="t" anchorCtr="0" rIns="91425">
            <a:spAutoFit/>
          </a:bodyPr>
          <a:lstStyle/>
          <a:p>
            <a:pPr indent="0" marR="0" algn="l" marL="0" rtl="0" lvl="0">
              <a:buSzPct val="25000"/>
              <a:buNone/>
            </a:pPr>
            <a:r>
              <a:rPr lang="en-US" i="0" baseline="0" strike="noStrike" sz="6000" b="1" cap="none" u="none">
                <a:solidFill>
                  <a:schemeClr val="dk1"/>
                </a:solidFill>
                <a:latin typeface="Calibri"/>
                <a:ea typeface="Calibri"/>
                <a:cs typeface="Calibri"/>
                <a:sym typeface="Calibri"/>
              </a:rPr>
              <a:t>Problem</a:t>
            </a:r>
          </a:p>
        </p:txBody>
      </p:sp>
      <p:sp>
        <p:nvSpPr>
          <p:cNvPr name="Shape 83" id="83"/>
          <p:cNvSpPr txBox="1"/>
          <p:nvPr/>
        </p:nvSpPr>
        <p:spPr>
          <a:xfrm>
            <a:off y="24050298" x="15582520"/>
            <a:ext cy="1200299"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i="0" baseline="0" strike="noStrike" sz="3000" b="0" cap="none" u="none">
                <a:solidFill>
                  <a:schemeClr val="dk1"/>
                </a:solidFill>
                <a:latin typeface="Calibri"/>
                <a:ea typeface="Calibri"/>
                <a:cs typeface="Calibri"/>
                <a:sym typeface="Calibri"/>
              </a:rPr>
              <a:t>On Andy's first mission, he makes a critical mistake, changing the course of history and landing him in our 20</a:t>
            </a:r>
            <a:r>
              <a:rPr lang="en-US" sz="3000">
                <a:solidFill>
                  <a:schemeClr val="dk1"/>
                </a:solidFill>
                <a:latin typeface="Calibri"/>
                <a:ea typeface="Calibri"/>
                <a:cs typeface="Calibri"/>
                <a:sym typeface="Calibri"/>
              </a:rPr>
              <a:t>12</a:t>
            </a:r>
            <a:r>
              <a:rPr lang="en-US" i="0" baseline="0" strike="noStrike" sz="3000" b="0" cap="none" u="none">
                <a:solidFill>
                  <a:schemeClr val="dk1"/>
                </a:solidFill>
                <a:latin typeface="Calibri"/>
                <a:ea typeface="Calibri"/>
                <a:cs typeface="Calibri"/>
                <a:sym typeface="Calibri"/>
              </a:rPr>
              <a:t> America.  In order to make things right again, he must travel back in time to fix history and then return home. </a:t>
            </a:r>
          </a:p>
        </p:txBody>
      </p:sp>
      <p:sp>
        <p:nvSpPr>
          <p:cNvPr name="Shape 84" id="84"/>
          <p:cNvSpPr txBox="1"/>
          <p:nvPr/>
        </p:nvSpPr>
        <p:spPr>
          <a:xfrm>
            <a:off y="25527389" x="2319574"/>
            <a:ext cy="1015800"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sz="6000" b="1">
                <a:solidFill>
                  <a:schemeClr val="dk1"/>
                </a:solidFill>
                <a:latin typeface="Calibri"/>
                <a:ea typeface="Calibri"/>
                <a:cs typeface="Calibri"/>
                <a:sym typeface="Calibri"/>
              </a:rPr>
              <a:t>Enemies</a:t>
            </a:r>
          </a:p>
        </p:txBody>
      </p:sp>
      <p:sp>
        <p:nvSpPr>
          <p:cNvPr name="Shape 85" id="85"/>
          <p:cNvSpPr txBox="1"/>
          <p:nvPr/>
        </p:nvSpPr>
        <p:spPr>
          <a:xfrm>
            <a:off y="26674428" x="2312425"/>
            <a:ext cy="3029699" cx="11048699"/>
          </a:xfrm>
          <a:prstGeom prst="rect">
            <a:avLst/>
          </a:prstGeom>
          <a:noFill/>
          <a:ln>
            <a:noFill/>
          </a:ln>
        </p:spPr>
        <p:txBody>
          <a:bodyPr bIns="45700" tIns="45700" lIns="91425" anchor="t" anchorCtr="0" rIns="91425">
            <a:spAutoFit/>
          </a:bodyPr>
          <a:lstStyle/>
          <a:p>
            <a:pPr indent="0" marR="0" algn="l" marL="0" rtl="0" lvl="0">
              <a:buSzPct val="25000"/>
              <a:buNone/>
            </a:pPr>
            <a:r>
              <a:rPr lang="en-US" sz="3000">
                <a:latin typeface="Calibri"/>
                <a:ea typeface="Calibri"/>
                <a:cs typeface="Calibri"/>
                <a:sym typeface="Calibri"/>
              </a:rPr>
              <a:t>Changing the past is a dangerous undertaking.  Altering even one small item in the past could have drastic repercussions from that point forward in time.  The enemies detect your presence and see you as an intruder to their respective locations.  They attack by charging at you and attempting to damage you.  Some enemies damage you by continuing to charge until they collide with you while others damage you by taking shots at you with their weapon.</a:t>
            </a:r>
          </a:p>
        </p:txBody>
      </p:sp>
      <p:sp>
        <p:nvSpPr>
          <p:cNvPr name="Shape 86" id="86"/>
          <p:cNvSpPr txBox="1"/>
          <p:nvPr/>
        </p:nvSpPr>
        <p:spPr>
          <a:xfrm>
            <a:off y="15207137" x="30263246"/>
            <a:ext cy="1015800"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sz="6000" b="1">
                <a:solidFill>
                  <a:schemeClr val="dk1"/>
                </a:solidFill>
                <a:latin typeface="Calibri"/>
                <a:ea typeface="Calibri"/>
                <a:cs typeface="Calibri"/>
                <a:sym typeface="Calibri"/>
              </a:rPr>
              <a:t>Setting</a:t>
            </a:r>
          </a:p>
        </p:txBody>
      </p:sp>
      <p:sp>
        <p:nvSpPr>
          <p:cNvPr name="Shape 87" id="87"/>
          <p:cNvSpPr txBox="1"/>
          <p:nvPr/>
        </p:nvSpPr>
        <p:spPr>
          <a:xfrm>
            <a:off y="16453935" x="30263246"/>
            <a:ext cy="3168900"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sz="3000">
                <a:latin typeface="Calibri"/>
                <a:ea typeface="Calibri"/>
                <a:cs typeface="Calibri"/>
                <a:sym typeface="Calibri"/>
              </a:rPr>
              <a:t>The levels in Time Box are based loosely off of historical events and places.  Andy's two main missions in the game are to sabotage the Manhattan Project and to turn Hitler into a baby.  For this reason, the Manhattan stage is based off of images of 1940's research buildings, and Hitler's Mansion is based off of pictures and blueprints of Hitler's Berghof.</a:t>
            </a:r>
          </a:p>
        </p:txBody>
      </p:sp>
      <p:sp>
        <p:nvSpPr>
          <p:cNvPr name="Shape 88" id="88"/>
          <p:cNvSpPr txBox="1"/>
          <p:nvPr/>
        </p:nvSpPr>
        <p:spPr>
          <a:xfrm>
            <a:off y="25568643" x="30005234"/>
            <a:ext cy="1015800"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sz="6000" b="1">
                <a:solidFill>
                  <a:schemeClr val="dk1"/>
                </a:solidFill>
                <a:latin typeface="Calibri"/>
                <a:ea typeface="Calibri"/>
                <a:cs typeface="Calibri"/>
                <a:sym typeface="Calibri"/>
              </a:rPr>
              <a:t>Collectibles</a:t>
            </a:r>
          </a:p>
        </p:txBody>
      </p:sp>
      <p:sp>
        <p:nvSpPr>
          <p:cNvPr name="Shape 89" id="89"/>
          <p:cNvSpPr txBox="1"/>
          <p:nvPr/>
        </p:nvSpPr>
        <p:spPr>
          <a:xfrm>
            <a:off y="27017353" x="30005234"/>
            <a:ext cy="4697999"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sz="3000">
                <a:latin typeface="Calibri"/>
                <a:ea typeface="Calibri"/>
                <a:cs typeface="Calibri"/>
                <a:sym typeface="Calibri"/>
              </a:rPr>
              <a:t>There are two levels with collectible objects.  The first level is the Manhattan Project stage.  In order to complete the level, the player must find all five parts of Dr. Oppenheimer's research.  The research looks like glowing pieces of paper.  Once all of the research is found, the Time Box will appear and the player can complete the level.  The other level that has collectible objects is the outside of Hitler's mansion.  In order to get into the mansion, the player must find five keys.  Once all of the keys are found, the player can enter the mansion through the door near the garage.</a:t>
            </a:r>
          </a:p>
        </p:txBody>
      </p:sp>
      <p:sp>
        <p:nvSpPr>
          <p:cNvPr name="Shape 90" id="90"/>
          <p:cNvSpPr txBox="1"/>
          <p:nvPr/>
        </p:nvSpPr>
        <p:spPr>
          <a:xfrm>
            <a:off y="14566509" x="15618039"/>
            <a:ext cy="1015800" cx="6504600"/>
          </a:xfrm>
          <a:prstGeom prst="rect">
            <a:avLst/>
          </a:prstGeom>
          <a:noFill/>
          <a:ln>
            <a:noFill/>
          </a:ln>
        </p:spPr>
        <p:txBody>
          <a:bodyPr bIns="45700" tIns="45700" lIns="91425" anchor="t" anchorCtr="0" rIns="91425">
            <a:spAutoFit/>
          </a:bodyPr>
          <a:lstStyle/>
          <a:p>
            <a:pPr indent="0" marR="0" algn="l" marL="0" rtl="0" lvl="0">
              <a:buSzPct val="25000"/>
              <a:buNone/>
            </a:pPr>
            <a:r>
              <a:rPr lang="en-US" i="0" baseline="0" strike="noStrike" sz="6000" b="1" cap="none" u="none">
                <a:solidFill>
                  <a:schemeClr val="dk1"/>
                </a:solidFill>
                <a:latin typeface="Calibri"/>
                <a:ea typeface="Calibri"/>
                <a:cs typeface="Calibri"/>
                <a:sym typeface="Calibri"/>
              </a:rPr>
              <a:t>Background</a:t>
            </a:r>
          </a:p>
        </p:txBody>
      </p:sp>
      <p:sp>
        <p:nvSpPr>
          <p:cNvPr name="Shape 91" id="91"/>
          <p:cNvSpPr txBox="1"/>
          <p:nvPr/>
        </p:nvSpPr>
        <p:spPr>
          <a:xfrm>
            <a:off y="15837135" x="15618039"/>
            <a:ext cy="6562799"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i="0" baseline="0" strike="noStrike" sz="3000" b="0" cap="none" u="none">
                <a:solidFill>
                  <a:schemeClr val="dk1"/>
                </a:solidFill>
                <a:latin typeface="Calibri"/>
                <a:ea typeface="Calibri"/>
                <a:cs typeface="Calibri"/>
                <a:sym typeface="Calibri"/>
              </a:rPr>
              <a:t>Andy Smith is a 22</a:t>
            </a:r>
            <a:r>
              <a:rPr lang="en-US" sz="3000">
                <a:solidFill>
                  <a:schemeClr val="dk1"/>
                </a:solidFill>
                <a:latin typeface="Calibri"/>
                <a:ea typeface="Calibri"/>
                <a:cs typeface="Calibri"/>
                <a:sym typeface="Calibri"/>
              </a:rPr>
              <a:t>-</a:t>
            </a:r>
            <a:r>
              <a:rPr lang="en-US" i="0" baseline="0" strike="noStrike" sz="3000" b="0" cap="none" u="none">
                <a:solidFill>
                  <a:schemeClr val="dk1"/>
                </a:solidFill>
                <a:latin typeface="Calibri"/>
                <a:ea typeface="Calibri"/>
                <a:cs typeface="Calibri"/>
                <a:sym typeface="Calibri"/>
              </a:rPr>
              <a:t>year</a:t>
            </a:r>
            <a:r>
              <a:rPr lang="en-US" sz="3000">
                <a:solidFill>
                  <a:schemeClr val="dk1"/>
                </a:solidFill>
                <a:latin typeface="Calibri"/>
                <a:ea typeface="Calibri"/>
                <a:cs typeface="Calibri"/>
                <a:sym typeface="Calibri"/>
              </a:rPr>
              <a:t>-</a:t>
            </a:r>
            <a:r>
              <a:rPr lang="en-US" i="0" baseline="0" strike="noStrike" sz="3000" b="0" cap="none" u="none">
                <a:solidFill>
                  <a:schemeClr val="dk1"/>
                </a:solidFill>
                <a:latin typeface="Calibri"/>
                <a:ea typeface="Calibri"/>
                <a:cs typeface="Calibri"/>
                <a:sym typeface="Calibri"/>
              </a:rPr>
              <a:t>old college graduate, living in the year 2012.  He is n</a:t>
            </a:r>
            <a:r>
              <a:rPr lang="en-US" sz="3000">
                <a:solidFill>
                  <a:schemeClr val="dk1"/>
                </a:solidFill>
                <a:latin typeface="Calibri"/>
                <a:ea typeface="Calibri"/>
                <a:cs typeface="Calibri"/>
                <a:sym typeface="Calibri"/>
              </a:rPr>
              <a:t>o</a:t>
            </a:r>
            <a:r>
              <a:rPr lang="en-US" i="0" baseline="0" strike="noStrike" sz="3000" b="0" cap="none" u="none">
                <a:solidFill>
                  <a:schemeClr val="dk1"/>
                </a:solidFill>
                <a:latin typeface="Calibri"/>
                <a:ea typeface="Calibri"/>
                <a:cs typeface="Calibri"/>
                <a:sym typeface="Calibri"/>
              </a:rPr>
              <a:t>t terribly different from most people</a:t>
            </a:r>
            <a:r>
              <a:rPr lang="en-US" sz="3000">
                <a:solidFill>
                  <a:schemeClr val="dk1"/>
                </a:solidFill>
                <a:latin typeface="Calibri"/>
                <a:ea typeface="Calibri"/>
                <a:cs typeface="Calibri"/>
                <a:sym typeface="Calibri"/>
              </a:rPr>
              <a:t>. </a:t>
            </a:r>
            <a:r>
              <a:rPr lang="en-US" i="0" baseline="0" strike="noStrike" sz="3000" b="0" cap="none" u="none">
                <a:solidFill>
                  <a:schemeClr val="dk1"/>
                </a:solidFill>
                <a:latin typeface="Calibri"/>
                <a:ea typeface="Calibri"/>
                <a:cs typeface="Calibri"/>
                <a:sym typeface="Calibri"/>
              </a:rPr>
              <a:t> </a:t>
            </a:r>
            <a:r>
              <a:rPr lang="en-US" sz="3000">
                <a:solidFill>
                  <a:schemeClr val="dk1"/>
                </a:solidFill>
                <a:latin typeface="Calibri"/>
                <a:ea typeface="Calibri"/>
                <a:cs typeface="Calibri"/>
                <a:sym typeface="Calibri"/>
              </a:rPr>
              <a:t>J</a:t>
            </a:r>
            <a:r>
              <a:rPr lang="en-US" i="0" baseline="0" strike="noStrike" sz="3000" b="0" cap="none" u="none">
                <a:solidFill>
                  <a:schemeClr val="dk1"/>
                </a:solidFill>
                <a:latin typeface="Calibri"/>
                <a:ea typeface="Calibri"/>
                <a:cs typeface="Calibri"/>
                <a:sym typeface="Calibri"/>
              </a:rPr>
              <a:t>ust like most 22</a:t>
            </a:r>
            <a:r>
              <a:rPr lang="en-US" sz="3000">
                <a:solidFill>
                  <a:schemeClr val="dk1"/>
                </a:solidFill>
                <a:latin typeface="Calibri"/>
                <a:ea typeface="Calibri"/>
                <a:cs typeface="Calibri"/>
                <a:sym typeface="Calibri"/>
              </a:rPr>
              <a:t>-</a:t>
            </a:r>
            <a:r>
              <a:rPr lang="en-US" i="0" baseline="0" strike="noStrike" sz="3000" b="0" cap="none" u="none">
                <a:solidFill>
                  <a:schemeClr val="dk1"/>
                </a:solidFill>
                <a:latin typeface="Calibri"/>
                <a:ea typeface="Calibri"/>
                <a:cs typeface="Calibri"/>
                <a:sym typeface="Calibri"/>
              </a:rPr>
              <a:t>year</a:t>
            </a:r>
            <a:r>
              <a:rPr lang="en-US" sz="3000">
                <a:solidFill>
                  <a:schemeClr val="dk1"/>
                </a:solidFill>
                <a:latin typeface="Calibri"/>
                <a:ea typeface="Calibri"/>
                <a:cs typeface="Calibri"/>
                <a:sym typeface="Calibri"/>
              </a:rPr>
              <a:t>-</a:t>
            </a:r>
            <a:r>
              <a:rPr lang="en-US" i="0" baseline="0" strike="noStrike" sz="3000" b="0" cap="none" u="none">
                <a:solidFill>
                  <a:schemeClr val="dk1"/>
                </a:solidFill>
                <a:latin typeface="Calibri"/>
                <a:ea typeface="Calibri"/>
                <a:cs typeface="Calibri"/>
                <a:sym typeface="Calibri"/>
              </a:rPr>
              <a:t>olds, he</a:t>
            </a:r>
            <a:r>
              <a:rPr lang="en-US" sz="3000">
                <a:solidFill>
                  <a:schemeClr val="dk1"/>
                </a:solidFill>
                <a:latin typeface="Calibri"/>
                <a:ea typeface="Calibri"/>
                <a:cs typeface="Calibri"/>
                <a:sym typeface="Calibri"/>
              </a:rPr>
              <a:t> i</a:t>
            </a:r>
            <a:r>
              <a:rPr lang="en-US" i="0" baseline="0" strike="noStrike" sz="3000" b="0" cap="none" u="none">
                <a:solidFill>
                  <a:schemeClr val="dk1"/>
                </a:solidFill>
                <a:latin typeface="Calibri"/>
                <a:ea typeface="Calibri"/>
                <a:cs typeface="Calibri"/>
                <a:sym typeface="Calibri"/>
              </a:rPr>
              <a:t>s getting ready to start his first career.  However, unlike most 22</a:t>
            </a:r>
            <a:r>
              <a:rPr lang="en-US" sz="3000">
                <a:solidFill>
                  <a:schemeClr val="dk1"/>
                </a:solidFill>
                <a:latin typeface="Calibri"/>
                <a:ea typeface="Calibri"/>
                <a:cs typeface="Calibri"/>
                <a:sym typeface="Calibri"/>
              </a:rPr>
              <a:t>-</a:t>
            </a:r>
            <a:r>
              <a:rPr lang="en-US" i="0" baseline="0" strike="noStrike" sz="3000" b="0" cap="none" u="none">
                <a:solidFill>
                  <a:schemeClr val="dk1"/>
                </a:solidFill>
                <a:latin typeface="Calibri"/>
                <a:ea typeface="Calibri"/>
                <a:cs typeface="Calibri"/>
                <a:sym typeface="Calibri"/>
              </a:rPr>
              <a:t>year</a:t>
            </a:r>
            <a:r>
              <a:rPr lang="en-US" sz="3000">
                <a:solidFill>
                  <a:schemeClr val="dk1"/>
                </a:solidFill>
                <a:latin typeface="Calibri"/>
                <a:ea typeface="Calibri"/>
                <a:cs typeface="Calibri"/>
                <a:sym typeface="Calibri"/>
              </a:rPr>
              <a:t>-</a:t>
            </a:r>
            <a:r>
              <a:rPr lang="en-US" i="0" baseline="0" strike="noStrike" sz="3000" b="0" cap="none" u="none">
                <a:solidFill>
                  <a:schemeClr val="dk1"/>
                </a:solidFill>
                <a:latin typeface="Calibri"/>
                <a:ea typeface="Calibri"/>
                <a:cs typeface="Calibri"/>
                <a:sym typeface="Calibri"/>
              </a:rPr>
              <a:t>olds, Andy has been trained to be a professional time traveler, and is getting ready to go on his first mission.</a:t>
            </a:r>
          </a:p>
          <a:p>
            <a:r>
              <a:t/>
            </a:r>
          </a:p>
          <a:p>
            <a:pPr indent="0" marR="0" algn="l" marL="0" rtl="0" lvl="0">
              <a:buSzPct val="25000"/>
              <a:buNone/>
            </a:pPr>
            <a:r>
              <a:rPr lang="en-US" i="0" baseline="0" strike="noStrike" sz="3000" b="0" cap="none" u="none">
                <a:solidFill>
                  <a:schemeClr val="dk1"/>
                </a:solidFill>
                <a:latin typeface="Calibri"/>
                <a:ea typeface="Calibri"/>
                <a:cs typeface="Calibri"/>
                <a:sym typeface="Calibri"/>
              </a:rPr>
              <a:t>You might be thinking to yourself, "Time travel?  That's not a real thing!"  </a:t>
            </a:r>
            <a:r>
              <a:rPr lang="en-US" sz="3000">
                <a:solidFill>
                  <a:schemeClr val="dk1"/>
                </a:solidFill>
                <a:latin typeface="Calibri"/>
                <a:ea typeface="Calibri"/>
                <a:cs typeface="Calibri"/>
                <a:sym typeface="Calibri"/>
              </a:rPr>
              <a:t>Y</a:t>
            </a:r>
            <a:r>
              <a:rPr lang="en-US" i="0" baseline="0" strike="noStrike" sz="3000" b="0" cap="none" u="none">
                <a:solidFill>
                  <a:schemeClr val="dk1"/>
                </a:solidFill>
                <a:latin typeface="Calibri"/>
                <a:ea typeface="Calibri"/>
                <a:cs typeface="Calibri"/>
                <a:sym typeface="Calibri"/>
              </a:rPr>
              <a:t>ou</a:t>
            </a:r>
            <a:r>
              <a:rPr lang="en-US" sz="3000">
                <a:solidFill>
                  <a:schemeClr val="dk1"/>
                </a:solidFill>
                <a:latin typeface="Calibri"/>
                <a:ea typeface="Calibri"/>
                <a:cs typeface="Calibri"/>
                <a:sym typeface="Calibri"/>
              </a:rPr>
              <a:t> woul</a:t>
            </a:r>
            <a:r>
              <a:rPr lang="en-US" i="0" baseline="0" strike="noStrike" sz="3000" b="0" cap="none" u="none">
                <a:solidFill>
                  <a:schemeClr val="dk1"/>
                </a:solidFill>
                <a:latin typeface="Calibri"/>
                <a:ea typeface="Calibri"/>
                <a:cs typeface="Calibri"/>
                <a:sym typeface="Calibri"/>
              </a:rPr>
              <a:t>d be right - time travel doesn't exist in our 2012 America.  However, Andy doesn't come from our 2012 America.  Yes, he lives in 2012, and yes, he lives in America, but the timeline leading up to his 2012 America is different from our own.  The America he comes from is a more technologically</a:t>
            </a:r>
            <a:r>
              <a:rPr lang="en-US" sz="3000">
                <a:solidFill>
                  <a:schemeClr val="dk1"/>
                </a:solidFill>
                <a:latin typeface="Calibri"/>
                <a:ea typeface="Calibri"/>
                <a:cs typeface="Calibri"/>
                <a:sym typeface="Calibri"/>
              </a:rPr>
              <a:t>-</a:t>
            </a:r>
            <a:r>
              <a:rPr lang="en-US" i="0" baseline="0" strike="noStrike" sz="3000" b="0" cap="none" u="none">
                <a:solidFill>
                  <a:schemeClr val="dk1"/>
                </a:solidFill>
                <a:latin typeface="Calibri"/>
                <a:ea typeface="Calibri"/>
                <a:cs typeface="Calibri"/>
                <a:sym typeface="Calibri"/>
              </a:rPr>
              <a:t>advanced, peaceful, and all-around better place.</a:t>
            </a:r>
          </a:p>
        </p:txBody>
      </p:sp>
      <p:sp>
        <p:nvSpPr>
          <p:cNvPr name="Shape 92" id="92"/>
          <p:cNvSpPr/>
          <p:nvPr/>
        </p:nvSpPr>
        <p:spPr>
          <a:xfrm>
            <a:off y="6089417" x="19500204"/>
            <a:ext cy="4890790" cx="4890790"/>
          </a:xfrm>
          <a:prstGeom prst="rect">
            <a:avLst/>
          </a:prstGeom>
          <a:blipFill>
            <a:blip r:embed="rId3"/>
            <a:stretch>
              <a:fillRect/>
            </a:stretch>
          </a:blipFill>
        </p:spPr>
      </p:sp>
      <p:sp>
        <p:nvSpPr>
          <p:cNvPr name="Shape 93" id="93"/>
          <p:cNvSpPr txBox="1"/>
          <p:nvPr/>
        </p:nvSpPr>
        <p:spPr>
          <a:xfrm>
            <a:off y="18507815" x="2360387"/>
            <a:ext cy="1015800" cx="6504600"/>
          </a:xfrm>
          <a:prstGeom prst="rect">
            <a:avLst/>
          </a:prstGeom>
          <a:noFill/>
          <a:ln>
            <a:noFill/>
          </a:ln>
        </p:spPr>
        <p:txBody>
          <a:bodyPr bIns="45700" tIns="45700" lIns="91425" anchor="t" anchorCtr="0" rIns="91425">
            <a:spAutoFit/>
          </a:bodyPr>
          <a:lstStyle/>
          <a:p>
            <a:pPr indent="0" marR="0" algn="l" marL="0" rtl="0" lvl="0">
              <a:buSzPct val="25000"/>
              <a:buNone/>
            </a:pPr>
            <a:r>
              <a:rPr lang="en-US" i="0" baseline="0" strike="noStrike" sz="6000" b="1" cap="none" u="none">
                <a:solidFill>
                  <a:schemeClr val="dk1"/>
                </a:solidFill>
                <a:latin typeface="Calibri"/>
                <a:ea typeface="Calibri"/>
                <a:cs typeface="Calibri"/>
                <a:sym typeface="Calibri"/>
              </a:rPr>
              <a:t>Chrononauts</a:t>
            </a:r>
          </a:p>
        </p:txBody>
      </p:sp>
      <p:sp>
        <p:nvSpPr>
          <p:cNvPr name="Shape 94" id="94"/>
          <p:cNvSpPr txBox="1"/>
          <p:nvPr/>
        </p:nvSpPr>
        <p:spPr>
          <a:xfrm>
            <a:off y="19778440" x="2360387"/>
            <a:ext cy="2126100" cx="8323199"/>
          </a:xfrm>
          <a:prstGeom prst="rect">
            <a:avLst/>
          </a:prstGeom>
          <a:noFill/>
          <a:ln>
            <a:noFill/>
          </a:ln>
        </p:spPr>
        <p:txBody>
          <a:bodyPr bIns="45700" tIns="45700" lIns="91425" anchor="t" anchorCtr="0" rIns="91425">
            <a:spAutoFit/>
          </a:bodyPr>
          <a:lstStyle/>
          <a:p>
            <a:pPr indent="0" marR="0" algn="l" marL="0" rtl="0" lvl="0">
              <a:buSzPct val="25000"/>
              <a:buNone/>
            </a:pPr>
            <a:r>
              <a:rPr lang="en-US" i="1" baseline="0" strike="noStrike" sz="3000" b="0" cap="none" u="none">
                <a:solidFill>
                  <a:schemeClr val="dk1"/>
                </a:solidFill>
                <a:latin typeface="Calibri"/>
                <a:ea typeface="Calibri"/>
                <a:cs typeface="Calibri"/>
                <a:sym typeface="Calibri"/>
              </a:rPr>
              <a:t>Chrononauts</a:t>
            </a:r>
            <a:r>
              <a:rPr lang="en-US" i="0" baseline="0" strike="noStrike" sz="3000" b="0" cap="none" u="none">
                <a:solidFill>
                  <a:schemeClr val="dk1"/>
                </a:solidFill>
                <a:latin typeface="Calibri"/>
                <a:ea typeface="Calibri"/>
                <a:cs typeface="Calibri"/>
                <a:sym typeface="Calibri"/>
              </a:rPr>
              <a:t> is a card game that simulates ideas about how time travelers might alter history.  There are "Timeline" cards that form the game board</a:t>
            </a:r>
            <a:r>
              <a:rPr lang="en-US" sz="3000">
                <a:solidFill>
                  <a:schemeClr val="dk1"/>
                </a:solidFill>
                <a:latin typeface="Calibri"/>
                <a:ea typeface="Calibri"/>
                <a:cs typeface="Calibri"/>
                <a:sym typeface="Calibri"/>
              </a:rPr>
              <a:t>,</a:t>
            </a:r>
            <a:r>
              <a:rPr lang="en-US" i="0" baseline="0" strike="noStrike" sz="3000" b="0" cap="none" u="none">
                <a:solidFill>
                  <a:schemeClr val="dk1"/>
                </a:solidFill>
                <a:latin typeface="Calibri"/>
                <a:ea typeface="Calibri"/>
                <a:cs typeface="Calibri"/>
                <a:sym typeface="Calibri"/>
              </a:rPr>
              <a:t> </a:t>
            </a:r>
            <a:r>
              <a:rPr lang="en-US" sz="3000">
                <a:solidFill>
                  <a:schemeClr val="dk1"/>
                </a:solidFill>
                <a:latin typeface="Calibri"/>
                <a:ea typeface="Calibri"/>
                <a:cs typeface="Calibri"/>
                <a:sym typeface="Calibri"/>
              </a:rPr>
              <a:t>ID and Mission cards that describe the goals of each player, and other cards that the player can collect and use to achieve those goals.</a:t>
            </a:r>
          </a:p>
        </p:txBody>
      </p:sp>
      <p:sp>
        <p:nvSpPr>
          <p:cNvPr name="Shape 95" id="95"/>
          <p:cNvSpPr txBox="1"/>
          <p:nvPr/>
        </p:nvSpPr>
        <p:spPr>
          <a:xfrm>
            <a:off y="8379966" x="2319574"/>
            <a:ext cy="1015800" cx="6504600"/>
          </a:xfrm>
          <a:prstGeom prst="rect">
            <a:avLst/>
          </a:prstGeom>
          <a:noFill/>
          <a:ln>
            <a:noFill/>
          </a:ln>
        </p:spPr>
        <p:txBody>
          <a:bodyPr bIns="45700" tIns="45700" lIns="91425" anchor="t" anchorCtr="0" rIns="91425">
            <a:spAutoFit/>
          </a:bodyPr>
          <a:lstStyle/>
          <a:p>
            <a:pPr indent="0" marR="0" algn="l" marL="0" rtl="0" lvl="0">
              <a:buSzPct val="25000"/>
              <a:buNone/>
            </a:pPr>
            <a:r>
              <a:rPr lang="en-US" i="0" baseline="0" strike="noStrike" sz="6000" b="1" cap="none" u="none">
                <a:solidFill>
                  <a:schemeClr val="dk1"/>
                </a:solidFill>
                <a:latin typeface="Calibri"/>
                <a:ea typeface="Calibri"/>
                <a:cs typeface="Calibri"/>
                <a:sym typeface="Calibri"/>
              </a:rPr>
              <a:t>Introduction</a:t>
            </a:r>
          </a:p>
        </p:txBody>
      </p:sp>
      <p:sp>
        <p:nvSpPr>
          <p:cNvPr name="Shape 96" id="96"/>
          <p:cNvSpPr txBox="1"/>
          <p:nvPr/>
        </p:nvSpPr>
        <p:spPr>
          <a:xfrm>
            <a:off y="9650592" x="2319574"/>
            <a:ext cy="2484000"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i="0" baseline="0" strike="noStrike" sz="3000" b="0" cap="none" u="none">
                <a:solidFill>
                  <a:schemeClr val="dk1"/>
                </a:solidFill>
                <a:latin typeface="Calibri"/>
                <a:ea typeface="Calibri"/>
                <a:cs typeface="Calibri"/>
                <a:sym typeface="Calibri"/>
              </a:rPr>
              <a:t>TimeBox is a single-player stealth, platformer game.  The game was inspired by the card game </a:t>
            </a:r>
            <a:r>
              <a:rPr lang="en-US" i="1" baseline="0" strike="noStrike" sz="3000" b="0" cap="none" u="none">
                <a:solidFill>
                  <a:schemeClr val="dk1"/>
                </a:solidFill>
                <a:latin typeface="Calibri"/>
                <a:ea typeface="Calibri"/>
                <a:cs typeface="Calibri"/>
                <a:sym typeface="Calibri"/>
              </a:rPr>
              <a:t>Chrononauts</a:t>
            </a:r>
            <a:r>
              <a:rPr lang="en-US" i="0" baseline="0" strike="noStrike" sz="3000" b="0" cap="none" u="none">
                <a:solidFill>
                  <a:schemeClr val="dk1"/>
                </a:solidFill>
                <a:latin typeface="Calibri"/>
                <a:ea typeface="Calibri"/>
                <a:cs typeface="Calibri"/>
                <a:sym typeface="Calibri"/>
              </a:rPr>
              <a:t>.  It toys with the concept of traveling </a:t>
            </a:r>
            <a:r>
              <a:rPr lang="en-US" sz="3000">
                <a:solidFill>
                  <a:schemeClr val="dk1"/>
                </a:solidFill>
                <a:latin typeface="Calibri"/>
                <a:ea typeface="Calibri"/>
                <a:cs typeface="Calibri"/>
                <a:sym typeface="Calibri"/>
              </a:rPr>
              <a:t>through </a:t>
            </a:r>
            <a:r>
              <a:rPr lang="en-US" i="0" baseline="0" strike="noStrike" sz="3000" b="0" cap="none" u="none">
                <a:solidFill>
                  <a:schemeClr val="dk1"/>
                </a:solidFill>
                <a:latin typeface="Calibri"/>
                <a:ea typeface="Calibri"/>
                <a:cs typeface="Calibri"/>
                <a:sym typeface="Calibri"/>
              </a:rPr>
              <a:t>time to alter the course of history.  Still, one must be careful not to change history too much.  This is where the stealth component comes in. </a:t>
            </a:r>
          </a:p>
        </p:txBody>
      </p:sp>
      <p:sp>
        <p:nvSpPr>
          <p:cNvPr name="Shape 97" id="97"/>
          <p:cNvSpPr txBox="1"/>
          <p:nvPr/>
        </p:nvSpPr>
        <p:spPr>
          <a:xfrm>
            <a:off y="8379966" x="30263246"/>
            <a:ext cy="1015800" cx="6504600"/>
          </a:xfrm>
          <a:prstGeom prst="rect">
            <a:avLst/>
          </a:prstGeom>
          <a:noFill/>
          <a:ln>
            <a:noFill/>
          </a:ln>
        </p:spPr>
        <p:txBody>
          <a:bodyPr bIns="45700" tIns="45700" lIns="91425" anchor="t" anchorCtr="0" rIns="91425">
            <a:spAutoFit/>
          </a:bodyPr>
          <a:lstStyle/>
          <a:p>
            <a:pPr indent="0" marR="0" algn="l" marL="0" rtl="0" lvl="0">
              <a:buSzPct val="25000"/>
              <a:buNone/>
            </a:pPr>
            <a:r>
              <a:rPr lang="en-US" i="0" baseline="0" strike="noStrike" sz="6000" b="1" cap="none" u="none">
                <a:solidFill>
                  <a:schemeClr val="dk1"/>
                </a:solidFill>
                <a:latin typeface="Calibri"/>
                <a:ea typeface="Calibri"/>
                <a:cs typeface="Calibri"/>
                <a:sym typeface="Calibri"/>
              </a:rPr>
              <a:t>Equipment</a:t>
            </a:r>
          </a:p>
        </p:txBody>
      </p:sp>
      <p:sp>
        <p:nvSpPr>
          <p:cNvPr name="Shape 98" id="98"/>
          <p:cNvSpPr txBox="1"/>
          <p:nvPr/>
        </p:nvSpPr>
        <p:spPr>
          <a:xfrm>
            <a:off y="9650591" x="30263246"/>
            <a:ext cy="2013000"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i="0" baseline="0" strike="noStrike" sz="3000" b="0" cap="none" u="none">
                <a:solidFill>
                  <a:schemeClr val="dk1"/>
                </a:solidFill>
                <a:latin typeface="Calibri"/>
                <a:ea typeface="Calibri"/>
                <a:cs typeface="Calibri"/>
                <a:sym typeface="Calibri"/>
              </a:rPr>
              <a:t>Andy starts out with a </a:t>
            </a:r>
            <a:r>
              <a:rPr lang="en-US" sz="3000">
                <a:solidFill>
                  <a:schemeClr val="dk1"/>
                </a:solidFill>
                <a:latin typeface="Calibri"/>
                <a:ea typeface="Calibri"/>
                <a:cs typeface="Calibri"/>
                <a:sym typeface="Calibri"/>
              </a:rPr>
              <a:t>G</a:t>
            </a:r>
            <a:r>
              <a:rPr lang="en-US" i="0" baseline="0" strike="noStrike" sz="3000" b="0" cap="none" u="none">
                <a:solidFill>
                  <a:schemeClr val="dk1"/>
                </a:solidFill>
                <a:latin typeface="Calibri"/>
                <a:ea typeface="Calibri"/>
                <a:cs typeface="Calibri"/>
                <a:sym typeface="Calibri"/>
              </a:rPr>
              <a:t>hostbusters</a:t>
            </a:r>
            <a:r>
              <a:rPr lang="en-US" sz="3000">
                <a:solidFill>
                  <a:schemeClr val="dk1"/>
                </a:solidFill>
                <a:latin typeface="Calibri"/>
                <a:ea typeface="Calibri"/>
                <a:cs typeface="Calibri"/>
                <a:sym typeface="Calibri"/>
              </a:rPr>
              <a:t>-style </a:t>
            </a:r>
            <a:r>
              <a:rPr lang="en-US" i="0" baseline="0" strike="noStrike" sz="3000" b="0" cap="none" u="none">
                <a:solidFill>
                  <a:schemeClr val="dk1"/>
                </a:solidFill>
                <a:latin typeface="Calibri"/>
                <a:ea typeface="Calibri"/>
                <a:cs typeface="Calibri"/>
                <a:sym typeface="Calibri"/>
              </a:rPr>
              <a:t>backpack that either removes time from or gives time to people or inanimate objects.  He might use this time vacuum to turn a guard into a baby or into an old man.</a:t>
            </a:r>
          </a:p>
        </p:txBody>
      </p:sp>
      <p:sp>
        <p:nvSpPr>
          <p:cNvPr name="Shape 99" id="99"/>
          <p:cNvSpPr/>
          <p:nvPr/>
        </p:nvSpPr>
        <p:spPr>
          <a:xfrm>
            <a:off y="1030491" x="13410789"/>
            <a:ext cy="3352799" cx="17069623"/>
          </a:xfrm>
          <a:prstGeom prst="rect">
            <a:avLst/>
          </a:prstGeom>
          <a:blipFill>
            <a:blip r:embed="rId4"/>
            <a:stretch>
              <a:fillRect/>
            </a:stretch>
          </a:blipFill>
          <a:ln>
            <a:noFill/>
          </a:ln>
        </p:spPr>
      </p:sp>
      <p:sp>
        <p:nvSpPr>
          <p:cNvPr name="Shape 100" id="100"/>
          <p:cNvSpPr txBox="1"/>
          <p:nvPr/>
        </p:nvSpPr>
        <p:spPr>
          <a:xfrm>
            <a:off y="4603517" x="18154650"/>
            <a:ext cy="1485899" cx="7581899"/>
          </a:xfrm>
          <a:prstGeom prst="rect">
            <a:avLst/>
          </a:prstGeom>
          <a:noFill/>
        </p:spPr>
        <p:txBody>
          <a:bodyPr bIns="91425" tIns="91425" lIns="91425" anchor="t" anchorCtr="0" rIns="91425">
            <a:spAutoFit/>
          </a:bodyPr>
          <a:lstStyle/>
          <a:p>
            <a:pPr algn="ctr">
              <a:buNone/>
            </a:pPr>
            <a:r>
              <a:rPr lang="en-US" sz="7500" b="1"/>
              <a:t>PRESENTS</a:t>
            </a:r>
          </a:p>
        </p:txBody>
      </p:sp>
      <p:sp>
        <p:nvSpPr>
          <p:cNvPr name="Shape 101" id="101"/>
          <p:cNvSpPr/>
          <p:nvPr/>
        </p:nvSpPr>
        <p:spPr>
          <a:xfrm>
            <a:off y="1856308" x="4918376"/>
            <a:ext cy="5233035" cx="5181599"/>
          </a:xfrm>
          <a:prstGeom prst="rect">
            <a:avLst/>
          </a:prstGeom>
          <a:blipFill>
            <a:blip r:embed="rId5"/>
            <a:stretch>
              <a:fillRect/>
            </a:stretch>
          </a:blipFill>
          <a:ln>
            <a:noFill/>
          </a:ln>
        </p:spPr>
      </p:sp>
      <p:grpSp>
        <p:nvGrpSpPr>
          <p:cNvPr name="Shape 102" id="102"/>
          <p:cNvGrpSpPr/>
          <p:nvPr/>
        </p:nvGrpSpPr>
        <p:grpSpPr>
          <a:xfrm>
            <a:off y="1856308" x="31183611"/>
            <a:ext cy="3581399" cx="10363200"/>
            <a:chOff y="4210050" x="31184850"/>
            <a:chExt cy="3581399" cx="10363200"/>
          </a:xfrm>
        </p:grpSpPr>
        <p:sp>
          <p:nvSpPr>
            <p:cNvPr name="Shape 103" id="103"/>
            <p:cNvSpPr/>
            <p:nvPr/>
          </p:nvSpPr>
          <p:spPr>
            <a:xfrm>
              <a:off y="4210050" x="31184850"/>
              <a:ext cy="3581399" cx="10363200"/>
            </a:xfrm>
            <a:prstGeom prst="rect">
              <a:avLst/>
            </a:prstGeom>
            <a:solidFill>
              <a:srgbClr val="FFFFFF"/>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104" id="104"/>
            <p:cNvSpPr txBox="1"/>
            <p:nvPr/>
          </p:nvSpPr>
          <p:spPr>
            <a:xfrm>
              <a:off y="4781400" x="34440971"/>
              <a:ext cy="2438700" cx="7105799"/>
            </a:xfrm>
            <a:prstGeom prst="rect">
              <a:avLst/>
            </a:prstGeom>
            <a:noFill/>
          </p:spPr>
          <p:txBody>
            <a:bodyPr bIns="91425" tIns="91425" lIns="91425" anchor="t" anchorCtr="0" rIns="91425">
              <a:spAutoFit/>
            </a:bodyPr>
            <a:lstStyle/>
            <a:p>
              <a:pPr rtl="0" lvl="0">
                <a:buNone/>
              </a:pPr>
              <a:r>
                <a:rPr lang="en-US" sz="3000">
                  <a:latin typeface="Trebuchet MS"/>
                  <a:ea typeface="Trebuchet MS"/>
                  <a:cs typeface="Trebuchet MS"/>
                  <a:sym typeface="Trebuchet MS"/>
                </a:rPr>
                <a:t>DEPARTMENT OF</a:t>
              </a:r>
            </a:p>
            <a:p>
              <a:pPr>
                <a:buNone/>
              </a:pPr>
              <a:r>
                <a:rPr lang="en-US" sz="6000">
                  <a:latin typeface="Trebuchet MS"/>
                  <a:ea typeface="Trebuchet MS"/>
                  <a:cs typeface="Trebuchet MS"/>
                  <a:sym typeface="Trebuchet MS"/>
                </a:rPr>
                <a:t>COMPUTER SCIENCE AND ENGINEERING</a:t>
              </a:r>
            </a:p>
          </p:txBody>
        </p:sp>
        <p:sp>
          <p:nvSpPr>
            <p:cNvPr name="Shape 105" id="105"/>
            <p:cNvSpPr/>
            <p:nvPr/>
          </p:nvSpPr>
          <p:spPr>
            <a:xfrm>
              <a:off y="4622482" x="31432500"/>
              <a:ext cy="2756534" cx="2732116"/>
            </a:xfrm>
            <a:prstGeom prst="rect">
              <a:avLst/>
            </a:prstGeom>
            <a:blipFill>
              <a:blip r:embed="rId5"/>
              <a:stretch>
                <a:fillRect/>
              </a:stretch>
            </a:blipFill>
            <a:ln>
              <a:noFill/>
            </a:ln>
          </p:spPr>
        </p:sp>
      </p:grpSp>
      <p:sp>
        <p:nvSpPr>
          <p:cNvPr name="Shape 106" id="106"/>
          <p:cNvSpPr/>
          <p:nvPr/>
        </p:nvSpPr>
        <p:spPr>
          <a:xfrm>
            <a:off y="18878139" x="10683587"/>
            <a:ext cy="2743200" cx="2743200"/>
          </a:xfrm>
          <a:prstGeom prst="rect">
            <a:avLst/>
          </a:prstGeom>
          <a:blipFill>
            <a:blip r:embed="rId6"/>
            <a:stretch>
              <a:fillRect/>
            </a:stretch>
          </a:blipFill>
          <a:ln>
            <a:noFill/>
          </a:ln>
        </p:spPr>
      </p:sp>
      <p:sp>
        <p:nvSpPr>
          <p:cNvPr name="Shape 107" id="107"/>
          <p:cNvSpPr txBox="1"/>
          <p:nvPr/>
        </p:nvSpPr>
        <p:spPr>
          <a:xfrm>
            <a:off y="23018006" x="2332075"/>
            <a:ext cy="2126100" cx="11009400"/>
          </a:xfrm>
          <a:prstGeom prst="rect">
            <a:avLst/>
          </a:prstGeom>
          <a:noFill/>
          <a:ln>
            <a:noFill/>
          </a:ln>
        </p:spPr>
        <p:txBody>
          <a:bodyPr bIns="45700" tIns="45700" lIns="91425" anchor="t" anchorCtr="0" rIns="91425">
            <a:spAutoFit/>
          </a:bodyPr>
          <a:lstStyle/>
          <a:p>
            <a:pPr indent="0" marR="0" algn="l" marL="0" rtl="0" lvl="0">
              <a:buSzPct val="25000"/>
              <a:buNone/>
            </a:pPr>
            <a:r>
              <a:rPr lang="en-US" sz="3000">
                <a:solidFill>
                  <a:schemeClr val="dk1"/>
                </a:solidFill>
                <a:latin typeface="Calibri"/>
                <a:ea typeface="Calibri"/>
                <a:cs typeface="Calibri"/>
                <a:sym typeface="Calibri"/>
              </a:rPr>
              <a:t>One way to win the game is for the players to alter the timeline to match the events on their ID card, therefore returning the player "home" to their own timeline.  </a:t>
            </a:r>
            <a:r>
              <a:rPr lang="en-US" i="1" sz="3000">
                <a:solidFill>
                  <a:schemeClr val="dk1"/>
                </a:solidFill>
                <a:latin typeface="Calibri"/>
                <a:ea typeface="Calibri"/>
                <a:cs typeface="Calibri"/>
                <a:sym typeface="Calibri"/>
              </a:rPr>
              <a:t>Timebox</a:t>
            </a:r>
            <a:r>
              <a:rPr lang="en-US" sz="3000">
                <a:solidFill>
                  <a:schemeClr val="dk1"/>
                </a:solidFill>
                <a:latin typeface="Calibri"/>
                <a:ea typeface="Calibri"/>
                <a:cs typeface="Calibri"/>
                <a:sym typeface="Calibri"/>
              </a:rPr>
              <a:t> follows Andy Smith on his quest to return to his timeline.</a:t>
            </a:r>
          </a:p>
        </p:txBody>
      </p:sp>
      <p:sp>
        <p:nvSpPr>
          <p:cNvPr name="Shape 108" id="108"/>
          <p:cNvSpPr/>
          <p:nvPr/>
        </p:nvSpPr>
        <p:spPr>
          <a:xfrm>
            <a:off y="20355225" x="30263246"/>
            <a:ext cy="4434450" cx="4909209"/>
          </a:xfrm>
          <a:prstGeom prst="rect">
            <a:avLst/>
          </a:prstGeom>
          <a:blipFill>
            <a:blip r:embed="rId7"/>
            <a:stretch>
              <a:fillRect/>
            </a:stretch>
          </a:blipFill>
          <a:ln>
            <a:noFill/>
          </a:ln>
        </p:spPr>
      </p:sp>
      <p:sp>
        <p:nvSpPr>
          <p:cNvPr name="Shape 109" id="109"/>
          <p:cNvSpPr/>
          <p:nvPr/>
        </p:nvSpPr>
        <p:spPr>
          <a:xfrm>
            <a:off y="20355225" x="36144521"/>
            <a:ext cy="4369970" cx="5124941"/>
          </a:xfrm>
          <a:prstGeom prst="rect">
            <a:avLst/>
          </a:prstGeom>
          <a:blipFill>
            <a:blip r:embed="rId8"/>
            <a:stretch>
              <a:fillRect/>
            </a:stretch>
          </a:blipFill>
          <a:ln>
            <a:noFill/>
          </a:ln>
        </p:spPr>
      </p:sp>
      <p:sp>
        <p:nvSpPr>
          <p:cNvPr name="Shape 110" id="110"/>
          <p:cNvSpPr/>
          <p:nvPr/>
        </p:nvSpPr>
        <p:spPr>
          <a:xfrm>
            <a:off y="12712190" x="2388756"/>
            <a:ext cy="5275342" cx="10564644"/>
          </a:xfrm>
          <a:prstGeom prst="rect">
            <a:avLst/>
          </a:prstGeom>
          <a:blipFill>
            <a:blip r:embed="rId9"/>
            <a:stretch>
              <a:fillRect/>
            </a:stretch>
          </a:blipFill>
          <a:ln>
            <a:noFill/>
          </a:ln>
        </p:spPr>
      </p:sp>
      <p:sp>
        <p:nvSpPr>
          <p:cNvPr name="Shape 111" id="111"/>
          <p:cNvSpPr/>
          <p:nvPr/>
        </p:nvSpPr>
        <p:spPr>
          <a:xfrm>
            <a:off y="31715353" x="30005234"/>
            <a:ext cy="4659370" cx="5571357"/>
          </a:xfrm>
          <a:prstGeom prst="rect">
            <a:avLst/>
          </a:prstGeom>
          <a:blipFill>
            <a:blip r:embed="rId10"/>
            <a:stretch>
              <a:fillRect/>
            </a:stretch>
          </a:blipFill>
          <a:ln>
            <a:noFill/>
          </a:ln>
        </p:spPr>
      </p:sp>
      <p:sp>
        <p:nvSpPr>
          <p:cNvPr name="Shape 112" id="112"/>
          <p:cNvSpPr/>
          <p:nvPr/>
        </p:nvSpPr>
        <p:spPr>
          <a:xfrm>
            <a:off y="31726306" x="36087640"/>
            <a:ext cy="4575326" cx="5459169"/>
          </a:xfrm>
          <a:prstGeom prst="rect">
            <a:avLst/>
          </a:prstGeom>
          <a:blipFill>
            <a:blip r:embed="rId11"/>
            <a:stretch>
              <a:fillRect/>
            </a:stretch>
          </a:blipFill>
          <a:ln>
            <a:noFill/>
          </a:ln>
        </p:spPr>
      </p:sp>
      <p:sp>
        <p:nvSpPr>
          <p:cNvPr name="Shape 113" id="113"/>
          <p:cNvSpPr/>
          <p:nvPr/>
        </p:nvSpPr>
        <p:spPr>
          <a:xfrm>
            <a:off y="30396318" x="5385101"/>
            <a:ext cy="7143750" cx="4248150"/>
          </a:xfrm>
          <a:prstGeom prst="rect">
            <a:avLst/>
          </a:prstGeom>
          <a:blipFill>
            <a:blip r:embed="rId12"/>
            <a:stretch>
              <a:fillRect/>
            </a:stretch>
          </a:blipFill>
          <a:ln>
            <a:noFill/>
          </a:ln>
        </p:spPr>
      </p:sp>
      <p:sp>
        <p:nvSpPr>
          <p:cNvPr name="Shape 114" id="114"/>
          <p:cNvSpPr/>
          <p:nvPr/>
        </p:nvSpPr>
        <p:spPr>
          <a:xfrm>
            <a:off y="26823943" x="18846929"/>
            <a:ext cy="8556949" cx="4608617"/>
          </a:xfrm>
          <a:prstGeom prst="rect">
            <a:avLst/>
          </a:prstGeom>
          <a:blipFill>
            <a:blip r:embed="rId13"/>
            <a:stretch>
              <a:fillRect/>
            </a:stretch>
          </a:blipFill>
          <a:ln>
            <a:noFill/>
          </a:ln>
        </p:spPr>
      </p:sp>
      <p:sp>
        <p:nvSpPr>
          <p:cNvPr name="Shape 115" id="115"/>
          <p:cNvSpPr/>
          <p:nvPr/>
        </p:nvSpPr>
        <p:spPr>
          <a:xfrm>
            <a:off y="11514911" x="35576590"/>
            <a:ext cy="4322223" cx="2308360"/>
          </a:xfrm>
          <a:prstGeom prst="rect">
            <a:avLst/>
          </a:prstGeom>
          <a:blipFill>
            <a:blip r:embed="rId14"/>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19" id="119"/>
        <p:cNvGrpSpPr/>
        <p:nvPr/>
      </p:nvGrpSpPr>
      <p:grpSpPr>
        <a:xfrm>
          <a:off y="0" x="0"/>
          <a:ext cy="0" cx="0"/>
          <a:chOff y="0" x="0"/>
          <a:chExt cy="0" cx="0"/>
        </a:xfrm>
      </p:grpSpPr>
      <p:sp>
        <p:nvSpPr>
          <p:cNvPr name="Shape 120" id="120"/>
          <p:cNvSpPr txBox="1"/>
          <p:nvPr/>
        </p:nvSpPr>
        <p:spPr>
          <a:xfrm>
            <a:off y="2892513" x="1979168"/>
            <a:ext cy="1015800" cx="6504600"/>
          </a:xfrm>
          <a:prstGeom prst="rect">
            <a:avLst/>
          </a:prstGeom>
          <a:noFill/>
          <a:ln>
            <a:noFill/>
          </a:ln>
        </p:spPr>
        <p:txBody>
          <a:bodyPr bIns="45700" tIns="45700" lIns="91425" anchor="t" anchorCtr="0" rIns="91425">
            <a:spAutoFit/>
          </a:bodyPr>
          <a:lstStyle/>
          <a:p>
            <a:pPr indent="0" marR="0" algn="l" marL="0" rtl="0" lvl="0">
              <a:buSzPct val="25000"/>
              <a:buNone/>
            </a:pPr>
            <a:r>
              <a:rPr lang="en-US" i="0" baseline="0" strike="noStrike" sz="6000" b="1" cap="none" u="none">
                <a:solidFill>
                  <a:schemeClr val="dk1"/>
                </a:solidFill>
                <a:latin typeface="Calibri"/>
                <a:ea typeface="Calibri"/>
                <a:cs typeface="Calibri"/>
                <a:sym typeface="Calibri"/>
              </a:rPr>
              <a:t>Introduction</a:t>
            </a:r>
          </a:p>
        </p:txBody>
      </p:sp>
      <p:sp>
        <p:nvSpPr>
          <p:cNvPr name="Shape 121" id="121"/>
          <p:cNvSpPr txBox="1"/>
          <p:nvPr/>
        </p:nvSpPr>
        <p:spPr>
          <a:xfrm>
            <a:off y="4237460" x="1979168"/>
            <a:ext cy="3008700"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sz="3000">
                <a:solidFill>
                  <a:schemeClr val="dk1"/>
                </a:solidFill>
                <a:latin typeface="Calibri"/>
                <a:ea typeface="Calibri"/>
                <a:cs typeface="Calibri"/>
                <a:sym typeface="Calibri"/>
              </a:rPr>
              <a:t>TimeBox was created using the free version of the popular Unity Game Engine.  The scripting for our game was done mostly in C#, with a few Javascript scripts thrown in for good measure.  The rest of this poster will explain how we implemented some important components of our game, such as the enemy AI, the game models, and the stage design.</a:t>
            </a:r>
          </a:p>
          <a:p>
            <a:r>
              <a:t/>
            </a:r>
          </a:p>
        </p:txBody>
      </p:sp>
      <p:sp>
        <p:nvSpPr>
          <p:cNvPr name="Shape 122" id="122"/>
          <p:cNvSpPr txBox="1"/>
          <p:nvPr/>
        </p:nvSpPr>
        <p:spPr>
          <a:xfrm>
            <a:off y="17839978" x="1979168"/>
            <a:ext cy="1126499"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sz="6000" b="1">
                <a:solidFill>
                  <a:schemeClr val="dk1"/>
                </a:solidFill>
                <a:latin typeface="Calibri"/>
                <a:ea typeface="Calibri"/>
                <a:cs typeface="Calibri"/>
                <a:sym typeface="Calibri"/>
              </a:rPr>
              <a:t>Procedural Content Generation</a:t>
            </a:r>
          </a:p>
        </p:txBody>
      </p:sp>
      <p:sp>
        <p:nvSpPr>
          <p:cNvPr name="Shape 123" id="123"/>
          <p:cNvSpPr txBox="1"/>
          <p:nvPr/>
        </p:nvSpPr>
        <p:spPr>
          <a:xfrm>
            <a:off y="19068904" x="1979168"/>
            <a:ext cy="6740399" cx="10503900"/>
          </a:xfrm>
          <a:prstGeom prst="rect">
            <a:avLst/>
          </a:prstGeom>
          <a:noFill/>
          <a:ln>
            <a:noFill/>
          </a:ln>
        </p:spPr>
        <p:txBody>
          <a:bodyPr bIns="45700" tIns="45700" lIns="91425" anchor="t" anchorCtr="0" rIns="91425">
            <a:spAutoFit/>
          </a:bodyPr>
          <a:lstStyle/>
          <a:p>
            <a:pPr indent="0" marR="0" algn="l" marL="0" rtl="0" lvl="0">
              <a:buSzPct val="25000"/>
              <a:buNone/>
            </a:pPr>
            <a:r>
              <a:rPr lang="en-US" sz="3000">
                <a:solidFill>
                  <a:schemeClr val="dk1"/>
                </a:solidFill>
                <a:latin typeface="Calibri"/>
                <a:ea typeface="Calibri"/>
                <a:cs typeface="Calibri"/>
                <a:sym typeface="Calibri"/>
              </a:rPr>
              <a:t>Procedural content generation is a way of generating a lot of game content really quickly.  This content can be all sorts of things, from creating unique rocks, trees and terrain to even game sounds and artificial intelligence.</a:t>
            </a:r>
          </a:p>
          <a:p>
            <a:r>
              <a:t/>
            </a:r>
          </a:p>
          <a:p>
            <a:pPr indent="0" marR="0" algn="l" marL="0" rtl="0" lvl="0">
              <a:buSzPct val="25000"/>
              <a:buNone/>
            </a:pPr>
            <a:r>
              <a:rPr lang="en-US" sz="3000">
                <a:solidFill>
                  <a:schemeClr val="dk1"/>
                </a:solidFill>
                <a:latin typeface="Calibri"/>
                <a:ea typeface="Calibri"/>
                <a:cs typeface="Calibri"/>
                <a:sym typeface="Calibri"/>
              </a:rPr>
              <a:t>Our game uses Unity Terrain Toolkit to randomly generate the height map for our outdoor level.  We then used the built-in Unity tree tool to procedurally generate a tree model and place massive amounts of trees on the map in order to spruce up the level a bit (no pun intended).  In our case we used these tools one time to generate one level, but often times these tools can be used to create new levels each play through.</a:t>
            </a:r>
          </a:p>
          <a:p>
            <a:r>
              <a:t/>
            </a:r>
          </a:p>
          <a:p>
            <a:pPr indent="0" marR="0" algn="l" marL="0" rtl="0" lvl="0">
              <a:buSzPct val="25000"/>
              <a:buNone/>
            </a:pPr>
            <a:r>
              <a:rPr lang="en-US" sz="3000">
                <a:solidFill>
                  <a:schemeClr val="dk1"/>
                </a:solidFill>
                <a:latin typeface="Calibri"/>
                <a:ea typeface="Calibri"/>
                <a:cs typeface="Calibri"/>
                <a:sym typeface="Calibri"/>
              </a:rPr>
              <a:t>We also designed a very basic procedural music creation program, which is the music you'll hear inside the Hitler's Mansion stage.  The music is generated at runtime from a C# script and will actually be a little different every time you play.</a:t>
            </a:r>
          </a:p>
          <a:p>
            <a:r>
              <a:t/>
            </a:r>
          </a:p>
          <a:p>
            <a:pPr indent="0" marR="0" algn="l" marL="0" rtl="0" lvl="0">
              <a:buSzPct val="25000"/>
              <a:buNone/>
            </a:pPr>
            <a:r>
              <a:rPr lang="en-US" sz="3000">
                <a:solidFill>
                  <a:schemeClr val="dk1"/>
                </a:solidFill>
                <a:latin typeface="Calibri"/>
                <a:ea typeface="Calibri"/>
                <a:cs typeface="Calibri"/>
                <a:sym typeface="Calibri"/>
              </a:rPr>
              <a:t>Although not technically procedural content, we do also have random preset spawn locations for things like security cameras and quest items.</a:t>
            </a:r>
          </a:p>
        </p:txBody>
      </p:sp>
      <p:sp>
        <p:nvSpPr>
          <p:cNvPr name="Shape 124" id="124"/>
          <p:cNvSpPr txBox="1"/>
          <p:nvPr/>
        </p:nvSpPr>
        <p:spPr>
          <a:xfrm>
            <a:off y="11109569" x="15379409"/>
            <a:ext cy="1015800"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sz="6000" b="1">
                <a:solidFill>
                  <a:schemeClr val="dk1"/>
                </a:solidFill>
                <a:latin typeface="Calibri"/>
                <a:ea typeface="Calibri"/>
                <a:cs typeface="Calibri"/>
                <a:sym typeface="Calibri"/>
              </a:rPr>
              <a:t>Artificial Intelligence</a:t>
            </a:r>
          </a:p>
        </p:txBody>
      </p:sp>
      <p:sp>
        <p:nvSpPr>
          <p:cNvPr name="Shape 125" id="125"/>
          <p:cNvSpPr txBox="1"/>
          <p:nvPr/>
        </p:nvSpPr>
        <p:spPr>
          <a:xfrm>
            <a:off y="12380195" x="15379409"/>
            <a:ext cy="10842000" cx="13437000"/>
          </a:xfrm>
          <a:prstGeom prst="rect">
            <a:avLst/>
          </a:prstGeom>
          <a:noFill/>
          <a:ln>
            <a:noFill/>
          </a:ln>
        </p:spPr>
        <p:txBody>
          <a:bodyPr bIns="45700" tIns="45700" lIns="91425" anchor="t" anchorCtr="0" rIns="91425">
            <a:spAutoFit/>
          </a:bodyPr>
          <a:lstStyle/>
          <a:p>
            <a:pPr indent="0" marR="0" algn="l" marL="0" rtl="0" lvl="0">
              <a:buSzPct val="25000"/>
              <a:buNone/>
            </a:pPr>
            <a:r>
              <a:rPr lang="en-US" sz="4800" b="1">
                <a:solidFill>
                  <a:schemeClr val="dk1"/>
                </a:solidFill>
                <a:latin typeface="Calibri"/>
                <a:ea typeface="Calibri"/>
                <a:cs typeface="Calibri"/>
                <a:sym typeface="Calibri"/>
              </a:rPr>
              <a:t>Enemy Behavior</a:t>
            </a:r>
          </a:p>
          <a:p>
            <a:r>
              <a:t/>
            </a:r>
          </a:p>
          <a:p>
            <a:pPr indent="0" marR="0" algn="l" marL="0" rtl="0" lvl="0">
              <a:buSzPct val="25000"/>
              <a:buNone/>
            </a:pPr>
            <a:r>
              <a:rPr lang="en-US" sz="3000">
                <a:solidFill>
                  <a:schemeClr val="dk1"/>
                </a:solidFill>
                <a:latin typeface="Calibri"/>
                <a:ea typeface="Calibri"/>
                <a:cs typeface="Calibri"/>
                <a:sym typeface="Calibri"/>
              </a:rPr>
              <a:t>The basic enemies in the game have a very basic AI.  They patrol along a preset route until something interrupts this.  This is known as the Oblivious enemy state.  This can be interrupted by either the player triggering an alarm, causing the enemy to immediately enter the Alert state, or the player walking into the enemy's range of vision, which initially changes the state to Cautious, and then full-blown Alert if the enemy confirms the player's presence.  If the player escapes, then the state is reset and the alerted enemies go back to their regular patrol.</a:t>
            </a:r>
          </a:p>
          <a:p>
            <a:r>
              <a:t/>
            </a:r>
          </a:p>
          <a:p>
            <a:pPr indent="0" marR="0" algn="l" marL="0" rtl="0" lvl="0">
              <a:buSzPct val="25000"/>
              <a:buNone/>
            </a:pPr>
            <a:r>
              <a:rPr lang="en-US" sz="3000">
                <a:solidFill>
                  <a:schemeClr val="dk1"/>
                </a:solidFill>
                <a:latin typeface="Calibri"/>
                <a:ea typeface="Calibri"/>
                <a:cs typeface="Calibri"/>
                <a:sym typeface="Calibri"/>
              </a:rPr>
              <a:t>When it comes to attacking, there are two different sorts of enemies:  those that continue to pursue until they collide with the player and those that shoot at the player with a weapon.  The latter starts shooting when it gets within a certain distance of the player and then continues to pursue the player until it gets within a certain distance.  At this second defined distance, the enemy stops and focuses on shooting the player as a normal person generally would.</a:t>
            </a:r>
          </a:p>
          <a:p>
            <a:r>
              <a:t/>
            </a:r>
          </a:p>
          <a:p>
            <a:pPr indent="0" marR="0" algn="l" marL="0" rtl="0" lvl="0">
              <a:buSzPct val="25000"/>
              <a:buNone/>
            </a:pPr>
            <a:r>
              <a:rPr lang="en-US" sz="3000">
                <a:solidFill>
                  <a:schemeClr val="dk1"/>
                </a:solidFill>
                <a:latin typeface="Calibri"/>
                <a:ea typeface="Calibri"/>
                <a:cs typeface="Calibri"/>
                <a:sym typeface="Calibri"/>
              </a:rPr>
              <a:t>The enemy AI was also coded in such a way that different aspects of each enemy are contained by parameters that can easily be changed to make each enemy unique.  Examples of such parameters include an enemy's speed, jump height, hearing radius, and shot accuracy.</a:t>
            </a:r>
          </a:p>
        </p:txBody>
      </p:sp>
      <p:sp>
        <p:nvSpPr>
          <p:cNvPr name="Shape 126" id="126"/>
          <p:cNvSpPr txBox="1"/>
          <p:nvPr/>
        </p:nvSpPr>
        <p:spPr>
          <a:xfrm>
            <a:off y="25021904" x="15328559"/>
            <a:ext cy="12107399" cx="13538699"/>
          </a:xfrm>
          <a:prstGeom prst="rect">
            <a:avLst/>
          </a:prstGeom>
          <a:noFill/>
          <a:ln>
            <a:noFill/>
          </a:ln>
        </p:spPr>
        <p:txBody>
          <a:bodyPr bIns="45700" tIns="45700" lIns="91425" anchor="t" anchorCtr="0" rIns="91425">
            <a:spAutoFit/>
          </a:bodyPr>
          <a:lstStyle/>
          <a:p>
            <a:pPr indent="0" marR="0" algn="l" marL="0" rtl="0" lvl="0">
              <a:buSzPct val="25000"/>
              <a:buNone/>
            </a:pPr>
            <a:r>
              <a:rPr lang="en-US" sz="4800" b="1">
                <a:solidFill>
                  <a:schemeClr val="dk1"/>
                </a:solidFill>
                <a:latin typeface="Calibri"/>
                <a:ea typeface="Calibri"/>
                <a:cs typeface="Calibri"/>
                <a:sym typeface="Calibri"/>
              </a:rPr>
              <a:t>Hitler Behavior</a:t>
            </a:r>
          </a:p>
          <a:p>
            <a:r>
              <a:t/>
            </a:r>
          </a:p>
          <a:p>
            <a:pPr indent="0" marR="0" algn="l" marL="0" rtl="0" lvl="0">
              <a:buSzPct val="25000"/>
              <a:buNone/>
            </a:pPr>
            <a:r>
              <a:rPr lang="en-US" sz="3000">
                <a:solidFill>
                  <a:schemeClr val="dk1"/>
                </a:solidFill>
                <a:latin typeface="Calibri"/>
                <a:ea typeface="Calibri"/>
                <a:cs typeface="Calibri"/>
                <a:sym typeface="Calibri"/>
              </a:rPr>
              <a:t>After getting through all other obstacles, the player has to face one last enemy to fully complete his quest.  Hidden deep inside Hitler's mansion is Mecha-Hitler.</a:t>
            </a:r>
          </a:p>
          <a:p>
            <a:r>
              <a:t/>
            </a:r>
          </a:p>
          <a:p>
            <a:pPr indent="0" marR="0" algn="l" marL="0" rtl="0" lvl="0">
              <a:buSzPct val="25000"/>
              <a:buNone/>
            </a:pPr>
            <a:r>
              <a:rPr lang="en-US" sz="3000">
                <a:solidFill>
                  <a:schemeClr val="dk1"/>
                </a:solidFill>
                <a:latin typeface="Calibri"/>
                <a:ea typeface="Calibri"/>
                <a:cs typeface="Calibri"/>
                <a:sym typeface="Calibri"/>
              </a:rPr>
              <a:t>Mecha-Hitler's flamethrower emits particles with flame texture to simulate fire.  The particles move forward from the mouth of the flamethrower and gather together with other fire particles to form a wall of fire to prevent the player from getting close.  The player can be damaged by the fire through particle collision.  The flamethrower rotates to spread fire through the stage.</a:t>
            </a:r>
          </a:p>
          <a:p>
            <a:r>
              <a:t/>
            </a:r>
          </a:p>
          <a:p>
            <a:pPr indent="0" marR="0" algn="l" marL="0" rtl="0" lvl="0">
              <a:buSzPct val="25000"/>
              <a:buNone/>
            </a:pPr>
            <a:r>
              <a:rPr lang="en-US" sz="3000">
                <a:solidFill>
                  <a:schemeClr val="dk1"/>
                </a:solidFill>
                <a:latin typeface="Calibri"/>
                <a:ea typeface="Calibri"/>
                <a:cs typeface="Calibri"/>
                <a:sym typeface="Calibri"/>
              </a:rPr>
              <a:t>Mecha-Hitler's gatling gun takes from the shooting element of the normal enemy behavior.  Unlike the regular enemies, the gatling gun shoots at the ground in front of Hitler to prevent the player from getting close.  Raycasting is used to determine if the player is hit.</a:t>
            </a:r>
          </a:p>
          <a:p>
            <a:r>
              <a:t/>
            </a:r>
          </a:p>
          <a:p>
            <a:pPr indent="0" marR="0" algn="l" marL="0" rtl="0" lvl="0">
              <a:buSzPct val="25000"/>
              <a:buNone/>
            </a:pPr>
            <a:r>
              <a:rPr lang="en-US" sz="3000">
                <a:solidFill>
                  <a:schemeClr val="dk1"/>
                </a:solidFill>
                <a:latin typeface="Calibri"/>
                <a:ea typeface="Calibri"/>
                <a:cs typeface="Calibri"/>
                <a:sym typeface="Calibri"/>
              </a:rPr>
              <a:t>The flamethrower and the gatling gun are meant to protect Hitler's front.  If a player manages to get past both obstacles, Mecha-Hitler has one last weapon up his metal sleeves.  Mecha-Hitler will drop a bomb behind him every few seconds.  The blast radius of these bombs expands and damages the player, forcing him to retreat to a safer distance before continuing his attack.</a:t>
            </a:r>
          </a:p>
          <a:p>
            <a:r>
              <a:t/>
            </a:r>
          </a:p>
          <a:p>
            <a:pPr indent="0" marR="0" algn="l" marL="0" rtl="0" lvl="0">
              <a:buSzPct val="25000"/>
              <a:buNone/>
            </a:pPr>
            <a:r>
              <a:rPr lang="en-US" sz="3000">
                <a:solidFill>
                  <a:schemeClr val="dk1"/>
                </a:solidFill>
                <a:latin typeface="Calibri"/>
                <a:ea typeface="Calibri"/>
                <a:cs typeface="Calibri"/>
                <a:sym typeface="Calibri"/>
              </a:rPr>
              <a:t>The fight is split into two stages.  After Mecha-Hitler loses more than half his health, he will begin moving around the arena.  Mecha-Hitler will attempt to run the player over while continuing to fire his weapons.</a:t>
            </a:r>
          </a:p>
        </p:txBody>
      </p:sp>
      <p:sp>
        <p:nvSpPr>
          <p:cNvPr name="Shape 127" id="127"/>
          <p:cNvSpPr txBox="1"/>
          <p:nvPr/>
        </p:nvSpPr>
        <p:spPr>
          <a:xfrm>
            <a:off y="2892513" x="30480431"/>
            <a:ext cy="1015800"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sz="6000" b="1">
                <a:solidFill>
                  <a:schemeClr val="dk1"/>
                </a:solidFill>
                <a:latin typeface="Calibri"/>
                <a:ea typeface="Calibri"/>
                <a:cs typeface="Calibri"/>
                <a:sym typeface="Calibri"/>
              </a:rPr>
              <a:t>Sound</a:t>
            </a:r>
          </a:p>
        </p:txBody>
      </p:sp>
      <p:sp>
        <p:nvSpPr>
          <p:cNvPr name="Shape 128" id="128"/>
          <p:cNvSpPr txBox="1"/>
          <p:nvPr/>
        </p:nvSpPr>
        <p:spPr>
          <a:xfrm>
            <a:off y="4163139" x="30480431"/>
            <a:ext cy="11346000"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sz="4800" b="1">
                <a:solidFill>
                  <a:schemeClr val="dk1"/>
                </a:solidFill>
                <a:latin typeface="Calibri"/>
                <a:ea typeface="Calibri"/>
                <a:cs typeface="Calibri"/>
                <a:sym typeface="Calibri"/>
              </a:rPr>
              <a:t>Music</a:t>
            </a:r>
          </a:p>
          <a:p>
            <a:r>
              <a:t/>
            </a:r>
          </a:p>
          <a:p>
            <a:pPr indent="0" marR="0" algn="l" marL="0" rtl="0" lvl="0">
              <a:buSzPct val="25000"/>
              <a:buNone/>
            </a:pPr>
            <a:r>
              <a:rPr lang="en-US" sz="3000">
                <a:solidFill>
                  <a:schemeClr val="dk1"/>
                </a:solidFill>
                <a:latin typeface="Calibri"/>
                <a:ea typeface="Calibri"/>
                <a:cs typeface="Calibri"/>
                <a:sym typeface="Calibri"/>
              </a:rPr>
              <a:t>Brett Seekely, roommate of two Timewarps members, wrote a piece of music to play during the training course of the game.  He is majoring in Music at Ohio State and offered to help write a piece in his spare time.  The music was then set to loop so that it continues to play throughout the duration of the tutorial level.</a:t>
            </a:r>
          </a:p>
          <a:p>
            <a:r>
              <a:t/>
            </a:r>
          </a:p>
          <a:p>
            <a:pPr indent="0" marR="0" algn="l" marL="0" rtl="0" lvl="0">
              <a:buSzPct val="25000"/>
              <a:buNone/>
            </a:pPr>
            <a:r>
              <a:rPr lang="en-US" sz="4800" b="1">
                <a:solidFill>
                  <a:schemeClr val="dk1"/>
                </a:solidFill>
                <a:latin typeface="Calibri"/>
                <a:ea typeface="Calibri"/>
                <a:cs typeface="Calibri"/>
                <a:sym typeface="Calibri"/>
              </a:rPr>
              <a:t>Dialogue</a:t>
            </a:r>
          </a:p>
          <a:p>
            <a:r>
              <a:t/>
            </a:r>
          </a:p>
          <a:p>
            <a:pPr indent="0" marR="0" algn="l" marL="0" rtl="0" lvl="0">
              <a:buSzPct val="25000"/>
              <a:buNone/>
            </a:pPr>
            <a:r>
              <a:rPr lang="en-US" sz="3000">
                <a:solidFill>
                  <a:schemeClr val="dk1"/>
                </a:solidFill>
                <a:latin typeface="Calibri"/>
                <a:ea typeface="Calibri"/>
                <a:cs typeface="Calibri"/>
                <a:sym typeface="Calibri"/>
              </a:rPr>
              <a:t>In order to introduce the player to the basic controls and how they are used in the context of the game, the first level is a tutorial level.  The concept for the level is that it is a training course for the main character to go through in order to learn basic skills that an agent of the time-repair organization needs to know.  In order to tell the player what to do, there is the voice of a drill sergeant type of character saying what to do.  The audio for these commands were captured in a production studio and manipulated using the program Cool Edit Pro in order to give the desired end effect.  The pieces of dialogue started by running into an invisible box collider that acts as a trigger for a script.  This script not only plays the desired clip, but also destroys the object containing the box collider so that the particular clip can play only once.</a:t>
            </a:r>
          </a:p>
        </p:txBody>
      </p:sp>
      <p:sp>
        <p:nvSpPr>
          <p:cNvPr name="Shape 129" id="129"/>
          <p:cNvSpPr txBox="1"/>
          <p:nvPr/>
        </p:nvSpPr>
        <p:spPr>
          <a:xfrm>
            <a:off y="15339814" x="30480431"/>
            <a:ext cy="1015800"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sz="6000" b="1">
                <a:solidFill>
                  <a:schemeClr val="dk1"/>
                </a:solidFill>
                <a:latin typeface="Calibri"/>
                <a:ea typeface="Calibri"/>
                <a:cs typeface="Calibri"/>
                <a:sym typeface="Calibri"/>
              </a:rPr>
              <a:t>Modeling/Animation</a:t>
            </a:r>
          </a:p>
        </p:txBody>
      </p:sp>
      <p:sp>
        <p:nvSpPr>
          <p:cNvPr name="Shape 130" id="130"/>
          <p:cNvSpPr txBox="1"/>
          <p:nvPr/>
        </p:nvSpPr>
        <p:spPr>
          <a:xfrm>
            <a:off y="16610440" x="30480431"/>
            <a:ext cy="5166000"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sz="4800" b="1">
                <a:solidFill>
                  <a:schemeClr val="dk1"/>
                </a:solidFill>
                <a:latin typeface="Calibri"/>
                <a:ea typeface="Calibri"/>
                <a:cs typeface="Calibri"/>
                <a:sym typeface="Calibri"/>
              </a:rPr>
              <a:t>Modeling</a:t>
            </a:r>
          </a:p>
          <a:p>
            <a:r>
              <a:t/>
            </a:r>
          </a:p>
          <a:p>
            <a:pPr indent="0" marR="0" algn="l" marL="0" rtl="0" lvl="0">
              <a:buSzPct val="25000"/>
              <a:buNone/>
            </a:pPr>
            <a:r>
              <a:rPr lang="en-US" sz="3000">
                <a:solidFill>
                  <a:schemeClr val="dk1"/>
                </a:solidFill>
                <a:latin typeface="Calibri"/>
                <a:ea typeface="Calibri"/>
                <a:cs typeface="Calibri"/>
                <a:sym typeface="Calibri"/>
              </a:rPr>
              <a:t>The models that we created  for our game were all modeled in Autodesk Maya. Some of the texturing was done in Autodesk Maya, however, due to importing issues with transparent textures, all transparent texturing was done in Unity. </a:t>
            </a:r>
          </a:p>
          <a:p>
            <a:r>
              <a:t/>
            </a:r>
          </a:p>
          <a:p>
            <a:pPr indent="0" marR="0" algn="l" marL="0" rtl="0" lvl="0">
              <a:buSzPct val="25000"/>
              <a:buNone/>
            </a:pPr>
            <a:r>
              <a:rPr lang="en-US" sz="4800" b="1">
                <a:solidFill>
                  <a:schemeClr val="dk1"/>
                </a:solidFill>
                <a:latin typeface="Calibri"/>
                <a:ea typeface="Calibri"/>
                <a:cs typeface="Calibri"/>
                <a:sym typeface="Calibri"/>
              </a:rPr>
              <a:t>Animation</a:t>
            </a:r>
          </a:p>
          <a:p>
            <a:r>
              <a:t/>
            </a:r>
          </a:p>
          <a:p>
            <a:pPr indent="0" marR="0" algn="l" marL="0" rtl="0" lvl="0">
              <a:buSzPct val="25000"/>
              <a:buNone/>
            </a:pPr>
            <a:r>
              <a:rPr lang="en-US" sz="3000">
                <a:solidFill>
                  <a:schemeClr val="dk1"/>
                </a:solidFill>
                <a:latin typeface="Calibri"/>
                <a:ea typeface="Calibri"/>
                <a:cs typeface="Calibri"/>
                <a:sym typeface="Calibri"/>
              </a:rPr>
              <a:t>The model for the main character and basic enemies came pre-rigged, but were all animated in 3D Blender. However, every 3D model has double sided normals, so the normals all needed to be reversed in Autodesk. </a:t>
            </a:r>
          </a:p>
        </p:txBody>
      </p:sp>
      <p:sp>
        <p:nvSpPr>
          <p:cNvPr name="Shape 131" id="131"/>
          <p:cNvSpPr txBox="1"/>
          <p:nvPr/>
        </p:nvSpPr>
        <p:spPr>
          <a:xfrm>
            <a:off y="27300062" x="30480431"/>
            <a:ext cy="1015800"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sz="6000" b="1">
                <a:solidFill>
                  <a:schemeClr val="dk1"/>
                </a:solidFill>
                <a:latin typeface="Calibri"/>
                <a:ea typeface="Calibri"/>
                <a:cs typeface="Calibri"/>
                <a:sym typeface="Calibri"/>
              </a:rPr>
              <a:t>Stage Design</a:t>
            </a:r>
          </a:p>
        </p:txBody>
      </p:sp>
      <p:sp>
        <p:nvSpPr>
          <p:cNvPr name="Shape 132" id="132"/>
          <p:cNvSpPr txBox="1"/>
          <p:nvPr/>
        </p:nvSpPr>
        <p:spPr>
          <a:xfrm>
            <a:off y="28624487" x="30480431"/>
            <a:ext cy="4670700" cx="11066400"/>
          </a:xfrm>
          <a:prstGeom prst="rect">
            <a:avLst/>
          </a:prstGeom>
          <a:noFill/>
          <a:ln>
            <a:noFill/>
          </a:ln>
        </p:spPr>
        <p:txBody>
          <a:bodyPr bIns="45700" tIns="45700" lIns="91425" anchor="t" anchorCtr="0" rIns="91425">
            <a:spAutoFit/>
          </a:bodyPr>
          <a:lstStyle/>
          <a:p>
            <a:pPr indent="0" marR="0" algn="l" marL="0" rtl="0" lvl="0">
              <a:buSzPct val="25000"/>
              <a:buNone/>
            </a:pPr>
            <a:r>
              <a:rPr lang="en-US" sz="3000">
                <a:solidFill>
                  <a:schemeClr val="dk1"/>
                </a:solidFill>
                <a:latin typeface="Calibri"/>
                <a:ea typeface="Calibri"/>
                <a:cs typeface="Calibri"/>
                <a:sym typeface="Calibri"/>
              </a:rPr>
              <a:t>The stages in our game are designed to look similar to actual historical buildings. Inspiration for the Manhattan Project stage came from pictures of the inside of one of the research facilities, and Hitler's Mansion is based off of pictures and blueprints of Hitler's home in the Berghof. The structure of the Manhattan Project building is somewhat simple, and was constructed entirely of cubes and planes in Unity. Hitler's mansion, however, was a little more complicated to create. Each individual room was created in Maya and then imported into Unity, which allowed for more interesting architecture. </a:t>
            </a:r>
          </a:p>
        </p:txBody>
      </p:sp>
      <p:sp>
        <p:nvSpPr>
          <p:cNvPr name="Shape 133" id="133"/>
          <p:cNvSpPr/>
          <p:nvPr/>
        </p:nvSpPr>
        <p:spPr>
          <a:xfrm>
            <a:off y="1358604" x="13410787"/>
            <a:ext cy="3352799" cx="17069623"/>
          </a:xfrm>
          <a:prstGeom prst="rect">
            <a:avLst/>
          </a:prstGeom>
          <a:blipFill>
            <a:blip r:embed="rId3"/>
            <a:stretch>
              <a:fillRect/>
            </a:stretch>
          </a:blipFill>
          <a:ln>
            <a:noFill/>
          </a:ln>
        </p:spPr>
      </p:sp>
      <p:sp>
        <p:nvSpPr>
          <p:cNvPr name="Shape 134" id="134"/>
          <p:cNvSpPr/>
          <p:nvPr/>
        </p:nvSpPr>
        <p:spPr>
          <a:xfrm>
            <a:off y="5308596" x="19500204"/>
            <a:ext cy="4890790" cx="4890790"/>
          </a:xfrm>
          <a:prstGeom prst="rect">
            <a:avLst/>
          </a:prstGeom>
          <a:blipFill>
            <a:blip r:embed="rId4"/>
            <a:stretch>
              <a:fillRect/>
            </a:stretch>
          </a:blipFill>
        </p:spPr>
      </p:sp>
      <p:sp>
        <p:nvSpPr>
          <p:cNvPr name="Shape 135" id="135"/>
          <p:cNvSpPr/>
          <p:nvPr/>
        </p:nvSpPr>
        <p:spPr>
          <a:xfrm>
            <a:off y="22587671" x="21384634"/>
            <a:ext cy="3105150" cx="5219700"/>
          </a:xfrm>
          <a:prstGeom prst="rect">
            <a:avLst/>
          </a:prstGeom>
          <a:blipFill>
            <a:blip r:embed="rId5"/>
            <a:stretch>
              <a:fillRect/>
            </a:stretch>
          </a:blipFill>
          <a:ln>
            <a:noFill/>
          </a:ln>
        </p:spPr>
      </p:sp>
      <p:sp>
        <p:nvSpPr>
          <p:cNvPr name="Shape 136" id="136"/>
          <p:cNvSpPr/>
          <p:nvPr/>
        </p:nvSpPr>
        <p:spPr>
          <a:xfrm>
            <a:off y="29332128" x="1086975"/>
            <a:ext cy="6410946" cx="12288286"/>
          </a:xfrm>
          <a:prstGeom prst="rect">
            <a:avLst/>
          </a:prstGeom>
          <a:blipFill>
            <a:blip r:embed="rId6"/>
            <a:stretch>
              <a:fillRect/>
            </a:stretch>
          </a:blipFill>
          <a:ln>
            <a:noFill/>
          </a:ln>
        </p:spPr>
      </p:sp>
      <p:sp>
        <p:nvSpPr>
          <p:cNvPr name="Shape 137" id="137"/>
          <p:cNvSpPr/>
          <p:nvPr/>
        </p:nvSpPr>
        <p:spPr>
          <a:xfrm>
            <a:off y="33295187" x="30480431"/>
            <a:ext cy="3795291" cx="5719108"/>
          </a:xfrm>
          <a:prstGeom prst="rect">
            <a:avLst/>
          </a:prstGeom>
          <a:blipFill>
            <a:blip r:embed="rId7"/>
            <a:stretch>
              <a:fillRect/>
            </a:stretch>
          </a:blipFill>
          <a:ln>
            <a:noFill/>
          </a:ln>
        </p:spPr>
      </p:sp>
      <p:sp>
        <p:nvSpPr>
          <p:cNvPr name="Shape 138" id="138"/>
          <p:cNvSpPr/>
          <p:nvPr/>
        </p:nvSpPr>
        <p:spPr>
          <a:xfrm>
            <a:off y="33295187" x="36686756"/>
            <a:ext cy="2672273" cx="4860076"/>
          </a:xfrm>
          <a:prstGeom prst="rect">
            <a:avLst/>
          </a:prstGeom>
          <a:blipFill>
            <a:blip r:embed="rId8"/>
            <a:stretch>
              <a:fillRect/>
            </a:stretch>
          </a:blipFill>
          <a:ln>
            <a:noFill/>
          </a:ln>
        </p:spPr>
      </p:sp>
      <p:sp>
        <p:nvSpPr>
          <p:cNvPr name="Shape 139" id="139"/>
          <p:cNvSpPr txBox="1"/>
          <p:nvPr/>
        </p:nvSpPr>
        <p:spPr>
          <a:xfrm>
            <a:off y="35905078" x="2408618"/>
            <a:ext cy="677399" cx="9644999"/>
          </a:xfrm>
          <a:prstGeom prst="rect">
            <a:avLst/>
          </a:prstGeom>
          <a:noFill/>
        </p:spPr>
        <p:txBody>
          <a:bodyPr bIns="91425" tIns="91425" lIns="91425" anchor="t" anchorCtr="0" rIns="91425">
            <a:spAutoFit/>
          </a:bodyPr>
          <a:lstStyle/>
          <a:p>
            <a:pPr algn="ctr">
              <a:buNone/>
            </a:pPr>
            <a:r>
              <a:rPr lang="en-US" sz="2400"/>
              <a:t>Unity Terrain Toolkit GUI</a:t>
            </a:r>
          </a:p>
        </p:txBody>
      </p:sp>
      <p:sp>
        <p:nvSpPr>
          <p:cNvPr name="Shape 140" id="140"/>
          <p:cNvSpPr txBox="1"/>
          <p:nvPr/>
        </p:nvSpPr>
        <p:spPr>
          <a:xfrm>
            <a:off y="7545995" x="1893518"/>
            <a:ext cy="4834200" cx="10675199"/>
          </a:xfrm>
          <a:prstGeom prst="rect">
            <a:avLst/>
          </a:prstGeom>
          <a:noFill/>
        </p:spPr>
        <p:txBody>
          <a:bodyPr bIns="91425" tIns="91425" lIns="91425" anchor="t" anchorCtr="0" rIns="91425">
            <a:spAutoFit/>
          </a:bodyPr>
          <a:lstStyle/>
          <a:p>
            <a:pPr rtl="0" lvl="0">
              <a:buNone/>
            </a:pPr>
            <a:r>
              <a:rPr lang="en-US" sz="6000" b="1">
                <a:latin typeface="Calibri"/>
                <a:ea typeface="Calibri"/>
                <a:cs typeface="Calibri"/>
                <a:sym typeface="Calibri"/>
              </a:rPr>
              <a:t>Mini-Map</a:t>
            </a:r>
          </a:p>
          <a:p>
            <a:r>
              <a:t/>
            </a:r>
          </a:p>
          <a:p>
            <a:pPr>
              <a:buNone/>
            </a:pPr>
            <a:r>
              <a:rPr lang="en-US" sz="3000">
                <a:latin typeface="Calibri"/>
                <a:ea typeface="Calibri"/>
                <a:cs typeface="Calibri"/>
                <a:sym typeface="Calibri"/>
              </a:rPr>
              <a:t>The mini-map for our game is just an additional top-down camera resized to fit in the top right hand corner of the screen with some extra tweaks.  The mini-map is set to only render things important to the player, such as walls and enemies, in order to cut down on rendering costs.  In addition, the mini-map also renders a few extra things, such as enemy vision cones, and room names in order to aid the player. </a:t>
            </a:r>
          </a:p>
        </p:txBody>
      </p:sp>
      <p:sp>
        <p:nvSpPr>
          <p:cNvPr name="Shape 141" id="141"/>
          <p:cNvSpPr/>
          <p:nvPr/>
        </p:nvSpPr>
        <p:spPr>
          <a:xfrm>
            <a:off y="23375071" x="35988325"/>
            <a:ext cy="3755664" cx="6256937"/>
          </a:xfrm>
          <a:prstGeom prst="rect">
            <a:avLst/>
          </a:prstGeom>
          <a:blipFill>
            <a:blip r:embed="rId9"/>
            <a:stretch>
              <a:fillRect/>
            </a:stretch>
          </a:blipFill>
          <a:ln>
            <a:noFill/>
          </a:ln>
        </p:spPr>
      </p:sp>
      <p:sp>
        <p:nvSpPr>
          <p:cNvPr name="Shape 142" id="142"/>
          <p:cNvSpPr/>
          <p:nvPr/>
        </p:nvSpPr>
        <p:spPr>
          <a:xfrm>
            <a:off y="23375071" x="29782000"/>
            <a:ext cy="3732706" cx="6112835"/>
          </a:xfrm>
          <a:prstGeom prst="rect">
            <a:avLst/>
          </a:prstGeom>
          <a:blipFill>
            <a:blip r:embed="rId10"/>
            <a:stretch>
              <a:fillRect/>
            </a:stretch>
          </a:blipFill>
          <a:ln>
            <a:noFill/>
          </a:ln>
        </p:spPr>
      </p:sp>
      <p:sp>
        <p:nvSpPr>
          <p:cNvPr name="Shape 143" id="143"/>
          <p:cNvSpPr/>
          <p:nvPr/>
        </p:nvSpPr>
        <p:spPr>
          <a:xfrm>
            <a:off y="12626478" x="3220886"/>
            <a:ext cy="4499971" cx="8020464"/>
          </a:xfrm>
          <a:prstGeom prst="rect">
            <a:avLst/>
          </a:prstGeom>
          <a:blipFill>
            <a:blip r:embed="rId11"/>
            <a:stretch>
              <a:fillRect/>
            </a:stretch>
          </a:blipFill>
          <a:ln>
            <a:noFill/>
          </a:ln>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