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Lst>
  <p:sldSz cx="43891200" cy="38404800"/>
  <p:notesSz cx="6858000" cy="9144000"/>
  <p:defaultTextStyle>
    <a:defPPr>
      <a:defRPr lang="en-US"/>
    </a:defPPr>
    <a:lvl1pPr marL="0" algn="l" defTabSz="2351288" rtl="0" eaLnBrk="1" latinLnBrk="0" hangingPunct="1">
      <a:defRPr sz="9300" kern="1200">
        <a:solidFill>
          <a:schemeClr val="tx1"/>
        </a:solidFill>
        <a:latin typeface="+mn-lt"/>
        <a:ea typeface="+mn-ea"/>
        <a:cs typeface="+mn-cs"/>
      </a:defRPr>
    </a:lvl1pPr>
    <a:lvl2pPr marL="2351288" algn="l" defTabSz="2351288" rtl="0" eaLnBrk="1" latinLnBrk="0" hangingPunct="1">
      <a:defRPr sz="9300" kern="1200">
        <a:solidFill>
          <a:schemeClr val="tx1"/>
        </a:solidFill>
        <a:latin typeface="+mn-lt"/>
        <a:ea typeface="+mn-ea"/>
        <a:cs typeface="+mn-cs"/>
      </a:defRPr>
    </a:lvl2pPr>
    <a:lvl3pPr marL="4702576" algn="l" defTabSz="2351288" rtl="0" eaLnBrk="1" latinLnBrk="0" hangingPunct="1">
      <a:defRPr sz="9300" kern="1200">
        <a:solidFill>
          <a:schemeClr val="tx1"/>
        </a:solidFill>
        <a:latin typeface="+mn-lt"/>
        <a:ea typeface="+mn-ea"/>
        <a:cs typeface="+mn-cs"/>
      </a:defRPr>
    </a:lvl3pPr>
    <a:lvl4pPr marL="7053864" algn="l" defTabSz="2351288" rtl="0" eaLnBrk="1" latinLnBrk="0" hangingPunct="1">
      <a:defRPr sz="9300" kern="1200">
        <a:solidFill>
          <a:schemeClr val="tx1"/>
        </a:solidFill>
        <a:latin typeface="+mn-lt"/>
        <a:ea typeface="+mn-ea"/>
        <a:cs typeface="+mn-cs"/>
      </a:defRPr>
    </a:lvl4pPr>
    <a:lvl5pPr marL="9405153" algn="l" defTabSz="2351288" rtl="0" eaLnBrk="1" latinLnBrk="0" hangingPunct="1">
      <a:defRPr sz="9300" kern="1200">
        <a:solidFill>
          <a:schemeClr val="tx1"/>
        </a:solidFill>
        <a:latin typeface="+mn-lt"/>
        <a:ea typeface="+mn-ea"/>
        <a:cs typeface="+mn-cs"/>
      </a:defRPr>
    </a:lvl5pPr>
    <a:lvl6pPr marL="11756441" algn="l" defTabSz="2351288" rtl="0" eaLnBrk="1" latinLnBrk="0" hangingPunct="1">
      <a:defRPr sz="9300" kern="1200">
        <a:solidFill>
          <a:schemeClr val="tx1"/>
        </a:solidFill>
        <a:latin typeface="+mn-lt"/>
        <a:ea typeface="+mn-ea"/>
        <a:cs typeface="+mn-cs"/>
      </a:defRPr>
    </a:lvl6pPr>
    <a:lvl7pPr marL="14107729" algn="l" defTabSz="2351288" rtl="0" eaLnBrk="1" latinLnBrk="0" hangingPunct="1">
      <a:defRPr sz="9300" kern="1200">
        <a:solidFill>
          <a:schemeClr val="tx1"/>
        </a:solidFill>
        <a:latin typeface="+mn-lt"/>
        <a:ea typeface="+mn-ea"/>
        <a:cs typeface="+mn-cs"/>
      </a:defRPr>
    </a:lvl7pPr>
    <a:lvl8pPr marL="16459017" algn="l" defTabSz="2351288" rtl="0" eaLnBrk="1" latinLnBrk="0" hangingPunct="1">
      <a:defRPr sz="9300" kern="1200">
        <a:solidFill>
          <a:schemeClr val="tx1"/>
        </a:solidFill>
        <a:latin typeface="+mn-lt"/>
        <a:ea typeface="+mn-ea"/>
        <a:cs typeface="+mn-cs"/>
      </a:defRPr>
    </a:lvl8pPr>
    <a:lvl9pPr marL="18810305" algn="l" defTabSz="2351288" rtl="0" eaLnBrk="1" latinLnBrk="0" hangingPunct="1">
      <a:defRPr sz="93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scaleToFitPaper="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15620"/>
    <p:restoredTop sz="92348" autoAdjust="0"/>
  </p:normalViewPr>
  <p:slideViewPr>
    <p:cSldViewPr snapToGrid="0" snapToObjects="1">
      <p:cViewPr>
        <p:scale>
          <a:sx n="25" d="100"/>
          <a:sy n="25" d="100"/>
        </p:scale>
        <p:origin x="-1266" y="222"/>
      </p:cViewPr>
      <p:guideLst>
        <p:guide orient="horz" pos="12096"/>
        <p:guide pos="13824"/>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3291840" y="11930383"/>
            <a:ext cx="37307520" cy="8232140"/>
          </a:xfrm>
        </p:spPr>
        <p:txBody>
          <a:bodyPr/>
          <a:lstStyle/>
          <a:p>
            <a:r>
              <a:rPr lang="en-US" smtClean="0"/>
              <a:t>Click to edit Master title style</a:t>
            </a:r>
            <a:endParaRPr lang="en-US"/>
          </a:p>
        </p:txBody>
      </p:sp>
      <p:sp>
        <p:nvSpPr>
          <p:cNvPr id="3" name="Subtitle 2"/>
          <p:cNvSpPr>
            <a:spLocks noGrp="1"/>
          </p:cNvSpPr>
          <p:nvPr>
            <p:ph type="subTitle" idx="1"/>
          </p:nvPr>
        </p:nvSpPr>
        <p:spPr>
          <a:xfrm>
            <a:off x="6583680" y="21762720"/>
            <a:ext cx="30723840" cy="9814560"/>
          </a:xfrm>
        </p:spPr>
        <p:txBody>
          <a:bodyPr/>
          <a:lstStyle>
            <a:lvl1pPr marL="0" indent="0" algn="ctr">
              <a:buNone/>
              <a:defRPr>
                <a:solidFill>
                  <a:schemeClr val="tx1">
                    <a:tint val="75000"/>
                  </a:schemeClr>
                </a:solidFill>
              </a:defRPr>
            </a:lvl1pPr>
            <a:lvl2pPr marL="2351288" indent="0" algn="ctr">
              <a:buNone/>
              <a:defRPr>
                <a:solidFill>
                  <a:schemeClr val="tx1">
                    <a:tint val="75000"/>
                  </a:schemeClr>
                </a:solidFill>
              </a:defRPr>
            </a:lvl2pPr>
            <a:lvl3pPr marL="4702576" indent="0" algn="ctr">
              <a:buNone/>
              <a:defRPr>
                <a:solidFill>
                  <a:schemeClr val="tx1">
                    <a:tint val="75000"/>
                  </a:schemeClr>
                </a:solidFill>
              </a:defRPr>
            </a:lvl3pPr>
            <a:lvl4pPr marL="7053864" indent="0" algn="ctr">
              <a:buNone/>
              <a:defRPr>
                <a:solidFill>
                  <a:schemeClr val="tx1">
                    <a:tint val="75000"/>
                  </a:schemeClr>
                </a:solidFill>
              </a:defRPr>
            </a:lvl4pPr>
            <a:lvl5pPr marL="9405153" indent="0" algn="ctr">
              <a:buNone/>
              <a:defRPr>
                <a:solidFill>
                  <a:schemeClr val="tx1">
                    <a:tint val="75000"/>
                  </a:schemeClr>
                </a:solidFill>
              </a:defRPr>
            </a:lvl5pPr>
            <a:lvl6pPr marL="11756441" indent="0" algn="ctr">
              <a:buNone/>
              <a:defRPr>
                <a:solidFill>
                  <a:schemeClr val="tx1">
                    <a:tint val="75000"/>
                  </a:schemeClr>
                </a:solidFill>
              </a:defRPr>
            </a:lvl6pPr>
            <a:lvl7pPr marL="14107729" indent="0" algn="ctr">
              <a:buNone/>
              <a:defRPr>
                <a:solidFill>
                  <a:schemeClr val="tx1">
                    <a:tint val="75000"/>
                  </a:schemeClr>
                </a:solidFill>
              </a:defRPr>
            </a:lvl7pPr>
            <a:lvl8pPr marL="16459017" indent="0" algn="ctr">
              <a:buNone/>
              <a:defRPr>
                <a:solidFill>
                  <a:schemeClr val="tx1">
                    <a:tint val="75000"/>
                  </a:schemeClr>
                </a:solidFill>
              </a:defRPr>
            </a:lvl8pPr>
            <a:lvl9pPr marL="18810305"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581EBA7B-E8C0-A14A-9702-A3B3872E8A69}" type="datetimeFigureOut">
              <a:rPr lang="en-US" smtClean="0"/>
              <a:t>12/6/2012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D618069-8EDB-5146-9465-7ACBE6606026}" type="slidenum">
              <a:rPr lang="en-US" smtClean="0"/>
              <a:t>‹#›</a:t>
            </a:fld>
            <a:endParaRPr lang="en-US"/>
          </a:p>
        </p:txBody>
      </p:sp>
    </p:spTree>
    <p:extLst>
      <p:ext uri="{BB962C8B-B14F-4D97-AF65-F5344CB8AC3E}">
        <p14:creationId xmlns:p14="http://schemas.microsoft.com/office/powerpoint/2010/main" val="142938233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81EBA7B-E8C0-A14A-9702-A3B3872E8A69}" type="datetimeFigureOut">
              <a:rPr lang="en-US" smtClean="0"/>
              <a:t>12/6/2012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D618069-8EDB-5146-9465-7ACBE6606026}" type="slidenum">
              <a:rPr lang="en-US" smtClean="0"/>
              <a:t>‹#›</a:t>
            </a:fld>
            <a:endParaRPr lang="en-US"/>
          </a:p>
        </p:txBody>
      </p:sp>
    </p:spTree>
    <p:extLst>
      <p:ext uri="{BB962C8B-B14F-4D97-AF65-F5344CB8AC3E}">
        <p14:creationId xmlns:p14="http://schemas.microsoft.com/office/powerpoint/2010/main" val="9675068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31821120" y="1537976"/>
            <a:ext cx="9875520" cy="3276854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194560" y="1537976"/>
            <a:ext cx="28895040" cy="3276854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81EBA7B-E8C0-A14A-9702-A3B3872E8A69}" type="datetimeFigureOut">
              <a:rPr lang="en-US" smtClean="0"/>
              <a:t>12/6/2012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D618069-8EDB-5146-9465-7ACBE6606026}" type="slidenum">
              <a:rPr lang="en-US" smtClean="0"/>
              <a:t>‹#›</a:t>
            </a:fld>
            <a:endParaRPr lang="en-US"/>
          </a:p>
        </p:txBody>
      </p:sp>
    </p:spTree>
    <p:extLst>
      <p:ext uri="{BB962C8B-B14F-4D97-AF65-F5344CB8AC3E}">
        <p14:creationId xmlns:p14="http://schemas.microsoft.com/office/powerpoint/2010/main" val="218030561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81EBA7B-E8C0-A14A-9702-A3B3872E8A69}" type="datetimeFigureOut">
              <a:rPr lang="en-US" smtClean="0"/>
              <a:t>12/6/2012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D618069-8EDB-5146-9465-7ACBE6606026}" type="slidenum">
              <a:rPr lang="en-US" smtClean="0"/>
              <a:t>‹#›</a:t>
            </a:fld>
            <a:endParaRPr lang="en-US"/>
          </a:p>
        </p:txBody>
      </p:sp>
    </p:spTree>
    <p:extLst>
      <p:ext uri="{BB962C8B-B14F-4D97-AF65-F5344CB8AC3E}">
        <p14:creationId xmlns:p14="http://schemas.microsoft.com/office/powerpoint/2010/main" val="240870603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3467102" y="24678643"/>
            <a:ext cx="37307520" cy="7627620"/>
          </a:xfrm>
        </p:spPr>
        <p:txBody>
          <a:bodyPr anchor="t"/>
          <a:lstStyle>
            <a:lvl1pPr algn="l">
              <a:defRPr sz="20600" b="1" cap="all"/>
            </a:lvl1pPr>
          </a:lstStyle>
          <a:p>
            <a:r>
              <a:rPr lang="en-US" smtClean="0"/>
              <a:t>Click to edit Master title style</a:t>
            </a:r>
            <a:endParaRPr lang="en-US"/>
          </a:p>
        </p:txBody>
      </p:sp>
      <p:sp>
        <p:nvSpPr>
          <p:cNvPr id="3" name="Text Placeholder 2"/>
          <p:cNvSpPr>
            <a:spLocks noGrp="1"/>
          </p:cNvSpPr>
          <p:nvPr>
            <p:ph type="body" idx="1"/>
          </p:nvPr>
        </p:nvSpPr>
        <p:spPr>
          <a:xfrm>
            <a:off x="3467102" y="16277597"/>
            <a:ext cx="37307520" cy="8401047"/>
          </a:xfrm>
        </p:spPr>
        <p:txBody>
          <a:bodyPr anchor="b"/>
          <a:lstStyle>
            <a:lvl1pPr marL="0" indent="0">
              <a:buNone/>
              <a:defRPr sz="10300">
                <a:solidFill>
                  <a:schemeClr val="tx1">
                    <a:tint val="75000"/>
                  </a:schemeClr>
                </a:solidFill>
              </a:defRPr>
            </a:lvl1pPr>
            <a:lvl2pPr marL="2351288" indent="0">
              <a:buNone/>
              <a:defRPr sz="9300">
                <a:solidFill>
                  <a:schemeClr val="tx1">
                    <a:tint val="75000"/>
                  </a:schemeClr>
                </a:solidFill>
              </a:defRPr>
            </a:lvl2pPr>
            <a:lvl3pPr marL="4702576" indent="0">
              <a:buNone/>
              <a:defRPr sz="8200">
                <a:solidFill>
                  <a:schemeClr val="tx1">
                    <a:tint val="75000"/>
                  </a:schemeClr>
                </a:solidFill>
              </a:defRPr>
            </a:lvl3pPr>
            <a:lvl4pPr marL="7053864" indent="0">
              <a:buNone/>
              <a:defRPr sz="7200">
                <a:solidFill>
                  <a:schemeClr val="tx1">
                    <a:tint val="75000"/>
                  </a:schemeClr>
                </a:solidFill>
              </a:defRPr>
            </a:lvl4pPr>
            <a:lvl5pPr marL="9405153" indent="0">
              <a:buNone/>
              <a:defRPr sz="7200">
                <a:solidFill>
                  <a:schemeClr val="tx1">
                    <a:tint val="75000"/>
                  </a:schemeClr>
                </a:solidFill>
              </a:defRPr>
            </a:lvl5pPr>
            <a:lvl6pPr marL="11756441" indent="0">
              <a:buNone/>
              <a:defRPr sz="7200">
                <a:solidFill>
                  <a:schemeClr val="tx1">
                    <a:tint val="75000"/>
                  </a:schemeClr>
                </a:solidFill>
              </a:defRPr>
            </a:lvl6pPr>
            <a:lvl7pPr marL="14107729" indent="0">
              <a:buNone/>
              <a:defRPr sz="7200">
                <a:solidFill>
                  <a:schemeClr val="tx1">
                    <a:tint val="75000"/>
                  </a:schemeClr>
                </a:solidFill>
              </a:defRPr>
            </a:lvl7pPr>
            <a:lvl8pPr marL="16459017" indent="0">
              <a:buNone/>
              <a:defRPr sz="7200">
                <a:solidFill>
                  <a:schemeClr val="tx1">
                    <a:tint val="75000"/>
                  </a:schemeClr>
                </a:solidFill>
              </a:defRPr>
            </a:lvl8pPr>
            <a:lvl9pPr marL="18810305" indent="0">
              <a:buNone/>
              <a:defRPr sz="72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81EBA7B-E8C0-A14A-9702-A3B3872E8A69}" type="datetimeFigureOut">
              <a:rPr lang="en-US" smtClean="0"/>
              <a:t>12/6/2012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D618069-8EDB-5146-9465-7ACBE6606026}" type="slidenum">
              <a:rPr lang="en-US" smtClean="0"/>
              <a:t>‹#›</a:t>
            </a:fld>
            <a:endParaRPr lang="en-US"/>
          </a:p>
        </p:txBody>
      </p:sp>
    </p:spTree>
    <p:extLst>
      <p:ext uri="{BB962C8B-B14F-4D97-AF65-F5344CB8AC3E}">
        <p14:creationId xmlns:p14="http://schemas.microsoft.com/office/powerpoint/2010/main" val="13183650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194560" y="8961124"/>
            <a:ext cx="19385280" cy="25345393"/>
          </a:xfrm>
        </p:spPr>
        <p:txBody>
          <a:bodyPr/>
          <a:lstStyle>
            <a:lvl1pPr>
              <a:defRPr sz="14400"/>
            </a:lvl1pPr>
            <a:lvl2pPr>
              <a:defRPr sz="12300"/>
            </a:lvl2pPr>
            <a:lvl3pPr>
              <a:defRPr sz="10300"/>
            </a:lvl3pPr>
            <a:lvl4pPr>
              <a:defRPr sz="9300"/>
            </a:lvl4pPr>
            <a:lvl5pPr>
              <a:defRPr sz="9300"/>
            </a:lvl5pPr>
            <a:lvl6pPr>
              <a:defRPr sz="9300"/>
            </a:lvl6pPr>
            <a:lvl7pPr>
              <a:defRPr sz="9300"/>
            </a:lvl7pPr>
            <a:lvl8pPr>
              <a:defRPr sz="9300"/>
            </a:lvl8pPr>
            <a:lvl9pPr>
              <a:defRPr sz="93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22311360" y="8961124"/>
            <a:ext cx="19385280" cy="25345393"/>
          </a:xfrm>
        </p:spPr>
        <p:txBody>
          <a:bodyPr/>
          <a:lstStyle>
            <a:lvl1pPr>
              <a:defRPr sz="14400"/>
            </a:lvl1pPr>
            <a:lvl2pPr>
              <a:defRPr sz="12300"/>
            </a:lvl2pPr>
            <a:lvl3pPr>
              <a:defRPr sz="10300"/>
            </a:lvl3pPr>
            <a:lvl4pPr>
              <a:defRPr sz="9300"/>
            </a:lvl4pPr>
            <a:lvl5pPr>
              <a:defRPr sz="9300"/>
            </a:lvl5pPr>
            <a:lvl6pPr>
              <a:defRPr sz="9300"/>
            </a:lvl6pPr>
            <a:lvl7pPr>
              <a:defRPr sz="9300"/>
            </a:lvl7pPr>
            <a:lvl8pPr>
              <a:defRPr sz="9300"/>
            </a:lvl8pPr>
            <a:lvl9pPr>
              <a:defRPr sz="93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581EBA7B-E8C0-A14A-9702-A3B3872E8A69}" type="datetimeFigureOut">
              <a:rPr lang="en-US" smtClean="0"/>
              <a:t>12/6/2012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D618069-8EDB-5146-9465-7ACBE6606026}" type="slidenum">
              <a:rPr lang="en-US" smtClean="0"/>
              <a:t>‹#›</a:t>
            </a:fld>
            <a:endParaRPr lang="en-US"/>
          </a:p>
        </p:txBody>
      </p:sp>
    </p:spTree>
    <p:extLst>
      <p:ext uri="{BB962C8B-B14F-4D97-AF65-F5344CB8AC3E}">
        <p14:creationId xmlns:p14="http://schemas.microsoft.com/office/powerpoint/2010/main" val="14174247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2194560" y="8596634"/>
            <a:ext cx="19392902" cy="3582667"/>
          </a:xfrm>
        </p:spPr>
        <p:txBody>
          <a:bodyPr anchor="b"/>
          <a:lstStyle>
            <a:lvl1pPr marL="0" indent="0">
              <a:buNone/>
              <a:defRPr sz="12300" b="1"/>
            </a:lvl1pPr>
            <a:lvl2pPr marL="2351288" indent="0">
              <a:buNone/>
              <a:defRPr sz="10300" b="1"/>
            </a:lvl2pPr>
            <a:lvl3pPr marL="4702576" indent="0">
              <a:buNone/>
              <a:defRPr sz="9300" b="1"/>
            </a:lvl3pPr>
            <a:lvl4pPr marL="7053864" indent="0">
              <a:buNone/>
              <a:defRPr sz="8200" b="1"/>
            </a:lvl4pPr>
            <a:lvl5pPr marL="9405153" indent="0">
              <a:buNone/>
              <a:defRPr sz="8200" b="1"/>
            </a:lvl5pPr>
            <a:lvl6pPr marL="11756441" indent="0">
              <a:buNone/>
              <a:defRPr sz="8200" b="1"/>
            </a:lvl6pPr>
            <a:lvl7pPr marL="14107729" indent="0">
              <a:buNone/>
              <a:defRPr sz="8200" b="1"/>
            </a:lvl7pPr>
            <a:lvl8pPr marL="16459017" indent="0">
              <a:buNone/>
              <a:defRPr sz="8200" b="1"/>
            </a:lvl8pPr>
            <a:lvl9pPr marL="18810305" indent="0">
              <a:buNone/>
              <a:defRPr sz="8200" b="1"/>
            </a:lvl9pPr>
          </a:lstStyle>
          <a:p>
            <a:pPr lvl="0"/>
            <a:r>
              <a:rPr lang="en-US" smtClean="0"/>
              <a:t>Click to edit Master text styles</a:t>
            </a:r>
          </a:p>
        </p:txBody>
      </p:sp>
      <p:sp>
        <p:nvSpPr>
          <p:cNvPr id="4" name="Content Placeholder 3"/>
          <p:cNvSpPr>
            <a:spLocks noGrp="1"/>
          </p:cNvSpPr>
          <p:nvPr>
            <p:ph sz="half" idx="2"/>
          </p:nvPr>
        </p:nvSpPr>
        <p:spPr>
          <a:xfrm>
            <a:off x="2194560" y="12179301"/>
            <a:ext cx="19392902" cy="22127213"/>
          </a:xfrm>
        </p:spPr>
        <p:txBody>
          <a:bodyPr/>
          <a:lstStyle>
            <a:lvl1pPr>
              <a:defRPr sz="12300"/>
            </a:lvl1pPr>
            <a:lvl2pPr>
              <a:defRPr sz="10300"/>
            </a:lvl2pPr>
            <a:lvl3pPr>
              <a:defRPr sz="9300"/>
            </a:lvl3pPr>
            <a:lvl4pPr>
              <a:defRPr sz="8200"/>
            </a:lvl4pPr>
            <a:lvl5pPr>
              <a:defRPr sz="8200"/>
            </a:lvl5pPr>
            <a:lvl6pPr>
              <a:defRPr sz="8200"/>
            </a:lvl6pPr>
            <a:lvl7pPr>
              <a:defRPr sz="8200"/>
            </a:lvl7pPr>
            <a:lvl8pPr>
              <a:defRPr sz="8200"/>
            </a:lvl8pPr>
            <a:lvl9pPr>
              <a:defRPr sz="8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22296123" y="8596634"/>
            <a:ext cx="19400520" cy="3582667"/>
          </a:xfrm>
        </p:spPr>
        <p:txBody>
          <a:bodyPr anchor="b"/>
          <a:lstStyle>
            <a:lvl1pPr marL="0" indent="0">
              <a:buNone/>
              <a:defRPr sz="12300" b="1"/>
            </a:lvl1pPr>
            <a:lvl2pPr marL="2351288" indent="0">
              <a:buNone/>
              <a:defRPr sz="10300" b="1"/>
            </a:lvl2pPr>
            <a:lvl3pPr marL="4702576" indent="0">
              <a:buNone/>
              <a:defRPr sz="9300" b="1"/>
            </a:lvl3pPr>
            <a:lvl4pPr marL="7053864" indent="0">
              <a:buNone/>
              <a:defRPr sz="8200" b="1"/>
            </a:lvl4pPr>
            <a:lvl5pPr marL="9405153" indent="0">
              <a:buNone/>
              <a:defRPr sz="8200" b="1"/>
            </a:lvl5pPr>
            <a:lvl6pPr marL="11756441" indent="0">
              <a:buNone/>
              <a:defRPr sz="8200" b="1"/>
            </a:lvl6pPr>
            <a:lvl7pPr marL="14107729" indent="0">
              <a:buNone/>
              <a:defRPr sz="8200" b="1"/>
            </a:lvl7pPr>
            <a:lvl8pPr marL="16459017" indent="0">
              <a:buNone/>
              <a:defRPr sz="8200" b="1"/>
            </a:lvl8pPr>
            <a:lvl9pPr marL="18810305" indent="0">
              <a:buNone/>
              <a:defRPr sz="8200" b="1"/>
            </a:lvl9pPr>
          </a:lstStyle>
          <a:p>
            <a:pPr lvl="0"/>
            <a:r>
              <a:rPr lang="en-US" smtClean="0"/>
              <a:t>Click to edit Master text styles</a:t>
            </a:r>
          </a:p>
        </p:txBody>
      </p:sp>
      <p:sp>
        <p:nvSpPr>
          <p:cNvPr id="6" name="Content Placeholder 5"/>
          <p:cNvSpPr>
            <a:spLocks noGrp="1"/>
          </p:cNvSpPr>
          <p:nvPr>
            <p:ph sz="quarter" idx="4"/>
          </p:nvPr>
        </p:nvSpPr>
        <p:spPr>
          <a:xfrm>
            <a:off x="22296123" y="12179301"/>
            <a:ext cx="19400520" cy="22127213"/>
          </a:xfrm>
        </p:spPr>
        <p:txBody>
          <a:bodyPr/>
          <a:lstStyle>
            <a:lvl1pPr>
              <a:defRPr sz="12300"/>
            </a:lvl1pPr>
            <a:lvl2pPr>
              <a:defRPr sz="10300"/>
            </a:lvl2pPr>
            <a:lvl3pPr>
              <a:defRPr sz="9300"/>
            </a:lvl3pPr>
            <a:lvl4pPr>
              <a:defRPr sz="8200"/>
            </a:lvl4pPr>
            <a:lvl5pPr>
              <a:defRPr sz="8200"/>
            </a:lvl5pPr>
            <a:lvl6pPr>
              <a:defRPr sz="8200"/>
            </a:lvl6pPr>
            <a:lvl7pPr>
              <a:defRPr sz="8200"/>
            </a:lvl7pPr>
            <a:lvl8pPr>
              <a:defRPr sz="8200"/>
            </a:lvl8pPr>
            <a:lvl9pPr>
              <a:defRPr sz="8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581EBA7B-E8C0-A14A-9702-A3B3872E8A69}" type="datetimeFigureOut">
              <a:rPr lang="en-US" smtClean="0"/>
              <a:t>12/6/2012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D618069-8EDB-5146-9465-7ACBE6606026}" type="slidenum">
              <a:rPr lang="en-US" smtClean="0"/>
              <a:t>‹#›</a:t>
            </a:fld>
            <a:endParaRPr lang="en-US"/>
          </a:p>
        </p:txBody>
      </p:sp>
    </p:spTree>
    <p:extLst>
      <p:ext uri="{BB962C8B-B14F-4D97-AF65-F5344CB8AC3E}">
        <p14:creationId xmlns:p14="http://schemas.microsoft.com/office/powerpoint/2010/main" val="173618145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81EBA7B-E8C0-A14A-9702-A3B3872E8A69}" type="datetimeFigureOut">
              <a:rPr lang="en-US" smtClean="0"/>
              <a:t>12/6/2012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D618069-8EDB-5146-9465-7ACBE6606026}" type="slidenum">
              <a:rPr lang="en-US" smtClean="0"/>
              <a:t>‹#›</a:t>
            </a:fld>
            <a:endParaRPr lang="en-US"/>
          </a:p>
        </p:txBody>
      </p:sp>
    </p:spTree>
    <p:extLst>
      <p:ext uri="{BB962C8B-B14F-4D97-AF65-F5344CB8AC3E}">
        <p14:creationId xmlns:p14="http://schemas.microsoft.com/office/powerpoint/2010/main" val="77367260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81EBA7B-E8C0-A14A-9702-A3B3872E8A69}" type="datetimeFigureOut">
              <a:rPr lang="en-US" smtClean="0"/>
              <a:t>12/6/2012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D618069-8EDB-5146-9465-7ACBE6606026}" type="slidenum">
              <a:rPr lang="en-US" smtClean="0"/>
              <a:t>‹#›</a:t>
            </a:fld>
            <a:endParaRPr lang="en-US"/>
          </a:p>
        </p:txBody>
      </p:sp>
    </p:spTree>
    <p:extLst>
      <p:ext uri="{BB962C8B-B14F-4D97-AF65-F5344CB8AC3E}">
        <p14:creationId xmlns:p14="http://schemas.microsoft.com/office/powerpoint/2010/main" val="281759751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194563" y="1529080"/>
            <a:ext cx="14439902" cy="6507480"/>
          </a:xfrm>
        </p:spPr>
        <p:txBody>
          <a:bodyPr anchor="b"/>
          <a:lstStyle>
            <a:lvl1pPr algn="l">
              <a:defRPr sz="10300" b="1"/>
            </a:lvl1pPr>
          </a:lstStyle>
          <a:p>
            <a:r>
              <a:rPr lang="en-US" smtClean="0"/>
              <a:t>Click to edit Master title style</a:t>
            </a:r>
            <a:endParaRPr lang="en-US"/>
          </a:p>
        </p:txBody>
      </p:sp>
      <p:sp>
        <p:nvSpPr>
          <p:cNvPr id="3" name="Content Placeholder 2"/>
          <p:cNvSpPr>
            <a:spLocks noGrp="1"/>
          </p:cNvSpPr>
          <p:nvPr>
            <p:ph idx="1"/>
          </p:nvPr>
        </p:nvSpPr>
        <p:spPr>
          <a:xfrm>
            <a:off x="17160240" y="1529084"/>
            <a:ext cx="24536400" cy="32777433"/>
          </a:xfrm>
        </p:spPr>
        <p:txBody>
          <a:bodyPr/>
          <a:lstStyle>
            <a:lvl1pPr>
              <a:defRPr sz="16500"/>
            </a:lvl1pPr>
            <a:lvl2pPr>
              <a:defRPr sz="14400"/>
            </a:lvl2pPr>
            <a:lvl3pPr>
              <a:defRPr sz="12300"/>
            </a:lvl3pPr>
            <a:lvl4pPr>
              <a:defRPr sz="10300"/>
            </a:lvl4pPr>
            <a:lvl5pPr>
              <a:defRPr sz="10300"/>
            </a:lvl5pPr>
            <a:lvl6pPr>
              <a:defRPr sz="10300"/>
            </a:lvl6pPr>
            <a:lvl7pPr>
              <a:defRPr sz="10300"/>
            </a:lvl7pPr>
            <a:lvl8pPr>
              <a:defRPr sz="10300"/>
            </a:lvl8pPr>
            <a:lvl9pPr>
              <a:defRPr sz="103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2194563" y="8036564"/>
            <a:ext cx="14439902" cy="26269953"/>
          </a:xfrm>
        </p:spPr>
        <p:txBody>
          <a:bodyPr/>
          <a:lstStyle>
            <a:lvl1pPr marL="0" indent="0">
              <a:buNone/>
              <a:defRPr sz="7200"/>
            </a:lvl1pPr>
            <a:lvl2pPr marL="2351288" indent="0">
              <a:buNone/>
              <a:defRPr sz="6200"/>
            </a:lvl2pPr>
            <a:lvl3pPr marL="4702576" indent="0">
              <a:buNone/>
              <a:defRPr sz="5100"/>
            </a:lvl3pPr>
            <a:lvl4pPr marL="7053864" indent="0">
              <a:buNone/>
              <a:defRPr sz="4600"/>
            </a:lvl4pPr>
            <a:lvl5pPr marL="9405153" indent="0">
              <a:buNone/>
              <a:defRPr sz="4600"/>
            </a:lvl5pPr>
            <a:lvl6pPr marL="11756441" indent="0">
              <a:buNone/>
              <a:defRPr sz="4600"/>
            </a:lvl6pPr>
            <a:lvl7pPr marL="14107729" indent="0">
              <a:buNone/>
              <a:defRPr sz="4600"/>
            </a:lvl7pPr>
            <a:lvl8pPr marL="16459017" indent="0">
              <a:buNone/>
              <a:defRPr sz="4600"/>
            </a:lvl8pPr>
            <a:lvl9pPr marL="18810305" indent="0">
              <a:buNone/>
              <a:defRPr sz="46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81EBA7B-E8C0-A14A-9702-A3B3872E8A69}" type="datetimeFigureOut">
              <a:rPr lang="en-US" smtClean="0"/>
              <a:t>12/6/2012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D618069-8EDB-5146-9465-7ACBE6606026}" type="slidenum">
              <a:rPr lang="en-US" smtClean="0"/>
              <a:t>‹#›</a:t>
            </a:fld>
            <a:endParaRPr lang="en-US"/>
          </a:p>
        </p:txBody>
      </p:sp>
    </p:spTree>
    <p:extLst>
      <p:ext uri="{BB962C8B-B14F-4D97-AF65-F5344CB8AC3E}">
        <p14:creationId xmlns:p14="http://schemas.microsoft.com/office/powerpoint/2010/main" val="44150977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602982" y="26883361"/>
            <a:ext cx="26334720" cy="3173733"/>
          </a:xfrm>
        </p:spPr>
        <p:txBody>
          <a:bodyPr anchor="b"/>
          <a:lstStyle>
            <a:lvl1pPr algn="l">
              <a:defRPr sz="10300" b="1"/>
            </a:lvl1pPr>
          </a:lstStyle>
          <a:p>
            <a:r>
              <a:rPr lang="en-US" smtClean="0"/>
              <a:t>Click to edit Master title style</a:t>
            </a:r>
            <a:endParaRPr lang="en-US"/>
          </a:p>
        </p:txBody>
      </p:sp>
      <p:sp>
        <p:nvSpPr>
          <p:cNvPr id="3" name="Picture Placeholder 2"/>
          <p:cNvSpPr>
            <a:spLocks noGrp="1"/>
          </p:cNvSpPr>
          <p:nvPr>
            <p:ph type="pic" idx="1"/>
          </p:nvPr>
        </p:nvSpPr>
        <p:spPr>
          <a:xfrm>
            <a:off x="8602982" y="3431540"/>
            <a:ext cx="26334720" cy="23042880"/>
          </a:xfrm>
        </p:spPr>
        <p:txBody>
          <a:bodyPr/>
          <a:lstStyle>
            <a:lvl1pPr marL="0" indent="0">
              <a:buNone/>
              <a:defRPr sz="16500"/>
            </a:lvl1pPr>
            <a:lvl2pPr marL="2351288" indent="0">
              <a:buNone/>
              <a:defRPr sz="14400"/>
            </a:lvl2pPr>
            <a:lvl3pPr marL="4702576" indent="0">
              <a:buNone/>
              <a:defRPr sz="12300"/>
            </a:lvl3pPr>
            <a:lvl4pPr marL="7053864" indent="0">
              <a:buNone/>
              <a:defRPr sz="10300"/>
            </a:lvl4pPr>
            <a:lvl5pPr marL="9405153" indent="0">
              <a:buNone/>
              <a:defRPr sz="10300"/>
            </a:lvl5pPr>
            <a:lvl6pPr marL="11756441" indent="0">
              <a:buNone/>
              <a:defRPr sz="10300"/>
            </a:lvl6pPr>
            <a:lvl7pPr marL="14107729" indent="0">
              <a:buNone/>
              <a:defRPr sz="10300"/>
            </a:lvl7pPr>
            <a:lvl8pPr marL="16459017" indent="0">
              <a:buNone/>
              <a:defRPr sz="10300"/>
            </a:lvl8pPr>
            <a:lvl9pPr marL="18810305" indent="0">
              <a:buNone/>
              <a:defRPr sz="10300"/>
            </a:lvl9pPr>
          </a:lstStyle>
          <a:p>
            <a:endParaRPr lang="en-US"/>
          </a:p>
        </p:txBody>
      </p:sp>
      <p:sp>
        <p:nvSpPr>
          <p:cNvPr id="4" name="Text Placeholder 3"/>
          <p:cNvSpPr>
            <a:spLocks noGrp="1"/>
          </p:cNvSpPr>
          <p:nvPr>
            <p:ph type="body" sz="half" idx="2"/>
          </p:nvPr>
        </p:nvSpPr>
        <p:spPr>
          <a:xfrm>
            <a:off x="8602982" y="30057094"/>
            <a:ext cx="26334720" cy="4507227"/>
          </a:xfrm>
        </p:spPr>
        <p:txBody>
          <a:bodyPr/>
          <a:lstStyle>
            <a:lvl1pPr marL="0" indent="0">
              <a:buNone/>
              <a:defRPr sz="7200"/>
            </a:lvl1pPr>
            <a:lvl2pPr marL="2351288" indent="0">
              <a:buNone/>
              <a:defRPr sz="6200"/>
            </a:lvl2pPr>
            <a:lvl3pPr marL="4702576" indent="0">
              <a:buNone/>
              <a:defRPr sz="5100"/>
            </a:lvl3pPr>
            <a:lvl4pPr marL="7053864" indent="0">
              <a:buNone/>
              <a:defRPr sz="4600"/>
            </a:lvl4pPr>
            <a:lvl5pPr marL="9405153" indent="0">
              <a:buNone/>
              <a:defRPr sz="4600"/>
            </a:lvl5pPr>
            <a:lvl6pPr marL="11756441" indent="0">
              <a:buNone/>
              <a:defRPr sz="4600"/>
            </a:lvl6pPr>
            <a:lvl7pPr marL="14107729" indent="0">
              <a:buNone/>
              <a:defRPr sz="4600"/>
            </a:lvl7pPr>
            <a:lvl8pPr marL="16459017" indent="0">
              <a:buNone/>
              <a:defRPr sz="4600"/>
            </a:lvl8pPr>
            <a:lvl9pPr marL="18810305" indent="0">
              <a:buNone/>
              <a:defRPr sz="46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81EBA7B-E8C0-A14A-9702-A3B3872E8A69}" type="datetimeFigureOut">
              <a:rPr lang="en-US" smtClean="0"/>
              <a:t>12/6/2012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D618069-8EDB-5146-9465-7ACBE6606026}" type="slidenum">
              <a:rPr lang="en-US" smtClean="0"/>
              <a:t>‹#›</a:t>
            </a:fld>
            <a:endParaRPr lang="en-US"/>
          </a:p>
        </p:txBody>
      </p:sp>
    </p:spTree>
    <p:extLst>
      <p:ext uri="{BB962C8B-B14F-4D97-AF65-F5344CB8AC3E}">
        <p14:creationId xmlns:p14="http://schemas.microsoft.com/office/powerpoint/2010/main" val="247313522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194560" y="1537973"/>
            <a:ext cx="39502080" cy="6400800"/>
          </a:xfrm>
          <a:prstGeom prst="rect">
            <a:avLst/>
          </a:prstGeom>
        </p:spPr>
        <p:txBody>
          <a:bodyPr vert="horz" lIns="470258" tIns="235129" rIns="470258" bIns="235129"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2194560" y="8961124"/>
            <a:ext cx="39502080" cy="25345393"/>
          </a:xfrm>
          <a:prstGeom prst="rect">
            <a:avLst/>
          </a:prstGeom>
        </p:spPr>
        <p:txBody>
          <a:bodyPr vert="horz" lIns="470258" tIns="235129" rIns="470258" bIns="235129"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2194560" y="35595563"/>
            <a:ext cx="10241280" cy="2044700"/>
          </a:xfrm>
          <a:prstGeom prst="rect">
            <a:avLst/>
          </a:prstGeom>
        </p:spPr>
        <p:txBody>
          <a:bodyPr vert="horz" lIns="470258" tIns="235129" rIns="470258" bIns="235129" rtlCol="0" anchor="ctr"/>
          <a:lstStyle>
            <a:lvl1pPr algn="l">
              <a:defRPr sz="6200">
                <a:solidFill>
                  <a:schemeClr val="tx1">
                    <a:tint val="75000"/>
                  </a:schemeClr>
                </a:solidFill>
              </a:defRPr>
            </a:lvl1pPr>
          </a:lstStyle>
          <a:p>
            <a:fld id="{581EBA7B-E8C0-A14A-9702-A3B3872E8A69}" type="datetimeFigureOut">
              <a:rPr lang="en-US" smtClean="0"/>
              <a:t>12/6/2012</a:t>
            </a:fld>
            <a:endParaRPr lang="en-US"/>
          </a:p>
        </p:txBody>
      </p:sp>
      <p:sp>
        <p:nvSpPr>
          <p:cNvPr id="5" name="Footer Placeholder 4"/>
          <p:cNvSpPr>
            <a:spLocks noGrp="1"/>
          </p:cNvSpPr>
          <p:nvPr>
            <p:ph type="ftr" sz="quarter" idx="3"/>
          </p:nvPr>
        </p:nvSpPr>
        <p:spPr>
          <a:xfrm>
            <a:off x="14996160" y="35595563"/>
            <a:ext cx="13898880" cy="2044700"/>
          </a:xfrm>
          <a:prstGeom prst="rect">
            <a:avLst/>
          </a:prstGeom>
        </p:spPr>
        <p:txBody>
          <a:bodyPr vert="horz" lIns="470258" tIns="235129" rIns="470258" bIns="235129" rtlCol="0" anchor="ctr"/>
          <a:lstStyle>
            <a:lvl1pPr algn="ctr">
              <a:defRPr sz="6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31455360" y="35595563"/>
            <a:ext cx="10241280" cy="2044700"/>
          </a:xfrm>
          <a:prstGeom prst="rect">
            <a:avLst/>
          </a:prstGeom>
        </p:spPr>
        <p:txBody>
          <a:bodyPr vert="horz" lIns="470258" tIns="235129" rIns="470258" bIns="235129" rtlCol="0" anchor="ctr"/>
          <a:lstStyle>
            <a:lvl1pPr algn="r">
              <a:defRPr sz="6200">
                <a:solidFill>
                  <a:schemeClr val="tx1">
                    <a:tint val="75000"/>
                  </a:schemeClr>
                </a:solidFill>
              </a:defRPr>
            </a:lvl1pPr>
          </a:lstStyle>
          <a:p>
            <a:fld id="{ED618069-8EDB-5146-9465-7ACBE6606026}" type="slidenum">
              <a:rPr lang="en-US" smtClean="0"/>
              <a:t>‹#›</a:t>
            </a:fld>
            <a:endParaRPr lang="en-US"/>
          </a:p>
        </p:txBody>
      </p:sp>
    </p:spTree>
    <p:extLst>
      <p:ext uri="{BB962C8B-B14F-4D97-AF65-F5344CB8AC3E}">
        <p14:creationId xmlns:p14="http://schemas.microsoft.com/office/powerpoint/2010/main" val="73539877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2351288" rtl="0" eaLnBrk="1" latinLnBrk="0" hangingPunct="1">
        <a:spcBef>
          <a:spcPct val="0"/>
        </a:spcBef>
        <a:buNone/>
        <a:defRPr sz="22600" kern="1200">
          <a:solidFill>
            <a:schemeClr val="tx1"/>
          </a:solidFill>
          <a:latin typeface="+mj-lt"/>
          <a:ea typeface="+mj-ea"/>
          <a:cs typeface="+mj-cs"/>
        </a:defRPr>
      </a:lvl1pPr>
    </p:titleStyle>
    <p:bodyStyle>
      <a:lvl1pPr marL="1763466" indent="-1763466" algn="l" defTabSz="2351288" rtl="0" eaLnBrk="1" latinLnBrk="0" hangingPunct="1">
        <a:spcBef>
          <a:spcPct val="20000"/>
        </a:spcBef>
        <a:buFont typeface="Arial"/>
        <a:buChar char="•"/>
        <a:defRPr sz="16500" kern="1200">
          <a:solidFill>
            <a:schemeClr val="tx1"/>
          </a:solidFill>
          <a:latin typeface="+mn-lt"/>
          <a:ea typeface="+mn-ea"/>
          <a:cs typeface="+mn-cs"/>
        </a:defRPr>
      </a:lvl1pPr>
      <a:lvl2pPr marL="3820843" indent="-1469555" algn="l" defTabSz="2351288" rtl="0" eaLnBrk="1" latinLnBrk="0" hangingPunct="1">
        <a:spcBef>
          <a:spcPct val="20000"/>
        </a:spcBef>
        <a:buFont typeface="Arial"/>
        <a:buChar char="–"/>
        <a:defRPr sz="14400" kern="1200">
          <a:solidFill>
            <a:schemeClr val="tx1"/>
          </a:solidFill>
          <a:latin typeface="+mn-lt"/>
          <a:ea typeface="+mn-ea"/>
          <a:cs typeface="+mn-cs"/>
        </a:defRPr>
      </a:lvl2pPr>
      <a:lvl3pPr marL="5878220" indent="-1175644" algn="l" defTabSz="2351288" rtl="0" eaLnBrk="1" latinLnBrk="0" hangingPunct="1">
        <a:spcBef>
          <a:spcPct val="20000"/>
        </a:spcBef>
        <a:buFont typeface="Arial"/>
        <a:buChar char="•"/>
        <a:defRPr sz="12300" kern="1200">
          <a:solidFill>
            <a:schemeClr val="tx1"/>
          </a:solidFill>
          <a:latin typeface="+mn-lt"/>
          <a:ea typeface="+mn-ea"/>
          <a:cs typeface="+mn-cs"/>
        </a:defRPr>
      </a:lvl3pPr>
      <a:lvl4pPr marL="8229509" indent="-1175644" algn="l" defTabSz="2351288" rtl="0" eaLnBrk="1" latinLnBrk="0" hangingPunct="1">
        <a:spcBef>
          <a:spcPct val="20000"/>
        </a:spcBef>
        <a:buFont typeface="Arial"/>
        <a:buChar char="–"/>
        <a:defRPr sz="10300" kern="1200">
          <a:solidFill>
            <a:schemeClr val="tx1"/>
          </a:solidFill>
          <a:latin typeface="+mn-lt"/>
          <a:ea typeface="+mn-ea"/>
          <a:cs typeface="+mn-cs"/>
        </a:defRPr>
      </a:lvl4pPr>
      <a:lvl5pPr marL="10580797" indent="-1175644" algn="l" defTabSz="2351288" rtl="0" eaLnBrk="1" latinLnBrk="0" hangingPunct="1">
        <a:spcBef>
          <a:spcPct val="20000"/>
        </a:spcBef>
        <a:buFont typeface="Arial"/>
        <a:buChar char="»"/>
        <a:defRPr sz="10300" kern="1200">
          <a:solidFill>
            <a:schemeClr val="tx1"/>
          </a:solidFill>
          <a:latin typeface="+mn-lt"/>
          <a:ea typeface="+mn-ea"/>
          <a:cs typeface="+mn-cs"/>
        </a:defRPr>
      </a:lvl5pPr>
      <a:lvl6pPr marL="12932085" indent="-1175644" algn="l" defTabSz="2351288" rtl="0" eaLnBrk="1" latinLnBrk="0" hangingPunct="1">
        <a:spcBef>
          <a:spcPct val="20000"/>
        </a:spcBef>
        <a:buFont typeface="Arial"/>
        <a:buChar char="•"/>
        <a:defRPr sz="10300" kern="1200">
          <a:solidFill>
            <a:schemeClr val="tx1"/>
          </a:solidFill>
          <a:latin typeface="+mn-lt"/>
          <a:ea typeface="+mn-ea"/>
          <a:cs typeface="+mn-cs"/>
        </a:defRPr>
      </a:lvl6pPr>
      <a:lvl7pPr marL="15283373" indent="-1175644" algn="l" defTabSz="2351288" rtl="0" eaLnBrk="1" latinLnBrk="0" hangingPunct="1">
        <a:spcBef>
          <a:spcPct val="20000"/>
        </a:spcBef>
        <a:buFont typeface="Arial"/>
        <a:buChar char="•"/>
        <a:defRPr sz="10300" kern="1200">
          <a:solidFill>
            <a:schemeClr val="tx1"/>
          </a:solidFill>
          <a:latin typeface="+mn-lt"/>
          <a:ea typeface="+mn-ea"/>
          <a:cs typeface="+mn-cs"/>
        </a:defRPr>
      </a:lvl7pPr>
      <a:lvl8pPr marL="17634661" indent="-1175644" algn="l" defTabSz="2351288" rtl="0" eaLnBrk="1" latinLnBrk="0" hangingPunct="1">
        <a:spcBef>
          <a:spcPct val="20000"/>
        </a:spcBef>
        <a:buFont typeface="Arial"/>
        <a:buChar char="•"/>
        <a:defRPr sz="10300" kern="1200">
          <a:solidFill>
            <a:schemeClr val="tx1"/>
          </a:solidFill>
          <a:latin typeface="+mn-lt"/>
          <a:ea typeface="+mn-ea"/>
          <a:cs typeface="+mn-cs"/>
        </a:defRPr>
      </a:lvl8pPr>
      <a:lvl9pPr marL="19985949" indent="-1175644" algn="l" defTabSz="2351288" rtl="0" eaLnBrk="1" latinLnBrk="0" hangingPunct="1">
        <a:spcBef>
          <a:spcPct val="20000"/>
        </a:spcBef>
        <a:buFont typeface="Arial"/>
        <a:buChar char="•"/>
        <a:defRPr sz="10300" kern="1200">
          <a:solidFill>
            <a:schemeClr val="tx1"/>
          </a:solidFill>
          <a:latin typeface="+mn-lt"/>
          <a:ea typeface="+mn-ea"/>
          <a:cs typeface="+mn-cs"/>
        </a:defRPr>
      </a:lvl9pPr>
    </p:bodyStyle>
    <p:otherStyle>
      <a:defPPr>
        <a:defRPr lang="en-US"/>
      </a:defPPr>
      <a:lvl1pPr marL="0" algn="l" defTabSz="2351288" rtl="0" eaLnBrk="1" latinLnBrk="0" hangingPunct="1">
        <a:defRPr sz="9300" kern="1200">
          <a:solidFill>
            <a:schemeClr val="tx1"/>
          </a:solidFill>
          <a:latin typeface="+mn-lt"/>
          <a:ea typeface="+mn-ea"/>
          <a:cs typeface="+mn-cs"/>
        </a:defRPr>
      </a:lvl1pPr>
      <a:lvl2pPr marL="2351288" algn="l" defTabSz="2351288" rtl="0" eaLnBrk="1" latinLnBrk="0" hangingPunct="1">
        <a:defRPr sz="9300" kern="1200">
          <a:solidFill>
            <a:schemeClr val="tx1"/>
          </a:solidFill>
          <a:latin typeface="+mn-lt"/>
          <a:ea typeface="+mn-ea"/>
          <a:cs typeface="+mn-cs"/>
        </a:defRPr>
      </a:lvl2pPr>
      <a:lvl3pPr marL="4702576" algn="l" defTabSz="2351288" rtl="0" eaLnBrk="1" latinLnBrk="0" hangingPunct="1">
        <a:defRPr sz="9300" kern="1200">
          <a:solidFill>
            <a:schemeClr val="tx1"/>
          </a:solidFill>
          <a:latin typeface="+mn-lt"/>
          <a:ea typeface="+mn-ea"/>
          <a:cs typeface="+mn-cs"/>
        </a:defRPr>
      </a:lvl3pPr>
      <a:lvl4pPr marL="7053864" algn="l" defTabSz="2351288" rtl="0" eaLnBrk="1" latinLnBrk="0" hangingPunct="1">
        <a:defRPr sz="9300" kern="1200">
          <a:solidFill>
            <a:schemeClr val="tx1"/>
          </a:solidFill>
          <a:latin typeface="+mn-lt"/>
          <a:ea typeface="+mn-ea"/>
          <a:cs typeface="+mn-cs"/>
        </a:defRPr>
      </a:lvl4pPr>
      <a:lvl5pPr marL="9405153" algn="l" defTabSz="2351288" rtl="0" eaLnBrk="1" latinLnBrk="0" hangingPunct="1">
        <a:defRPr sz="9300" kern="1200">
          <a:solidFill>
            <a:schemeClr val="tx1"/>
          </a:solidFill>
          <a:latin typeface="+mn-lt"/>
          <a:ea typeface="+mn-ea"/>
          <a:cs typeface="+mn-cs"/>
        </a:defRPr>
      </a:lvl5pPr>
      <a:lvl6pPr marL="11756441" algn="l" defTabSz="2351288" rtl="0" eaLnBrk="1" latinLnBrk="0" hangingPunct="1">
        <a:defRPr sz="9300" kern="1200">
          <a:solidFill>
            <a:schemeClr val="tx1"/>
          </a:solidFill>
          <a:latin typeface="+mn-lt"/>
          <a:ea typeface="+mn-ea"/>
          <a:cs typeface="+mn-cs"/>
        </a:defRPr>
      </a:lvl6pPr>
      <a:lvl7pPr marL="14107729" algn="l" defTabSz="2351288" rtl="0" eaLnBrk="1" latinLnBrk="0" hangingPunct="1">
        <a:defRPr sz="9300" kern="1200">
          <a:solidFill>
            <a:schemeClr val="tx1"/>
          </a:solidFill>
          <a:latin typeface="+mn-lt"/>
          <a:ea typeface="+mn-ea"/>
          <a:cs typeface="+mn-cs"/>
        </a:defRPr>
      </a:lvl7pPr>
      <a:lvl8pPr marL="16459017" algn="l" defTabSz="2351288" rtl="0" eaLnBrk="1" latinLnBrk="0" hangingPunct="1">
        <a:defRPr sz="9300" kern="1200">
          <a:solidFill>
            <a:schemeClr val="tx1"/>
          </a:solidFill>
          <a:latin typeface="+mn-lt"/>
          <a:ea typeface="+mn-ea"/>
          <a:cs typeface="+mn-cs"/>
        </a:defRPr>
      </a:lvl8pPr>
      <a:lvl9pPr marL="18810305" algn="l" defTabSz="2351288" rtl="0" eaLnBrk="1" latinLnBrk="0" hangingPunct="1">
        <a:defRPr sz="93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0" y="939504"/>
            <a:ext cx="43891200" cy="2400657"/>
          </a:xfrm>
          <a:prstGeom prst="rect">
            <a:avLst/>
          </a:prstGeom>
          <a:noFill/>
        </p:spPr>
        <p:txBody>
          <a:bodyPr wrap="square" rtlCol="0">
            <a:spAutoFit/>
          </a:bodyPr>
          <a:lstStyle/>
          <a:p>
            <a:pPr algn="ctr"/>
            <a:r>
              <a:rPr lang="en-US" sz="15000" b="1" dirty="0" err="1" smtClean="0">
                <a:solidFill>
                  <a:srgbClr val="FF0000"/>
                </a:solidFill>
              </a:rPr>
              <a:t>SmashBlasters</a:t>
            </a:r>
            <a:endParaRPr lang="en-US" sz="15000" b="1" dirty="0">
              <a:solidFill>
                <a:srgbClr val="FF0000"/>
              </a:solidFill>
            </a:endParaRPr>
          </a:p>
        </p:txBody>
      </p:sp>
      <p:sp>
        <p:nvSpPr>
          <p:cNvPr id="4" name="TextBox 3"/>
          <p:cNvSpPr txBox="1"/>
          <p:nvPr/>
        </p:nvSpPr>
        <p:spPr>
          <a:xfrm>
            <a:off x="0" y="3516075"/>
            <a:ext cx="43891199" cy="1246495"/>
          </a:xfrm>
          <a:prstGeom prst="rect">
            <a:avLst/>
          </a:prstGeom>
          <a:noFill/>
        </p:spPr>
        <p:txBody>
          <a:bodyPr wrap="square" rtlCol="0">
            <a:spAutoFit/>
          </a:bodyPr>
          <a:lstStyle/>
          <a:p>
            <a:pPr algn="ctr"/>
            <a:r>
              <a:rPr lang="en-US" sz="7500" b="1" dirty="0" smtClean="0"/>
              <a:t>Chau Vo, </a:t>
            </a:r>
            <a:r>
              <a:rPr lang="en-US" sz="7500" b="1" smtClean="0"/>
              <a:t>David Huynh</a:t>
            </a:r>
            <a:r>
              <a:rPr lang="en-US" sz="7500" b="1" dirty="0" smtClean="0"/>
              <a:t>, Lowell Bateman, William </a:t>
            </a:r>
            <a:r>
              <a:rPr lang="en-US" sz="7500" b="1" dirty="0" err="1" smtClean="0"/>
              <a:t>Kentris</a:t>
            </a:r>
            <a:endParaRPr lang="en-US" sz="7500" b="1" dirty="0"/>
          </a:p>
        </p:txBody>
      </p:sp>
      <p:sp>
        <p:nvSpPr>
          <p:cNvPr id="10" name="TextBox 9"/>
          <p:cNvSpPr txBox="1"/>
          <p:nvPr/>
        </p:nvSpPr>
        <p:spPr>
          <a:xfrm>
            <a:off x="14892368" y="4832727"/>
            <a:ext cx="14921420" cy="1785104"/>
          </a:xfrm>
          <a:prstGeom prst="rect">
            <a:avLst/>
          </a:prstGeom>
          <a:noFill/>
        </p:spPr>
        <p:txBody>
          <a:bodyPr wrap="square" rtlCol="0">
            <a:spAutoFit/>
          </a:bodyPr>
          <a:lstStyle/>
          <a:p>
            <a:pPr algn="ctr"/>
            <a:r>
              <a:rPr lang="en-US" sz="5500" dirty="0" smtClean="0"/>
              <a:t>Department of Computer Science and Engineering</a:t>
            </a:r>
          </a:p>
          <a:p>
            <a:pPr algn="ctr"/>
            <a:r>
              <a:rPr lang="en-US" sz="5500" dirty="0" smtClean="0"/>
              <a:t>The Ohio State University</a:t>
            </a:r>
            <a:endParaRPr lang="en-US" sz="5500" dirty="0"/>
          </a:p>
        </p:txBody>
      </p:sp>
      <p:pic>
        <p:nvPicPr>
          <p:cNvPr id="11" name="Picture 10" descr="top logo.psd"/>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01074"/>
            <a:ext cx="43891200" cy="1231900"/>
          </a:xfrm>
          <a:prstGeom prst="rect">
            <a:avLst/>
          </a:prstGeom>
        </p:spPr>
      </p:pic>
      <p:sp>
        <p:nvSpPr>
          <p:cNvPr id="19" name="TextBox 18"/>
          <p:cNvSpPr txBox="1"/>
          <p:nvPr/>
        </p:nvSpPr>
        <p:spPr>
          <a:xfrm>
            <a:off x="28992415" y="7246160"/>
            <a:ext cx="11066439" cy="1938992"/>
          </a:xfrm>
          <a:prstGeom prst="rect">
            <a:avLst/>
          </a:prstGeom>
          <a:noFill/>
        </p:spPr>
        <p:txBody>
          <a:bodyPr wrap="square" rtlCol="0">
            <a:spAutoFit/>
          </a:bodyPr>
          <a:lstStyle/>
          <a:p>
            <a:r>
              <a:rPr lang="en-US" sz="6000" b="1" dirty="0" smtClean="0">
                <a:solidFill>
                  <a:srgbClr val="FF0000"/>
                </a:solidFill>
              </a:rPr>
              <a:t>Modeling </a:t>
            </a:r>
            <a:endParaRPr lang="en-US" sz="6000" b="1" dirty="0" smtClean="0">
              <a:solidFill>
                <a:srgbClr val="FF0000"/>
              </a:solidFill>
            </a:endParaRPr>
          </a:p>
          <a:p>
            <a:endParaRPr lang="en-US" sz="6000" b="1" dirty="0"/>
          </a:p>
        </p:txBody>
      </p:sp>
      <p:sp>
        <p:nvSpPr>
          <p:cNvPr id="34" name="TextBox 33"/>
          <p:cNvSpPr txBox="1"/>
          <p:nvPr/>
        </p:nvSpPr>
        <p:spPr>
          <a:xfrm>
            <a:off x="29151490" y="20332861"/>
            <a:ext cx="11066439" cy="1015663"/>
          </a:xfrm>
          <a:prstGeom prst="rect">
            <a:avLst/>
          </a:prstGeom>
          <a:noFill/>
        </p:spPr>
        <p:txBody>
          <a:bodyPr wrap="square" rtlCol="0">
            <a:spAutoFit/>
          </a:bodyPr>
          <a:lstStyle/>
          <a:p>
            <a:r>
              <a:rPr lang="en-US" sz="6000" b="1" dirty="0" smtClean="0">
                <a:solidFill>
                  <a:srgbClr val="FF0000"/>
                </a:solidFill>
              </a:rPr>
              <a:t>Physics</a:t>
            </a:r>
            <a:endParaRPr lang="en-US" sz="6000" b="1" dirty="0">
              <a:solidFill>
                <a:srgbClr val="FF0000"/>
              </a:solidFill>
            </a:endParaRPr>
          </a:p>
        </p:txBody>
      </p:sp>
      <p:sp>
        <p:nvSpPr>
          <p:cNvPr id="40" name="TextBox 39"/>
          <p:cNvSpPr txBox="1"/>
          <p:nvPr/>
        </p:nvSpPr>
        <p:spPr>
          <a:xfrm>
            <a:off x="2007538" y="7246160"/>
            <a:ext cx="6504516" cy="1015663"/>
          </a:xfrm>
          <a:prstGeom prst="rect">
            <a:avLst/>
          </a:prstGeom>
          <a:noFill/>
        </p:spPr>
        <p:txBody>
          <a:bodyPr wrap="square" rtlCol="0">
            <a:spAutoFit/>
          </a:bodyPr>
          <a:lstStyle/>
          <a:p>
            <a:r>
              <a:rPr lang="en-US" sz="6000" b="1" dirty="0" smtClean="0">
                <a:solidFill>
                  <a:srgbClr val="FF0000"/>
                </a:solidFill>
              </a:rPr>
              <a:t>New Game Script</a:t>
            </a:r>
            <a:endParaRPr lang="en-US" sz="6000" b="1" dirty="0" smtClean="0">
              <a:solidFill>
                <a:srgbClr val="FF0000"/>
              </a:solidFill>
            </a:endParaRPr>
          </a:p>
        </p:txBody>
      </p:sp>
      <p:sp>
        <p:nvSpPr>
          <p:cNvPr id="41" name="TextBox 40"/>
          <p:cNvSpPr txBox="1"/>
          <p:nvPr/>
        </p:nvSpPr>
        <p:spPr>
          <a:xfrm>
            <a:off x="1979169" y="8283409"/>
            <a:ext cx="11066439" cy="25022235"/>
          </a:xfrm>
          <a:prstGeom prst="rect">
            <a:avLst/>
          </a:prstGeom>
          <a:noFill/>
        </p:spPr>
        <p:txBody>
          <a:bodyPr wrap="square" rtlCol="0">
            <a:spAutoFit/>
          </a:bodyPr>
          <a:lstStyle/>
          <a:p>
            <a:r>
              <a:rPr lang="en-US" sz="3600" dirty="0" smtClean="0"/>
              <a:t>The New Game Script is the script file that keeps track of all of our relevant variables used during actual gameplay for SmashBlasters. These values range from the ship model being instantiated, what controller to use for each player, among other variables. </a:t>
            </a:r>
            <a:br>
              <a:rPr lang="en-US" sz="3600" dirty="0" smtClean="0"/>
            </a:br>
            <a:endParaRPr lang="en-US" sz="3600" dirty="0"/>
          </a:p>
          <a:p>
            <a:r>
              <a:rPr lang="en-US" sz="3600" b="1" u="sng" dirty="0" smtClean="0"/>
              <a:t>Ship Instantiation</a:t>
            </a:r>
          </a:p>
          <a:p>
            <a:r>
              <a:rPr lang="en-US" sz="3600" dirty="0" smtClean="0"/>
              <a:t>Initially, players were going to be able to select both color and the ship model when selecting their player; however, it proved problematic to apply the textures dynamically to each ship type, so instead, each player gets one color (Player 1 is Red, Player 2 is Blue, Player 3 is Green, Player 4 is Yellow), and then the player may select which ship model they intend to use. The appropriate ship model, along with the player’s predetermined color, is instantiated accordingly. </a:t>
            </a:r>
          </a:p>
          <a:p>
            <a:endParaRPr lang="en-US" sz="3600" dirty="0" smtClean="0"/>
          </a:p>
          <a:p>
            <a:r>
              <a:rPr lang="en-US" sz="3600" b="1" u="sng" dirty="0" smtClean="0"/>
              <a:t>Cursor Placement</a:t>
            </a:r>
          </a:p>
          <a:p>
            <a:r>
              <a:rPr lang="en-US" sz="3600" dirty="0" smtClean="0"/>
              <a:t>One player is allowed to use the mouse and keyboard for game input in lieu of a PS3 joystick controller. For the player that selects the mouse and keyboard option, the player’s cursor shows up on the map with respect to the mouse to indicate the direction the player’s ship will face, the direction the projectiles fired will go, as well as the direction they will go when the boost or acceleration is activated. </a:t>
            </a:r>
            <a:br>
              <a:rPr lang="en-US" sz="3600" dirty="0" smtClean="0"/>
            </a:br>
            <a:endParaRPr lang="en-US" sz="3600" dirty="0"/>
          </a:p>
          <a:p>
            <a:r>
              <a:rPr lang="en-US" sz="3600" b="1" u="sng" dirty="0" smtClean="0"/>
              <a:t>Player HUDs</a:t>
            </a:r>
          </a:p>
          <a:p>
            <a:r>
              <a:rPr lang="en-US" sz="3600" dirty="0" smtClean="0"/>
              <a:t>This is the interface used to keep track of all relevant information for a player during the game match. It displays the player’s health, how many points they have accrued during the match, as well as any power up they might have.</a:t>
            </a:r>
          </a:p>
          <a:p>
            <a:endParaRPr lang="en-US" sz="3600" dirty="0" smtClean="0"/>
          </a:p>
          <a:p>
            <a:r>
              <a:rPr lang="en-US" sz="3600" b="1" u="sng" dirty="0" smtClean="0"/>
              <a:t>Player Starting Locations</a:t>
            </a:r>
          </a:p>
          <a:p>
            <a:r>
              <a:rPr lang="en-US" sz="3600" dirty="0" smtClean="0"/>
              <a:t>A set of locations for each map that has been set already, and these locations are the ones that will be used to spawn pseudo-random locations for the players as they are regenerated over the duration of the game match.</a:t>
            </a:r>
            <a:endParaRPr lang="en-US" sz="3600" dirty="0"/>
          </a:p>
          <a:p>
            <a:endParaRPr lang="en-US" sz="3600" dirty="0" smtClean="0"/>
          </a:p>
          <a:p>
            <a:r>
              <a:rPr lang="en-US" sz="3600" b="1" u="sng" dirty="0" smtClean="0"/>
              <a:t>Power Up </a:t>
            </a:r>
            <a:r>
              <a:rPr lang="en-US" sz="3600" b="1" u="sng" dirty="0" err="1" smtClean="0"/>
              <a:t>Respawn</a:t>
            </a:r>
            <a:r>
              <a:rPr lang="en-US" sz="3600" b="1" u="sng" dirty="0" smtClean="0"/>
              <a:t> Locations</a:t>
            </a:r>
          </a:p>
          <a:p>
            <a:r>
              <a:rPr lang="en-US" sz="3600" dirty="0" smtClean="0"/>
              <a:t>A set of locations for each map has been set already, and these locations are the ones that will be used to generate pseudo-random locations for the power ups as they are instantiated over the duration of the game match.</a:t>
            </a:r>
            <a:endParaRPr lang="en-US" sz="3600" dirty="0" smtClean="0"/>
          </a:p>
        </p:txBody>
      </p:sp>
      <p:sp>
        <p:nvSpPr>
          <p:cNvPr id="59" name="TextBox 58"/>
          <p:cNvSpPr txBox="1"/>
          <p:nvPr/>
        </p:nvSpPr>
        <p:spPr>
          <a:xfrm>
            <a:off x="28992415" y="8435809"/>
            <a:ext cx="11066439" cy="3416320"/>
          </a:xfrm>
          <a:prstGeom prst="rect">
            <a:avLst/>
          </a:prstGeom>
          <a:noFill/>
        </p:spPr>
        <p:txBody>
          <a:bodyPr wrap="square" rtlCol="0">
            <a:spAutoFit/>
          </a:bodyPr>
          <a:lstStyle/>
          <a:p>
            <a:r>
              <a:rPr lang="en-US" sz="3600" dirty="0" smtClean="0"/>
              <a:t>There are a total of four different ships that have been modeled and incorporated into our game. Our team developed these models with the Cindema4D software. The maps used for our game were also developed using this software. The four ships and their original meshes are displayed below.</a:t>
            </a:r>
            <a:endParaRPr lang="en-US" sz="3600" dirty="0" smtClean="0"/>
          </a:p>
        </p:txBody>
      </p:sp>
      <p:sp>
        <p:nvSpPr>
          <p:cNvPr id="69" name="TextBox 68"/>
          <p:cNvSpPr txBox="1"/>
          <p:nvPr/>
        </p:nvSpPr>
        <p:spPr>
          <a:xfrm>
            <a:off x="29151490" y="21515871"/>
            <a:ext cx="13819320" cy="10064294"/>
          </a:xfrm>
          <a:prstGeom prst="rect">
            <a:avLst/>
          </a:prstGeom>
          <a:noFill/>
        </p:spPr>
        <p:txBody>
          <a:bodyPr wrap="square" rtlCol="0">
            <a:spAutoFit/>
          </a:bodyPr>
          <a:lstStyle/>
          <a:p>
            <a:r>
              <a:rPr lang="en-US" sz="3600" dirty="0" smtClean="0"/>
              <a:t>One of the largest components to our game, and indeed one of the most essential, is the use of physics. The premise of the game is to knock opponents off of the stage, in addition to shooting them, which all relies on physics. </a:t>
            </a:r>
          </a:p>
          <a:p>
            <a:endParaRPr lang="en-US" sz="3600" dirty="0"/>
          </a:p>
          <a:p>
            <a:r>
              <a:rPr lang="en-US" sz="3600" b="1" u="sng" dirty="0" smtClean="0"/>
              <a:t>Mass</a:t>
            </a:r>
          </a:p>
          <a:p>
            <a:r>
              <a:rPr lang="en-US" sz="3600" dirty="0" smtClean="0"/>
              <a:t>This value is used to determine  a ship’s strength of collision when crashing into other ships. It determines the power of the boost, how slowly the ship accelerates, and the force associated with it at a given speed. The higher the mass of a ship, the more powerful it’s ramming power is, but the less able it is to accelerate quickly and turn.</a:t>
            </a:r>
            <a:endParaRPr lang="en-US" sz="3600" dirty="0"/>
          </a:p>
          <a:p>
            <a:endParaRPr lang="en-US" sz="3600" dirty="0" smtClean="0"/>
          </a:p>
          <a:p>
            <a:r>
              <a:rPr lang="en-US" sz="3600" b="1" u="sng" dirty="0" smtClean="0"/>
              <a:t>Collisions</a:t>
            </a:r>
          </a:p>
          <a:p>
            <a:r>
              <a:rPr lang="en-US" sz="3600" dirty="0" smtClean="0"/>
              <a:t>The collisions are done utilizing a hemispherical mesh so as to allow a uniform collision experience. Rather than having a mesh unique to each ship that adhered strongly to the actual design (as seen above), the hemisphere mesh has been utilized instead to prevent any sort of distorted reactions to a random corner or edge of a ship.</a:t>
            </a:r>
            <a:endParaRPr lang="en-US" sz="3600" dirty="0" smtClean="0"/>
          </a:p>
        </p:txBody>
      </p:sp>
      <p:pic>
        <p:nvPicPr>
          <p:cNvPr id="1026"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75662" t="30927" r="2353" b="5103"/>
          <a:stretch/>
        </p:blipFill>
        <p:spPr bwMode="auto">
          <a:xfrm>
            <a:off x="15634255" y="8261823"/>
            <a:ext cx="9582664" cy="149872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Box 4"/>
          <p:cNvSpPr txBox="1"/>
          <p:nvPr/>
        </p:nvSpPr>
        <p:spPr>
          <a:xfrm>
            <a:off x="14892368" y="7246160"/>
            <a:ext cx="11968132" cy="1015663"/>
          </a:xfrm>
          <a:prstGeom prst="rect">
            <a:avLst/>
          </a:prstGeom>
          <a:noFill/>
        </p:spPr>
        <p:txBody>
          <a:bodyPr wrap="square" rtlCol="0">
            <a:spAutoFit/>
          </a:bodyPr>
          <a:lstStyle/>
          <a:p>
            <a:r>
              <a:rPr lang="en-US" sz="6000" b="1" dirty="0" smtClean="0">
                <a:solidFill>
                  <a:srgbClr val="FF0000"/>
                </a:solidFill>
              </a:rPr>
              <a:t>New Game Script Variables in Unity</a:t>
            </a:r>
            <a:endParaRPr lang="en-US" sz="6000" b="1" dirty="0">
              <a:solidFill>
                <a:srgbClr val="FF0000"/>
              </a:solidFill>
            </a:endParaRPr>
          </a:p>
        </p:txBody>
      </p:sp>
      <p:sp>
        <p:nvSpPr>
          <p:cNvPr id="44" name="TextBox 43"/>
          <p:cNvSpPr txBox="1"/>
          <p:nvPr/>
        </p:nvSpPr>
        <p:spPr>
          <a:xfrm>
            <a:off x="14892368" y="23548026"/>
            <a:ext cx="11453782" cy="1015663"/>
          </a:xfrm>
          <a:prstGeom prst="rect">
            <a:avLst/>
          </a:prstGeom>
          <a:noFill/>
        </p:spPr>
        <p:txBody>
          <a:bodyPr wrap="square" rtlCol="0">
            <a:spAutoFit/>
          </a:bodyPr>
          <a:lstStyle/>
          <a:p>
            <a:r>
              <a:rPr lang="en-US" sz="6000" b="1" dirty="0" smtClean="0">
                <a:solidFill>
                  <a:srgbClr val="FF0000"/>
                </a:solidFill>
              </a:rPr>
              <a:t>Multiplayer Game Implementation</a:t>
            </a:r>
            <a:endParaRPr lang="en-US" sz="6000" b="1" dirty="0">
              <a:solidFill>
                <a:srgbClr val="FF0000"/>
              </a:solidFill>
            </a:endParaRPr>
          </a:p>
        </p:txBody>
      </p:sp>
      <p:sp>
        <p:nvSpPr>
          <p:cNvPr id="48" name="TextBox 47"/>
          <p:cNvSpPr txBox="1"/>
          <p:nvPr/>
        </p:nvSpPr>
        <p:spPr>
          <a:xfrm>
            <a:off x="14892368" y="24575666"/>
            <a:ext cx="11968132" cy="11172289"/>
          </a:xfrm>
          <a:prstGeom prst="rect">
            <a:avLst/>
          </a:prstGeom>
          <a:noFill/>
        </p:spPr>
        <p:txBody>
          <a:bodyPr wrap="square" rtlCol="0">
            <a:spAutoFit/>
          </a:bodyPr>
          <a:lstStyle/>
          <a:p>
            <a:r>
              <a:rPr lang="en-US" sz="3600" dirty="0" smtClean="0"/>
              <a:t>For each player, there are two scripts that keep track of a player’s status, and also is responsible for listening to the player’s input device. </a:t>
            </a:r>
          </a:p>
          <a:p>
            <a:endParaRPr lang="en-US" sz="3600" dirty="0"/>
          </a:p>
          <a:p>
            <a:r>
              <a:rPr lang="en-US" sz="3600" b="1" u="sng" dirty="0" smtClean="0"/>
              <a:t>Player Status Script</a:t>
            </a:r>
          </a:p>
          <a:p>
            <a:r>
              <a:rPr lang="en-US" sz="3600" dirty="0" smtClean="0"/>
              <a:t>This script keeps track of all of the player’s information, such as current health, which power up they have (and which are in effect), max acceleration, mass, amongst other values. This script also keeps track of which player has last bumped a player to account for point allocation should they fall off afterwards. </a:t>
            </a:r>
            <a:endParaRPr lang="en-US" sz="3600" dirty="0"/>
          </a:p>
          <a:p>
            <a:endParaRPr lang="en-US" sz="3600" dirty="0" smtClean="0"/>
          </a:p>
          <a:p>
            <a:r>
              <a:rPr lang="en-US" sz="3600" b="1" u="sng" dirty="0" smtClean="0"/>
              <a:t>Controller Script</a:t>
            </a:r>
          </a:p>
          <a:p>
            <a:r>
              <a:rPr lang="en-US" sz="3600" dirty="0" smtClean="0"/>
              <a:t>There are a total of 5 different controller scripts: one for the mouse, and then four joystick controllers should each player decide to use a joystick. During the assignation of how many players will be in the match, and if a player uses a mouse, the appropriate controllers are applied to each ship which then reads the inputs from the controllers and transform the ship’s orientation and location accordingly. </a:t>
            </a:r>
            <a:endParaRPr lang="en-US" sz="3600" dirty="0"/>
          </a:p>
          <a:p>
            <a:endParaRPr lang="en-US" sz="3600" dirty="0" smtClean="0"/>
          </a:p>
        </p:txBody>
      </p:sp>
      <p:pic>
        <p:nvPicPr>
          <p:cNvPr id="1031" name="Picture 7"/>
          <p:cNvPicPr>
            <a:picLocks noChangeAspect="1" noChangeArrowheads="1"/>
          </p:cNvPicPr>
          <p:nvPr/>
        </p:nvPicPr>
        <p:blipFill rotWithShape="1">
          <a:blip r:embed="rId4">
            <a:extLst>
              <a:ext uri="{28A0092B-C50C-407E-A947-70E740481C1C}">
                <a14:useLocalDpi xmlns:a14="http://schemas.microsoft.com/office/drawing/2010/main" val="0"/>
              </a:ext>
            </a:extLst>
          </a:blip>
          <a:srcRect l="61000" t="38667" r="6750" b="20252"/>
          <a:stretch/>
        </p:blipFill>
        <p:spPr bwMode="auto">
          <a:xfrm>
            <a:off x="29362853" y="32331722"/>
            <a:ext cx="5458998" cy="39115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2" name="Picture 8"/>
          <p:cNvPicPr>
            <a:picLocks noChangeAspect="1" noChangeArrowheads="1"/>
          </p:cNvPicPr>
          <p:nvPr/>
        </p:nvPicPr>
        <p:blipFill rotWithShape="1">
          <a:blip r:embed="rId5">
            <a:extLst>
              <a:ext uri="{28A0092B-C50C-407E-A947-70E740481C1C}">
                <a14:useLocalDpi xmlns:a14="http://schemas.microsoft.com/office/drawing/2010/main" val="0"/>
              </a:ext>
            </a:extLst>
          </a:blip>
          <a:srcRect l="62000" t="41163" r="12500" b="18372"/>
          <a:stretch/>
        </p:blipFill>
        <p:spPr bwMode="auto">
          <a:xfrm>
            <a:off x="37544254" y="32463777"/>
            <a:ext cx="4270400" cy="3642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7" name="Picture 7"/>
          <p:cNvPicPr>
            <a:picLocks noChangeAspect="1" noChangeArrowheads="1"/>
          </p:cNvPicPr>
          <p:nvPr/>
        </p:nvPicPr>
        <p:blipFill rotWithShape="1">
          <a:blip r:embed="rId4">
            <a:extLst>
              <a:ext uri="{28A0092B-C50C-407E-A947-70E740481C1C}">
                <a14:useLocalDpi xmlns:a14="http://schemas.microsoft.com/office/drawing/2010/main" val="0"/>
              </a:ext>
            </a:extLst>
          </a:blip>
          <a:srcRect l="61000" t="40222" r="6750" b="24965"/>
          <a:stretch/>
        </p:blipFill>
        <p:spPr bwMode="auto">
          <a:xfrm>
            <a:off x="29315443" y="11870462"/>
            <a:ext cx="6211963" cy="3771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3" name="Picture 9"/>
          <p:cNvPicPr>
            <a:picLocks noChangeAspect="1" noChangeArrowheads="1"/>
          </p:cNvPicPr>
          <p:nvPr/>
        </p:nvPicPr>
        <p:blipFill rotWithShape="1">
          <a:blip r:embed="rId6">
            <a:extLst>
              <a:ext uri="{28A0092B-C50C-407E-A947-70E740481C1C}">
                <a14:useLocalDpi xmlns:a14="http://schemas.microsoft.com/office/drawing/2010/main" val="0"/>
              </a:ext>
            </a:extLst>
          </a:blip>
          <a:srcRect l="58250" t="34186" r="8750" b="19767"/>
          <a:stretch/>
        </p:blipFill>
        <p:spPr bwMode="auto">
          <a:xfrm>
            <a:off x="35029654" y="11870462"/>
            <a:ext cx="5029200" cy="3771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4" name="Picture 10"/>
          <p:cNvPicPr>
            <a:picLocks noChangeAspect="1" noChangeArrowheads="1"/>
          </p:cNvPicPr>
          <p:nvPr/>
        </p:nvPicPr>
        <p:blipFill rotWithShape="1">
          <a:blip r:embed="rId7">
            <a:extLst>
              <a:ext uri="{28A0092B-C50C-407E-A947-70E740481C1C}">
                <a14:useLocalDpi xmlns:a14="http://schemas.microsoft.com/office/drawing/2010/main" val="0"/>
              </a:ext>
            </a:extLst>
          </a:blip>
          <a:srcRect l="63249" t="35116" r="7001" b="23800"/>
          <a:stretch/>
        </p:blipFill>
        <p:spPr bwMode="auto">
          <a:xfrm>
            <a:off x="29315443" y="15534324"/>
            <a:ext cx="5506408" cy="40871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5" name="Picture 11"/>
          <p:cNvPicPr>
            <a:picLocks noChangeAspect="1" noChangeArrowheads="1"/>
          </p:cNvPicPr>
          <p:nvPr/>
        </p:nvPicPr>
        <p:blipFill rotWithShape="1">
          <a:blip r:embed="rId8">
            <a:extLst>
              <a:ext uri="{28A0092B-C50C-407E-A947-70E740481C1C}">
                <a14:useLocalDpi xmlns:a14="http://schemas.microsoft.com/office/drawing/2010/main" val="0"/>
              </a:ext>
            </a:extLst>
          </a:blip>
          <a:srcRect l="59750" t="37907" r="10750" b="15581"/>
          <a:stretch/>
        </p:blipFill>
        <p:spPr bwMode="auto">
          <a:xfrm>
            <a:off x="34525634" y="15238741"/>
            <a:ext cx="5533195" cy="43735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extBox 5"/>
          <p:cNvSpPr txBox="1"/>
          <p:nvPr/>
        </p:nvSpPr>
        <p:spPr>
          <a:xfrm>
            <a:off x="29362853" y="31817446"/>
            <a:ext cx="7056348" cy="646331"/>
          </a:xfrm>
          <a:prstGeom prst="rect">
            <a:avLst/>
          </a:prstGeom>
          <a:noFill/>
        </p:spPr>
        <p:txBody>
          <a:bodyPr wrap="square" rtlCol="0">
            <a:spAutoFit/>
          </a:bodyPr>
          <a:lstStyle/>
          <a:p>
            <a:r>
              <a:rPr lang="en-US" sz="3600" b="1" dirty="0" smtClean="0"/>
              <a:t>Original Mesh</a:t>
            </a:r>
            <a:endParaRPr lang="en-US" sz="3600" b="1" dirty="0"/>
          </a:p>
        </p:txBody>
      </p:sp>
      <p:sp>
        <p:nvSpPr>
          <p:cNvPr id="70" name="TextBox 69"/>
          <p:cNvSpPr txBox="1"/>
          <p:nvPr/>
        </p:nvSpPr>
        <p:spPr>
          <a:xfrm>
            <a:off x="37544254" y="31807583"/>
            <a:ext cx="7056348" cy="646331"/>
          </a:xfrm>
          <a:prstGeom prst="rect">
            <a:avLst/>
          </a:prstGeom>
          <a:noFill/>
        </p:spPr>
        <p:txBody>
          <a:bodyPr wrap="square" rtlCol="0">
            <a:spAutoFit/>
          </a:bodyPr>
          <a:lstStyle/>
          <a:p>
            <a:r>
              <a:rPr lang="en-US" sz="3600" b="1" dirty="0" smtClean="0"/>
              <a:t>Implemented Mesh</a:t>
            </a:r>
            <a:endParaRPr lang="en-US" sz="3600" b="1" dirty="0"/>
          </a:p>
        </p:txBody>
      </p:sp>
    </p:spTree>
    <p:extLst>
      <p:ext uri="{BB962C8B-B14F-4D97-AF65-F5344CB8AC3E}">
        <p14:creationId xmlns:p14="http://schemas.microsoft.com/office/powerpoint/2010/main" val="188073038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1584</TotalTime>
  <Words>490</Words>
  <Application>Microsoft Office PowerPoint</Application>
  <PresentationFormat>Custom</PresentationFormat>
  <Paragraphs>40</Paragraphs>
  <Slides>1</Slides>
  <Notes>0</Notes>
  <HiddenSlides>0</HiddenSlides>
  <MMClips>0</MMClips>
  <ScaleCrop>false</ScaleCrop>
  <HeadingPairs>
    <vt:vector size="4" baseType="variant">
      <vt:variant>
        <vt:lpstr>Theme</vt:lpstr>
      </vt:variant>
      <vt:variant>
        <vt:i4>1</vt:i4>
      </vt:variant>
      <vt:variant>
        <vt:lpstr>Slide Titles</vt:lpstr>
      </vt:variant>
      <vt:variant>
        <vt:i4>1</vt:i4>
      </vt:variant>
    </vt:vector>
  </HeadingPairs>
  <TitlesOfParts>
    <vt:vector size="2" baseType="lpstr">
      <vt:lpstr>Office Theme</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Joshua Adams</dc:creator>
  <cp:lastModifiedBy>Ashley Noelle</cp:lastModifiedBy>
  <cp:revision>206</cp:revision>
  <dcterms:created xsi:type="dcterms:W3CDTF">2012-02-12T11:14:37Z</dcterms:created>
  <dcterms:modified xsi:type="dcterms:W3CDTF">2012-12-06T19:07:12Z</dcterms:modified>
</cp:coreProperties>
</file>