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D9D5A-D67D-4EC0-8587-C41ABD74BC77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0BF2A-3F73-4D65-9974-811DC6D53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0BF2A-3F73-4D65-9974-811DC6D53F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2B87898-FC97-4336-9D13-E0DFF68FE6F3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329D27-1FBC-4D17-9E84-15259D9EC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447800"/>
            <a:ext cx="5870448" cy="1219200"/>
          </a:xfrm>
        </p:spPr>
        <p:txBody>
          <a:bodyPr>
            <a:noAutofit/>
          </a:bodyPr>
          <a:lstStyle/>
          <a:p>
            <a:r>
              <a:rPr lang="en-US" sz="8000" dirty="0" smtClean="0"/>
              <a:t>Team </a:t>
            </a:r>
            <a:r>
              <a:rPr lang="en-US" sz="8000" dirty="0" err="1" smtClean="0"/>
              <a:t>Gank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971800"/>
            <a:ext cx="4114800" cy="30480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Chirantan</a:t>
            </a:r>
            <a:r>
              <a:rPr lang="en-US" sz="3200" dirty="0" smtClean="0"/>
              <a:t> </a:t>
            </a:r>
            <a:r>
              <a:rPr lang="en-US" sz="3200" dirty="0" err="1" smtClean="0"/>
              <a:t>Ekbote</a:t>
            </a:r>
            <a:endParaRPr lang="en-US" sz="3200" dirty="0" smtClean="0"/>
          </a:p>
          <a:p>
            <a:pPr algn="ctr"/>
            <a:r>
              <a:rPr lang="en-US" sz="3200" dirty="0" smtClean="0"/>
              <a:t>Evan Liang</a:t>
            </a:r>
          </a:p>
          <a:p>
            <a:pPr algn="ctr"/>
            <a:r>
              <a:rPr lang="en-US" sz="3200" dirty="0" smtClean="0"/>
              <a:t>Ethan Klein</a:t>
            </a:r>
          </a:p>
          <a:p>
            <a:pPr algn="ctr"/>
            <a:r>
              <a:rPr lang="en-US" sz="3200" dirty="0" smtClean="0"/>
              <a:t>Henry Zhang</a:t>
            </a:r>
          </a:p>
          <a:p>
            <a:pPr algn="ctr"/>
            <a:r>
              <a:rPr lang="en-US" sz="3200" dirty="0" smtClean="0"/>
              <a:t>Wei-Cheng Tang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763824" cy="727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43000"/>
          </a:xfrm>
        </p:spPr>
        <p:txBody>
          <a:bodyPr/>
          <a:lstStyle/>
          <a:p>
            <a:r>
              <a:rPr lang="en-US" dirty="0" smtClean="0"/>
              <a:t>Top 3 Graphical Elements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8200"/>
            <a:ext cx="5486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Character Selection Screen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3 Graphical Elements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Oddjob</a:t>
            </a:r>
            <a:r>
              <a:rPr lang="en-US" dirty="0" smtClean="0"/>
              <a:t> / Void Beast”</a:t>
            </a:r>
            <a:endParaRPr lang="en-US" dirty="0"/>
          </a:p>
        </p:txBody>
      </p:sp>
      <p:pic>
        <p:nvPicPr>
          <p:cNvPr id="4" name="Picture 3" descr="VoidBea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8200"/>
            <a:ext cx="9029700" cy="4749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3 Graphical Elements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environment</a:t>
            </a:r>
            <a:endParaRPr lang="en-US" dirty="0"/>
          </a:p>
        </p:txBody>
      </p:sp>
      <p:pic>
        <p:nvPicPr>
          <p:cNvPr id="8" name="Picture 7" descr="la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4846643" cy="1828800"/>
          </a:xfrm>
          <a:prstGeom prst="rect">
            <a:avLst/>
          </a:prstGeom>
        </p:spPr>
      </p:pic>
      <p:pic>
        <p:nvPicPr>
          <p:cNvPr id="9" name="Picture 8" descr="lab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4038600"/>
            <a:ext cx="4854678" cy="2286000"/>
          </a:xfrm>
          <a:prstGeom prst="rect">
            <a:avLst/>
          </a:prstGeom>
        </p:spPr>
      </p:pic>
      <p:pic>
        <p:nvPicPr>
          <p:cNvPr id="10" name="Picture 9" descr="lab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790" y="2057400"/>
            <a:ext cx="4369210" cy="2057400"/>
          </a:xfrm>
          <a:prstGeom prst="rect">
            <a:avLst/>
          </a:prstGeom>
        </p:spPr>
      </p:pic>
      <p:pic>
        <p:nvPicPr>
          <p:cNvPr id="11" name="Picture 10" descr="lab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1" y="4191000"/>
            <a:ext cx="436921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7467600" cy="1143000"/>
          </a:xfrm>
        </p:spPr>
        <p:txBody>
          <a:bodyPr/>
          <a:lstStyle/>
          <a:p>
            <a:r>
              <a:rPr lang="en-US" dirty="0" smtClean="0"/>
              <a:t>Sound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4114800" cy="4525963"/>
          </a:xfrm>
        </p:spPr>
        <p:txBody>
          <a:bodyPr/>
          <a:lstStyle/>
          <a:p>
            <a:r>
              <a:rPr lang="en-US" dirty="0" smtClean="0"/>
              <a:t>Dynamic Music</a:t>
            </a:r>
          </a:p>
          <a:p>
            <a:pPr lvl="1"/>
            <a:r>
              <a:rPr lang="en-US" dirty="0" smtClean="0"/>
              <a:t>Loops determined by stage, player health, and player stamina</a:t>
            </a:r>
            <a:endParaRPr lang="en-US" dirty="0"/>
          </a:p>
        </p:txBody>
      </p:sp>
      <p:pic>
        <p:nvPicPr>
          <p:cNvPr id="6" name="Picture 5" descr="mus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81" y="1143000"/>
            <a:ext cx="4607719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114800" cy="4525963"/>
          </a:xfrm>
        </p:spPr>
        <p:txBody>
          <a:bodyPr/>
          <a:lstStyle/>
          <a:p>
            <a:r>
              <a:rPr lang="en-US" dirty="0" smtClean="0"/>
              <a:t>AI determines attack sequences from input scripts</a:t>
            </a:r>
          </a:p>
          <a:p>
            <a:r>
              <a:rPr lang="en-US" dirty="0" smtClean="0"/>
              <a:t>Interruptible if AI needs to defend</a:t>
            </a:r>
          </a:p>
          <a:p>
            <a:r>
              <a:rPr lang="en-US" dirty="0" smtClean="0"/>
              <a:t>User-modifiable</a:t>
            </a:r>
            <a:endParaRPr lang="en-US" dirty="0"/>
          </a:p>
        </p:txBody>
      </p:sp>
      <p:pic>
        <p:nvPicPr>
          <p:cNvPr id="4" name="Picture 3" descr="scri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1000"/>
            <a:ext cx="4395409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5257800"/>
          </a:xfrm>
        </p:spPr>
        <p:txBody>
          <a:bodyPr/>
          <a:lstStyle/>
          <a:p>
            <a:r>
              <a:rPr lang="en-US" dirty="0" smtClean="0"/>
              <a:t>Characters jump, fall, can be knocked to the ground</a:t>
            </a:r>
            <a:endParaRPr lang="en-US" dirty="0"/>
          </a:p>
        </p:txBody>
      </p:sp>
      <p:pic>
        <p:nvPicPr>
          <p:cNvPr id="6" name="Picture 5" descr="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33" y="2819400"/>
            <a:ext cx="5418667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590800"/>
            <a:ext cx="2209800" cy="11430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3200"/>
            <a:ext cx="3200400" cy="10668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CC00"/>
                </a:solidFill>
              </a:rPr>
              <a:t>Questions?  </a:t>
            </a:r>
            <a:endParaRPr lang="en-US" sz="48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ov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6400" cy="899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153400" cy="24384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Copperplate Gothic Light" pitchFamily="34" charset="0"/>
                <a:cs typeface="Aharoni" pitchFamily="2" charset="-79"/>
              </a:rPr>
              <a:t>Requiem Of the Void</a:t>
            </a:r>
            <a:endParaRPr lang="en-US" sz="9600" dirty="0">
              <a:latin typeface="Copperplate Gothic Light" pitchFamily="34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Presenting…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Horror based, 2-D mechanic fighting game</a:t>
            </a:r>
          </a:p>
          <a:p>
            <a:r>
              <a:rPr lang="en-US" dirty="0" smtClean="0"/>
              <a:t>Objective:  Defeat the enemy player… and don’t die!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Characters — </a:t>
            </a:r>
            <a:r>
              <a:rPr lang="en-US" dirty="0" err="1" smtClean="0"/>
              <a:t>Oddjob</a:t>
            </a:r>
            <a:r>
              <a:rPr lang="en-US" dirty="0" smtClean="0"/>
              <a:t> / Void Beast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86000" cy="4525963"/>
          </a:xfrm>
        </p:spPr>
        <p:txBody>
          <a:bodyPr/>
          <a:lstStyle/>
          <a:p>
            <a:r>
              <a:rPr lang="en-US" dirty="0" smtClean="0"/>
              <a:t>4-phase character, abilities change based on state</a:t>
            </a:r>
            <a:endParaRPr lang="en-US" dirty="0"/>
          </a:p>
        </p:txBody>
      </p:sp>
      <p:pic>
        <p:nvPicPr>
          <p:cNvPr id="4" name="Picture 3" descr="TemplateGuyProfil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219200"/>
            <a:ext cx="5283200" cy="5211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Characters — “Evan”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76400"/>
            <a:ext cx="3048000" cy="4525963"/>
          </a:xfrm>
        </p:spPr>
        <p:txBody>
          <a:bodyPr/>
          <a:lstStyle/>
          <a:p>
            <a:r>
              <a:rPr lang="en-US" dirty="0" smtClean="0"/>
              <a:t>Long Distance Fighter</a:t>
            </a:r>
          </a:p>
          <a:p>
            <a:pPr lvl="1"/>
            <a:r>
              <a:rPr lang="en-US" dirty="0" smtClean="0"/>
              <a:t>Shoots High and Low Fireballs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template1.jpg"/>
          <p:cNvPicPr>
            <a:picLocks noChangeAspect="1"/>
          </p:cNvPicPr>
          <p:nvPr/>
        </p:nvPicPr>
        <p:blipFill>
          <a:blip r:embed="rId3"/>
          <a:srcRect l="44715"/>
          <a:stretch>
            <a:fillRect/>
          </a:stretch>
        </p:blipFill>
        <p:spPr>
          <a:xfrm>
            <a:off x="1143000" y="1447800"/>
            <a:ext cx="3505200" cy="49761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Fight!  Throw kicks, punches, throws, and special combination moves against your opponent</a:t>
            </a:r>
          </a:p>
          <a:p>
            <a:r>
              <a:rPr lang="en-US" dirty="0" smtClean="0"/>
              <a:t>Defend!  Avoid your opponent’s attacks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Scripting handles attacking/response</a:t>
            </a:r>
          </a:p>
          <a:p>
            <a:r>
              <a:rPr lang="en-US" dirty="0" smtClean="0"/>
              <a:t>AI </a:t>
            </a:r>
            <a:r>
              <a:rPr lang="en-US" dirty="0" smtClean="0"/>
              <a:t>attacks if its target is in range, and defends against the player’s </a:t>
            </a:r>
            <a:r>
              <a:rPr lang="en-US" dirty="0" smtClean="0"/>
              <a:t>attacks</a:t>
            </a:r>
          </a:p>
          <a:p>
            <a:r>
              <a:rPr lang="en-US" dirty="0" smtClean="0"/>
              <a:t>Needs a good balance</a:t>
            </a:r>
            <a:endParaRPr lang="en-US" dirty="0" smtClean="0"/>
          </a:p>
          <a:p>
            <a:r>
              <a:rPr lang="en-US" dirty="0" smtClean="0"/>
              <a:t>Adjustable difficulty determines attack script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667000"/>
            <a:ext cx="2743200" cy="11430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WASD keyboard input—up to 2 players</a:t>
            </a:r>
          </a:p>
          <a:p>
            <a:r>
              <a:rPr lang="en-US" dirty="0" smtClean="0"/>
              <a:t>Attack keys:  </a:t>
            </a:r>
          </a:p>
          <a:p>
            <a:pPr lvl="1"/>
            <a:r>
              <a:rPr lang="en-US" dirty="0" smtClean="0"/>
              <a:t>(Player 1)  F G T Y </a:t>
            </a:r>
          </a:p>
          <a:p>
            <a:pPr lvl="1"/>
            <a:r>
              <a:rPr lang="en-US" dirty="0" smtClean="0"/>
              <a:t>(Player 2) K O P -- ↑→↓←</a:t>
            </a:r>
          </a:p>
          <a:p>
            <a:r>
              <a:rPr lang="en-US" dirty="0" smtClean="0"/>
              <a:t>Combination attacks:   down forward </a:t>
            </a:r>
          </a:p>
          <a:p>
            <a:r>
              <a:rPr lang="en-US" dirty="0" smtClean="0"/>
              <a:t>Grabs:  F T -- , O</a:t>
            </a:r>
          </a:p>
          <a:p>
            <a:r>
              <a:rPr lang="en-US" dirty="0" smtClean="0"/>
              <a:t>2-player controls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92</TotalTime>
  <Words>256</Words>
  <Application>Microsoft Office PowerPoint</Application>
  <PresentationFormat>On-screen Show (4:3)</PresentationFormat>
  <Paragraphs>67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Team Gank</vt:lpstr>
      <vt:lpstr>Requiem Of the Void</vt:lpstr>
      <vt:lpstr>Game Basics</vt:lpstr>
      <vt:lpstr>Main Characters — Oddjob / Void Beast</vt:lpstr>
      <vt:lpstr>Main Characters — “Evan”</vt:lpstr>
      <vt:lpstr>Main Operations</vt:lpstr>
      <vt:lpstr>AI</vt:lpstr>
      <vt:lpstr>DEMO</vt:lpstr>
      <vt:lpstr>Controls</vt:lpstr>
      <vt:lpstr>Top 3 Graphical Elements (1)</vt:lpstr>
      <vt:lpstr>Top 3 Graphical Elements (2)</vt:lpstr>
      <vt:lpstr>Top 3 Graphical Elements (3)</vt:lpstr>
      <vt:lpstr>Sound Elements</vt:lpstr>
      <vt:lpstr>Scripting</vt:lpstr>
      <vt:lpstr>Physics Elements</vt:lpstr>
      <vt:lpstr>Demo</vt:lpstr>
      <vt:lpstr>Questions?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Gank</dc:title>
  <dc:creator>EthanRevival</dc:creator>
  <cp:lastModifiedBy>Evan</cp:lastModifiedBy>
  <cp:revision>111</cp:revision>
  <dcterms:created xsi:type="dcterms:W3CDTF">2011-06-08T20:36:11Z</dcterms:created>
  <dcterms:modified xsi:type="dcterms:W3CDTF">2011-06-09T20:08:34Z</dcterms:modified>
</cp:coreProperties>
</file>