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7" r:id="rId5"/>
    <p:sldId id="266" r:id="rId6"/>
    <p:sldId id="269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DC091-638D-47B5-B4A1-74BA4583BDB7}" type="datetimeFigureOut">
              <a:rPr lang="en-US"/>
              <a:pPr>
                <a:defRPr/>
              </a:pPr>
              <a:t>6/8/2010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989EB-7722-4B7D-91A0-F1EE035F0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E009B-FF28-48A7-AFA1-42547C0C922A}" type="datetimeFigureOut">
              <a:rPr lang="en-US"/>
              <a:pPr>
                <a:defRPr/>
              </a:pPr>
              <a:t>6/8/2010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56940-699A-4307-987F-3EBCAEF76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F2168-D851-4554-961A-10A87E551D13}" type="datetimeFigureOut">
              <a:rPr lang="en-US"/>
              <a:pPr>
                <a:defRPr/>
              </a:pPr>
              <a:t>6/8/2010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C2D29-1A06-4668-8446-D1291042AD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DFE85-995F-4232-B7AE-8315184E2D46}" type="datetimeFigureOut">
              <a:rPr lang="en-US"/>
              <a:pPr>
                <a:defRPr/>
              </a:pPr>
              <a:t>6/8/2010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785F4-FB3B-48D0-AFF0-737281DE2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0A0F2-2109-4491-BEB6-703C84957393}" type="datetimeFigureOut">
              <a:rPr lang="en-US"/>
              <a:pPr>
                <a:defRPr/>
              </a:pPr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DDA10-671D-4892-9D61-A8BE6848A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6B515-D257-44FD-95C7-BF2698E41743}" type="datetimeFigureOut">
              <a:rPr lang="en-US"/>
              <a:pPr>
                <a:defRPr/>
              </a:pPr>
              <a:t>6/8/2010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BE9B3-2239-4FBA-8156-E71F17A1A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A45CE-A9BC-4CDB-91DE-00D3FEA545E6}" type="datetimeFigureOut">
              <a:rPr lang="en-US"/>
              <a:pPr>
                <a:defRPr/>
              </a:pPr>
              <a:t>6/8/2010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53182-126C-469E-BE77-70756C54D1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CAC89-6EF8-43EB-84BF-CAEBF45AC414}" type="datetimeFigureOut">
              <a:rPr lang="en-US"/>
              <a:pPr>
                <a:defRPr/>
              </a:pPr>
              <a:t>6/8/2010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6B30F-0F88-4161-9EB1-5BF1EFACD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65630-D6CA-41C1-B89C-4BDAAC17F02C}" type="datetimeFigureOut">
              <a:rPr lang="en-US"/>
              <a:pPr>
                <a:defRPr/>
              </a:pPr>
              <a:t>6/8/2010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26AB5-34D4-4F95-BE50-9BC6DF9F51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F6449-30B1-4791-B6AC-86BF0D36F455}" type="datetimeFigureOut">
              <a:rPr lang="en-US"/>
              <a:pPr>
                <a:defRPr/>
              </a:pPr>
              <a:t>6/8/2010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0FEF4-35BF-429A-842E-776991348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377F3-B7E5-46D7-8D5C-53356FA5A4A8}" type="datetimeFigureOut">
              <a:rPr lang="en-US"/>
              <a:pPr>
                <a:defRPr/>
              </a:pPr>
              <a:t>6/8/2010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A5FB4-9D56-478B-BD56-2248E2BDD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07760C-CF74-40D3-A240-09A892AD8886}" type="datetimeFigureOut">
              <a:rPr lang="en-US"/>
              <a:pPr>
                <a:defRPr/>
              </a:pPr>
              <a:t>6/8/2010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5A316C-86FA-47BF-A945-A1622AA41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7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Null commandos</a:t>
            </a:r>
            <a:endParaRPr lang="en-US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Final Presentation</a:t>
            </a:r>
            <a:endParaRPr lang="en-US" dirty="0" smtClean="0"/>
          </a:p>
          <a:p>
            <a:pPr eaLnBrk="1" hangingPunct="1"/>
            <a:r>
              <a:rPr lang="en-US" dirty="0" smtClean="0"/>
              <a:t>Ronnie </a:t>
            </a:r>
            <a:r>
              <a:rPr lang="en-US" dirty="0" err="1" smtClean="0"/>
              <a:t>Hout</a:t>
            </a:r>
            <a:r>
              <a:rPr lang="en-US" dirty="0" smtClean="0"/>
              <a:t>, Dylan Miller, Michael Rojas, Geoff Smith, Ross Wang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ttachment.ashx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447800"/>
            <a:ext cx="6400800" cy="51201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</a:t>
            </a:r>
            <a:r>
              <a:rPr lang="en-US" dirty="0" smtClean="0"/>
              <a:t>Is New Since Last </a:t>
            </a:r>
            <a:r>
              <a:rPr lang="en-US" dirty="0" err="1" smtClean="0"/>
              <a:t>Timebox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708525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Changed </a:t>
            </a:r>
            <a:r>
              <a:rPr lang="en-US" dirty="0" smtClean="0"/>
              <a:t>HUD</a:t>
            </a:r>
          </a:p>
          <a:p>
            <a:r>
              <a:rPr lang="en-US" dirty="0" smtClean="0"/>
              <a:t>New Enemy </a:t>
            </a:r>
            <a:r>
              <a:rPr lang="en-US" dirty="0" smtClean="0"/>
              <a:t>models</a:t>
            </a:r>
          </a:p>
          <a:p>
            <a:r>
              <a:rPr lang="en-US" dirty="0" smtClean="0"/>
              <a:t>Working Option Menu</a:t>
            </a:r>
          </a:p>
          <a:p>
            <a:r>
              <a:rPr lang="en-US" dirty="0" smtClean="0"/>
              <a:t>New Sounds</a:t>
            </a:r>
          </a:p>
          <a:p>
            <a:r>
              <a:rPr lang="en-US" dirty="0" smtClean="0"/>
              <a:t>New levels</a:t>
            </a:r>
          </a:p>
          <a:p>
            <a:r>
              <a:rPr lang="en-US" dirty="0" smtClean="0"/>
              <a:t>Boss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Else Is New Since Last </a:t>
            </a:r>
            <a:r>
              <a:rPr lang="en-US" dirty="0" err="1" smtClean="0"/>
              <a:t>Timebox</a:t>
            </a:r>
            <a:r>
              <a:rPr lang="en-US" dirty="0" smtClean="0"/>
              <a:t>? (Cont.)</a:t>
            </a:r>
            <a:endParaRPr lang="en-US" dirty="0"/>
          </a:p>
        </p:txBody>
      </p:sp>
      <p:pic>
        <p:nvPicPr>
          <p:cNvPr id="4" name="Content Placeholder 3" descr="level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1375" y="1600200"/>
            <a:ext cx="3514049" cy="2734102"/>
          </a:xfrm>
        </p:spPr>
      </p:pic>
      <p:pic>
        <p:nvPicPr>
          <p:cNvPr id="5" name="Picture 4" descr="level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75591" y="3276600"/>
            <a:ext cx="4488797" cy="33805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43400" y="17526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New look and background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47244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and Improved Options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Animations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Free model from turbosquid.com</a:t>
            </a:r>
          </a:p>
          <a:p>
            <a:r>
              <a:rPr lang="en-US" dirty="0" smtClean="0"/>
              <a:t>Animations created using Autodesk 3ds Max</a:t>
            </a:r>
          </a:p>
          <a:p>
            <a:r>
              <a:rPr lang="en-US" dirty="0" smtClean="0"/>
              <a:t>Extended content pipeline for XNA to handle </a:t>
            </a:r>
            <a:r>
              <a:rPr lang="en-US" dirty="0" err="1" smtClean="0"/>
              <a:t>keyframe</a:t>
            </a:r>
            <a:r>
              <a:rPr lang="en-US" dirty="0" smtClean="0"/>
              <a:t> animations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Console That Does Something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3 new commands</a:t>
            </a:r>
          </a:p>
          <a:p>
            <a:pPr lvl="1"/>
            <a:r>
              <a:rPr lang="en-US" dirty="0" err="1" smtClean="0"/>
              <a:t>SetGodMode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RefillAmmo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gunNumber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SpawnEnemy</a:t>
            </a:r>
            <a:r>
              <a:rPr lang="en-US" dirty="0" smtClean="0"/>
              <a:t>(</a:t>
            </a:r>
            <a:r>
              <a:rPr lang="en-US" dirty="0" err="1" smtClean="0"/>
              <a:t>x,y,z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More in development</a:t>
            </a:r>
          </a:p>
          <a:p>
            <a:endParaRPr lang="en-US" dirty="0" smtClean="0"/>
          </a:p>
          <a:p>
            <a:r>
              <a:rPr lang="en-US" dirty="0" smtClean="0"/>
              <a:t>Special Thanks to The Breakfast Club for helping out!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Changed Music</a:t>
            </a:r>
            <a:endParaRPr lang="en-US" dirty="0" smtClean="0"/>
          </a:p>
          <a:p>
            <a:r>
              <a:rPr lang="en-US" dirty="0" smtClean="0"/>
              <a:t>Several New Sounds</a:t>
            </a:r>
            <a:endParaRPr lang="en-US" dirty="0" smtClean="0"/>
          </a:p>
          <a:p>
            <a:r>
              <a:rPr lang="en-US" dirty="0" smtClean="0"/>
              <a:t>Adjustable Sounds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oun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3962401"/>
            <a:ext cx="7467600" cy="267758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lvl="2" eaLnBrk="1" hangingPunct="1"/>
            <a:r>
              <a:rPr lang="en-US" u="sng" dirty="0" smtClean="0"/>
              <a:t>Play Here</a:t>
            </a:r>
          </a:p>
          <a:p>
            <a:pPr lvl="2" eaLnBrk="1" hangingPunct="1"/>
            <a:endParaRPr lang="en-US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And That’s All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Questions? Comments? Concerns for the general good?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203</TotalTime>
  <Words>133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Null commandos</vt:lpstr>
      <vt:lpstr>What Is New Since Last Timebox?</vt:lpstr>
      <vt:lpstr>What Else Is New Since Last Timebox? (Cont.)</vt:lpstr>
      <vt:lpstr>Character Animations</vt:lpstr>
      <vt:lpstr>A Console That Does Something</vt:lpstr>
      <vt:lpstr>Sounds</vt:lpstr>
      <vt:lpstr>Demo</vt:lpstr>
      <vt:lpstr>And That’s All</vt:lpstr>
    </vt:vector>
  </TitlesOfParts>
  <Company>Department of Computer Science and Engineering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Null commandos</dc:title>
  <dc:creator>millerdy</dc:creator>
  <cp:lastModifiedBy>Ronnie</cp:lastModifiedBy>
  <cp:revision>33</cp:revision>
  <dcterms:created xsi:type="dcterms:W3CDTF">2010-04-26T15:43:01Z</dcterms:created>
  <dcterms:modified xsi:type="dcterms:W3CDTF">2010-06-08T16:15:40Z</dcterms:modified>
</cp:coreProperties>
</file>