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61" r:id="rId2"/>
    <p:sldId id="266" r:id="rId3"/>
    <p:sldId id="264" r:id="rId4"/>
    <p:sldId id="271" r:id="rId5"/>
    <p:sldId id="270" r:id="rId6"/>
    <p:sldId id="272" r:id="rId7"/>
    <p:sldId id="26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4" autoAdjust="0"/>
    <p:restoredTop sz="79599" autoAdjust="0"/>
  </p:normalViewPr>
  <p:slideViewPr>
    <p:cSldViewPr>
      <p:cViewPr varScale="1">
        <p:scale>
          <a:sx n="86" d="100"/>
          <a:sy n="86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3DB9-D40E-4AB1-B141-273DE2E64EA7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D114-FAEE-4F7D-8647-98360BFF9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Introduce everyone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Keyboard Conner</a:t>
            </a:r>
          </a:p>
          <a:p>
            <a:r>
              <a:rPr lang="en-US" dirty="0" err="1" smtClean="0"/>
              <a:t>LogoState</a:t>
            </a:r>
            <a:r>
              <a:rPr lang="en-US" dirty="0" smtClean="0"/>
              <a:t> (Everyone) – everyone talks about their lead</a:t>
            </a:r>
          </a:p>
          <a:p>
            <a:r>
              <a:rPr lang="en-US" dirty="0" smtClean="0"/>
              <a:t>Settings (Tyler)</a:t>
            </a:r>
            <a:r>
              <a:rPr lang="en-US" baseline="0" dirty="0" smtClean="0"/>
              <a:t>– Data driven game.  We save everything in a </a:t>
            </a:r>
            <a:r>
              <a:rPr lang="en-US" baseline="0" dirty="0" err="1" smtClean="0"/>
              <a:t>cfg</a:t>
            </a:r>
            <a:r>
              <a:rPr lang="en-US" baseline="0" dirty="0" smtClean="0"/>
              <a:t> file, blah (also turn down sound and save always)</a:t>
            </a:r>
            <a:endParaRPr lang="en-US" dirty="0" smtClean="0"/>
          </a:p>
          <a:p>
            <a:r>
              <a:rPr lang="en-US" dirty="0" smtClean="0"/>
              <a:t>Start Game –(Christie)</a:t>
            </a:r>
            <a:r>
              <a:rPr lang="en-US" baseline="0" dirty="0" smtClean="0"/>
              <a:t> </a:t>
            </a:r>
            <a:r>
              <a:rPr lang="en-US" dirty="0" err="1" smtClean="0"/>
              <a:t>Platformer</a:t>
            </a:r>
            <a:r>
              <a:rPr lang="en-US" dirty="0" smtClean="0"/>
              <a:t>, collect marbles</a:t>
            </a:r>
          </a:p>
          <a:p>
            <a:r>
              <a:rPr lang="en-US" baseline="0" dirty="0" smtClean="0"/>
              <a:t>	(Conner) </a:t>
            </a:r>
            <a:r>
              <a:rPr lang="en-US" dirty="0" smtClean="0"/>
              <a:t>movement and camera</a:t>
            </a:r>
          </a:p>
          <a:p>
            <a:r>
              <a:rPr lang="en-US" dirty="0" smtClean="0"/>
              <a:t>	(Jason)</a:t>
            </a:r>
            <a:r>
              <a:rPr lang="en-US" baseline="0" dirty="0" smtClean="0"/>
              <a:t> all </a:t>
            </a:r>
            <a:r>
              <a:rPr lang="en-US" baseline="0" dirty="0" err="1" smtClean="0"/>
              <a:t>powerups</a:t>
            </a:r>
            <a:r>
              <a:rPr lang="en-US" baseline="0" dirty="0" smtClean="0"/>
              <a:t> we have (what it is and point out timer)</a:t>
            </a:r>
          </a:p>
          <a:p>
            <a:r>
              <a:rPr lang="en-US" baseline="0" dirty="0" smtClean="0"/>
              <a:t>	(Tyler) rival : what he does, not how he does it</a:t>
            </a:r>
          </a:p>
          <a:p>
            <a:r>
              <a:rPr lang="en-US" baseline="0" dirty="0" smtClean="0"/>
              <a:t>	(</a:t>
            </a:r>
            <a:r>
              <a:rPr lang="en-US" baseline="0" dirty="0" err="1" smtClean="0"/>
              <a:t>Razvan</a:t>
            </a:r>
            <a:r>
              <a:rPr lang="en-US" baseline="0" dirty="0" smtClean="0"/>
              <a:t>) </a:t>
            </a:r>
            <a:r>
              <a:rPr lang="en-US" dirty="0" smtClean="0"/>
              <a:t>HUD – collected marbles,</a:t>
            </a:r>
            <a:r>
              <a:rPr lang="en-US" baseline="0" dirty="0" smtClean="0"/>
              <a:t> marbles left, </a:t>
            </a:r>
            <a:r>
              <a:rPr lang="en-US" baseline="0" dirty="0" err="1" smtClean="0"/>
              <a:t>powerup</a:t>
            </a:r>
            <a:r>
              <a:rPr lang="en-US" baseline="0" dirty="0" smtClean="0"/>
              <a:t> timer, health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reset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(Jason, Architect Lead)</a:t>
            </a:r>
          </a:p>
          <a:p>
            <a:r>
              <a:rPr lang="en-US" dirty="0" smtClean="0"/>
              <a:t>Game Manager and States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(Jason)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Razvan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(Christie)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Supreme Key Commander </a:t>
            </a:r>
            <a:r>
              <a:rPr lang="en-US" baseline="0" dirty="0" err="1" smtClean="0"/>
              <a:t>Stenftenagel</a:t>
            </a:r>
            <a:endParaRPr lang="en-US" baseline="0" dirty="0" smtClean="0"/>
          </a:p>
          <a:p>
            <a:r>
              <a:rPr lang="en-US" baseline="0" dirty="0" smtClean="0"/>
              <a:t>Commentator </a:t>
            </a:r>
            <a:r>
              <a:rPr lang="en-US" baseline="0" dirty="0" err="1" smtClean="0"/>
              <a:t>Wymer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Creative Demo:</a:t>
            </a:r>
          </a:p>
          <a:p>
            <a:r>
              <a:rPr lang="en-US" baseline="0" dirty="0" smtClean="0"/>
              <a:t>Open level, general theme, and fill the rest of time</a:t>
            </a:r>
          </a:p>
          <a:p>
            <a:r>
              <a:rPr lang="en-US" baseline="0" dirty="0" smtClean="0"/>
              <a:t>Show off win state in last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AD114-FAEE-4F7D-8647-98360BFF9E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FB6ED-7679-4A68-BA19-3D9CF8F6FBD2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C86682-3AD0-4209-970D-CA9C125BF1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5486400" cy="28955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9600" smtClean="0"/>
              <a:t>4G(1G)</a:t>
            </a:r>
            <a:r>
              <a:rPr lang="en-US" sz="9600" baseline="30000" smtClean="0"/>
              <a:t>2</a:t>
            </a:r>
            <a:br>
              <a:rPr lang="en-US" sz="9600" baseline="30000" smtClean="0"/>
            </a:br>
            <a:r>
              <a:rPr lang="en-US" sz="6000" baseline="30000" smtClean="0"/>
              <a:t>lost marbles</a:t>
            </a:r>
            <a:endParaRPr lang="en-US" sz="6000" baseline="30000"/>
          </a:p>
        </p:txBody>
      </p:sp>
      <p:sp>
        <p:nvSpPr>
          <p:cNvPr id="4" name="TextBox 3"/>
          <p:cNvSpPr txBox="1"/>
          <p:nvPr/>
        </p:nvSpPr>
        <p:spPr>
          <a:xfrm>
            <a:off x="6172200" y="5257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Christie </a:t>
            </a:r>
            <a:r>
              <a:rPr lang="en-US" b="1" dirty="0" err="1" smtClean="0"/>
              <a:t>Deiters</a:t>
            </a:r>
            <a:endParaRPr lang="en-US" b="1" dirty="0" smtClean="0"/>
          </a:p>
          <a:p>
            <a:pPr algn="r"/>
            <a:r>
              <a:rPr lang="en-US" b="1" dirty="0" smtClean="0"/>
              <a:t>Conner </a:t>
            </a:r>
            <a:r>
              <a:rPr lang="en-US" b="1" dirty="0" err="1" smtClean="0"/>
              <a:t>Campassi</a:t>
            </a:r>
            <a:endParaRPr lang="en-US" b="1" dirty="0" smtClean="0"/>
          </a:p>
          <a:p>
            <a:pPr algn="r"/>
            <a:r>
              <a:rPr lang="en-US" b="1" dirty="0" err="1" smtClean="0"/>
              <a:t>Razvan</a:t>
            </a:r>
            <a:r>
              <a:rPr lang="en-US" b="1" dirty="0" smtClean="0"/>
              <a:t> </a:t>
            </a:r>
            <a:r>
              <a:rPr lang="en-US" b="1" dirty="0" err="1" smtClean="0"/>
              <a:t>Lupusoru</a:t>
            </a:r>
            <a:endParaRPr lang="en-US" b="1" dirty="0" smtClean="0"/>
          </a:p>
          <a:p>
            <a:pPr algn="r"/>
            <a:r>
              <a:rPr lang="en-US" b="1" smtClean="0"/>
              <a:t>Jason Stenftenagel</a:t>
            </a:r>
          </a:p>
          <a:p>
            <a:pPr algn="r"/>
            <a:r>
              <a:rPr lang="en-US" b="1" smtClean="0"/>
              <a:t>Tyler Wymer</a:t>
            </a:r>
          </a:p>
          <a:p>
            <a:pPr algn="r"/>
            <a:endParaRPr lang="en-US" b="1" dirty="0" smtClean="0"/>
          </a:p>
          <a:p>
            <a:pPr algn="r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4800" y="2819400"/>
            <a:ext cx="428625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4495800" y="800100"/>
            <a:ext cx="428625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Demo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5438" y="1981200"/>
            <a:ext cx="5084962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rot="10800000">
            <a:off x="5791200" y="1066800"/>
            <a:ext cx="2571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  <a:endParaRPr lang="en-US" dirty="0"/>
          </a:p>
        </p:txBody>
      </p:sp>
      <p:pic>
        <p:nvPicPr>
          <p:cNvPr id="1027" name="Picture 3" descr="C:\Users\Razvan\Desktop\Game Di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209800"/>
            <a:ext cx="535305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891460"/>
            <a:ext cx="5334000" cy="565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Actors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(Ogre entity)</a:t>
            </a:r>
          </a:p>
          <a:p>
            <a:r>
              <a:rPr lang="en-US" dirty="0" smtClean="0"/>
              <a:t>Physics properties (Bullet body)</a:t>
            </a:r>
          </a:p>
          <a:p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Rival scripted behavior (</a:t>
            </a:r>
            <a:r>
              <a:rPr lang="en-US" dirty="0" err="1" smtClean="0"/>
              <a:t>Lua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Player behavior</a:t>
            </a:r>
          </a:p>
          <a:p>
            <a:r>
              <a:rPr lang="en-US" dirty="0" smtClean="0"/>
              <a:t>Active </a:t>
            </a:r>
            <a:r>
              <a:rPr lang="en-US" dirty="0" err="1" smtClean="0"/>
              <a:t>powerups</a:t>
            </a:r>
            <a:endParaRPr lang="en-US" dirty="0" smtClean="0"/>
          </a:p>
        </p:txBody>
      </p:sp>
      <p:pic>
        <p:nvPicPr>
          <p:cNvPr id="4" name="Picture 2" descr="C:\Users\Razvan\Desktop\Class Diagr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827088"/>
            <a:ext cx="4410075" cy="603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001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57800"/>
            <a:ext cx="1447800" cy="108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driven </a:t>
            </a:r>
          </a:p>
          <a:p>
            <a:r>
              <a:rPr lang="en-US" dirty="0" smtClean="0"/>
              <a:t>.level file</a:t>
            </a:r>
            <a:endParaRPr lang="en-US" dirty="0" smtClean="0"/>
          </a:p>
          <a:p>
            <a:pPr lvl="1"/>
            <a:r>
              <a:rPr lang="en-US" dirty="0" err="1" smtClean="0"/>
              <a:t>Ogitor</a:t>
            </a:r>
            <a:r>
              <a:rPr lang="en-US" dirty="0" smtClean="0"/>
              <a:t> generates most </a:t>
            </a:r>
            <a:r>
              <a:rPr lang="en-US" dirty="0" smtClean="0"/>
              <a:t>of a </a:t>
            </a:r>
            <a:r>
              <a:rPr lang="en-US" dirty="0" smtClean="0"/>
              <a:t>.level file</a:t>
            </a:r>
          </a:p>
          <a:p>
            <a:pPr lvl="1"/>
            <a:r>
              <a:rPr lang="en-US" dirty="0" smtClean="0"/>
              <a:t>Physical layout</a:t>
            </a:r>
          </a:p>
          <a:p>
            <a:r>
              <a:rPr lang="en-US" dirty="0" smtClean="0"/>
              <a:t>.actor file</a:t>
            </a:r>
            <a:endParaRPr lang="en-US" dirty="0" smtClean="0"/>
          </a:p>
          <a:p>
            <a:pPr lvl="1"/>
            <a:r>
              <a:rPr lang="en-US" dirty="0" err="1" smtClean="0"/>
              <a:t>ActorFileCreation</a:t>
            </a:r>
            <a:r>
              <a:rPr lang="en-US" dirty="0" smtClean="0"/>
              <a:t> generates .actor from .level file</a:t>
            </a:r>
          </a:p>
          <a:p>
            <a:pPr lvl="1"/>
            <a:r>
              <a:rPr lang="en-US" dirty="0" smtClean="0"/>
              <a:t>Behaviors and physics properties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257800"/>
            <a:ext cx="1445450" cy="10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257800"/>
            <a:ext cx="1447800" cy="1087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5257800"/>
            <a:ext cx="1447800" cy="108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s-dl\home\WINDOWS\deiters\Documents\Visual Studio 2008\Projects\LostMarbles\media\preloads\Plugins\plugi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246" y="1143000"/>
            <a:ext cx="6835509" cy="5246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" y="3505200"/>
            <a:ext cx="331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31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8825" y="2057400"/>
            <a:ext cx="4829175" cy="3618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71794"/>
            <a:ext cx="4724400" cy="366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177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4G(1G)2 lost marbles</vt:lpstr>
      <vt:lpstr>Quick Demo</vt:lpstr>
      <vt:lpstr>State Diagram</vt:lpstr>
      <vt:lpstr>Actors</vt:lpstr>
      <vt:lpstr>Level Design</vt:lpstr>
      <vt:lpstr>Slide 6</vt:lpstr>
      <vt:lpstr>Demo</vt:lpstr>
      <vt:lpstr>Questions?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deiters</dc:creator>
  <cp:lastModifiedBy>Tyler</cp:lastModifiedBy>
  <cp:revision>100</cp:revision>
  <dcterms:created xsi:type="dcterms:W3CDTF">2010-04-23T17:29:22Z</dcterms:created>
  <dcterms:modified xsi:type="dcterms:W3CDTF">2010-06-08T16:00:21Z</dcterms:modified>
</cp:coreProperties>
</file>