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98" r:id="rId4"/>
    <p:sldId id="285" r:id="rId5"/>
    <p:sldId id="301" r:id="rId6"/>
    <p:sldId id="299" r:id="rId7"/>
    <p:sldId id="300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104" d="100"/>
          <a:sy n="10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258120B-E58B-41B8-8A74-F2E8D0755E3E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960667-0CEF-4CB7-8FBA-8E0388F1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73EE-60A7-41B0-A7A3-6CE30B4E2018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FDA0-F3BD-40EA-9C55-6A9C215B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E759-DA08-4847-818E-999B07A96399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F999-C364-4346-AC14-BA0071C9C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BAC8E-3A91-4F53-89C7-961483E77320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C9968C-437B-4A06-ADB0-3E6C7868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E440F47-C6E5-4E95-861C-E7A40F5ED4C1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85D5898-6500-46F4-BA4D-7662B9FB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1C502-4F0F-4545-92ED-091227841943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3C6D5-92E5-473B-8ADC-2B1AC5A1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47ABF4-9569-486C-B90C-E1B0A301963B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BE8D4-96E5-433E-B67B-8AA1247D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D9B00A-C424-4681-926F-F6DF09926662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4698C-9D74-4A11-9870-FA702ECD9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0B53-043A-4326-9AC4-1729ED170563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31CF-5217-405E-AD10-C922CC7B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C41E0CB-23CC-45B2-ABDF-97F64B9F15F2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CA800C2-D993-4AB6-9D96-D07F7179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0E27A1C-D563-4649-8F43-9274B061D81E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AB9072-DC04-4B3D-9BA3-EC382422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5B7789-22DA-4810-AC69-241E9351043F}" type="datetimeFigureOut">
              <a:rPr lang="en-US"/>
              <a:pPr>
                <a:defRPr/>
              </a:pPr>
              <a:t>6/9/2009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30C488-8D69-42D9-9B66-6335273F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6" r:id="rId7"/>
    <p:sldLayoutId id="2147483713" r:id="rId8"/>
    <p:sldLayoutId id="2147483714" r:id="rId9"/>
    <p:sldLayoutId id="2147483705" r:id="rId10"/>
    <p:sldLayoutId id="2147483704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Ogre Golf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819400"/>
            <a:ext cx="6102350" cy="13716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Members: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Zach Howard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Clayton Snyder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Jeff </a:t>
            </a:r>
            <a:r>
              <a:rPr lang="en-US" sz="2400" dirty="0" err="1" smtClean="0"/>
              <a:t>Ridenbaugh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Dan Wagers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pic>
        <p:nvPicPr>
          <p:cNvPr id="4" name="Content Placeholder 3" descr="obsta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743200"/>
            <a:ext cx="4343400" cy="33087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46238"/>
            <a:ext cx="3733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Obstacles are placed in the terrain editor provided by </a:t>
            </a:r>
            <a:r>
              <a:rPr lang="en-US" sz="3200" dirty="0" err="1" smtClean="0">
                <a:latin typeface="+mn-lt"/>
                <a:cs typeface="+mn-cs"/>
              </a:rPr>
              <a:t>Artifex</a:t>
            </a:r>
            <a:endParaRPr lang="en-US" sz="3200" dirty="0" smtClean="0">
              <a:latin typeface="+mn-lt"/>
              <a:cs typeface="+mn-cs"/>
            </a:endParaRP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tabLst/>
              <a:defRPr/>
            </a:pPr>
            <a:r>
              <a:rPr lang="en-US" sz="3200" noProof="0" dirty="0" smtClean="0">
                <a:latin typeface="+mn-lt"/>
                <a:cs typeface="+mn-cs"/>
              </a:rPr>
              <a:t>Made into rigid bodies and Ogre entities when loaded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turn divided into phases, hit spacebar to advance to next phase</a:t>
            </a:r>
          </a:p>
          <a:p>
            <a:pPr lvl="1"/>
            <a:r>
              <a:rPr lang="en-US" dirty="0" smtClean="0"/>
              <a:t>Direction phase – use mouse/keyboard to select direction and arc of the shot</a:t>
            </a:r>
          </a:p>
          <a:p>
            <a:pPr lvl="1"/>
            <a:r>
              <a:rPr lang="en-US" dirty="0" smtClean="0"/>
              <a:t>Power phase – the arrow contracts/expands</a:t>
            </a:r>
          </a:p>
          <a:p>
            <a:pPr lvl="1"/>
            <a:r>
              <a:rPr lang="en-US" dirty="0" smtClean="0"/>
              <a:t>Curvature phase – the arrow swings back and forth to simulate curvature of the shot</a:t>
            </a:r>
          </a:p>
          <a:p>
            <a:r>
              <a:rPr lang="en-US" dirty="0" smtClean="0"/>
              <a:t>Once all inputs are locked in, the ball is hit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varies, based on location of the ball</a:t>
            </a:r>
          </a:p>
          <a:p>
            <a:pPr lvl="1"/>
            <a:r>
              <a:rPr lang="en-US" dirty="0" smtClean="0"/>
              <a:t>Fairway</a:t>
            </a:r>
          </a:p>
          <a:p>
            <a:pPr lvl="2"/>
            <a:r>
              <a:rPr lang="en-US" dirty="0" smtClean="0"/>
              <a:t>High maximum power, medium amount of control</a:t>
            </a:r>
          </a:p>
          <a:p>
            <a:pPr lvl="1"/>
            <a:r>
              <a:rPr lang="en-US" dirty="0" smtClean="0"/>
              <a:t>Rough</a:t>
            </a:r>
          </a:p>
          <a:p>
            <a:pPr lvl="2"/>
            <a:r>
              <a:rPr lang="en-US" dirty="0" smtClean="0"/>
              <a:t>Medium maximum power, low amount of control</a:t>
            </a:r>
          </a:p>
          <a:p>
            <a:pPr lvl="1"/>
            <a:r>
              <a:rPr lang="en-US" dirty="0" smtClean="0"/>
              <a:t>Green</a:t>
            </a:r>
          </a:p>
          <a:p>
            <a:pPr lvl="2"/>
            <a:r>
              <a:rPr lang="en-US" dirty="0" smtClean="0"/>
              <a:t>Low maximum power, high amount of control</a:t>
            </a:r>
          </a:p>
          <a:p>
            <a:pPr lvl="1"/>
            <a:r>
              <a:rPr lang="en-US" dirty="0" smtClean="0"/>
              <a:t>Obstacles</a:t>
            </a:r>
          </a:p>
          <a:p>
            <a:pPr lvl="2"/>
            <a:r>
              <a:rPr lang="en-US" dirty="0" smtClean="0"/>
              <a:t>Very high maximum power,  medium amount of control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458200" cy="4525962"/>
          </a:xfrm>
        </p:spPr>
        <p:txBody>
          <a:bodyPr/>
          <a:lstStyle/>
          <a:p>
            <a:r>
              <a:rPr lang="en-US" dirty="0" smtClean="0"/>
              <a:t>Sound levels adjusted in options menu, accessible from main menu or pause menu</a:t>
            </a:r>
          </a:p>
          <a:p>
            <a:r>
              <a:rPr lang="en-US" dirty="0" smtClean="0"/>
              <a:t>Sound Effects</a:t>
            </a:r>
          </a:p>
          <a:p>
            <a:pPr lvl="1"/>
            <a:r>
              <a:rPr lang="en-US" dirty="0" smtClean="0"/>
              <a:t>Sound on swing of club</a:t>
            </a:r>
          </a:p>
          <a:p>
            <a:pPr lvl="1"/>
            <a:r>
              <a:rPr lang="en-US" dirty="0" smtClean="0"/>
              <a:t>Sound on ball’s impact (different based on object hit)</a:t>
            </a:r>
          </a:p>
          <a:p>
            <a:pPr lvl="2"/>
            <a:r>
              <a:rPr lang="en-US" dirty="0" smtClean="0"/>
              <a:t>Volume dependent on force of impact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Wah-Wah-wahhh</a:t>
            </a:r>
            <a:r>
              <a:rPr lang="en-US" dirty="0" smtClean="0"/>
              <a:t>” sound on hitting the ball in the water or into a bad power-up</a:t>
            </a:r>
          </a:p>
          <a:p>
            <a:pPr lvl="1"/>
            <a:r>
              <a:rPr lang="en-US" dirty="0" smtClean="0"/>
              <a:t>Mario “1-up” sound on hitting the ball into a good power-up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Ambient sound</a:t>
            </a:r>
          </a:p>
          <a:p>
            <a:pPr lvl="1"/>
            <a:r>
              <a:rPr lang="en-US" dirty="0" smtClean="0"/>
              <a:t>Water sound</a:t>
            </a:r>
          </a:p>
          <a:p>
            <a:pPr lvl="2"/>
            <a:r>
              <a:rPr lang="en-US" dirty="0" smtClean="0"/>
              <a:t>Based on how close player is to water</a:t>
            </a:r>
          </a:p>
          <a:p>
            <a:pPr lvl="1"/>
            <a:r>
              <a:rPr lang="en-US" dirty="0" smtClean="0"/>
              <a:t>Birds</a:t>
            </a:r>
          </a:p>
          <a:p>
            <a:pPr lvl="2"/>
            <a:r>
              <a:rPr lang="en-US" dirty="0" smtClean="0"/>
              <a:t>Random bird sound played at random node above player</a:t>
            </a:r>
          </a:p>
          <a:p>
            <a:pPr lvl="1"/>
            <a:r>
              <a:rPr lang="en-US" dirty="0" smtClean="0"/>
              <a:t>Crickets/Rooster</a:t>
            </a:r>
          </a:p>
          <a:p>
            <a:pPr lvl="2"/>
            <a:r>
              <a:rPr lang="en-US" dirty="0" smtClean="0"/>
              <a:t>Crickets play at night, Rooster plays when the sun comes up</a:t>
            </a:r>
          </a:p>
          <a:p>
            <a:r>
              <a:rPr lang="en-US" dirty="0" smtClean="0"/>
              <a:t>Background Music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ends when everyone has sunk their ball into the hole</a:t>
            </a:r>
          </a:p>
          <a:p>
            <a:pPr lvl="1"/>
            <a:r>
              <a:rPr lang="en-US" dirty="0" smtClean="0"/>
              <a:t>Final strokes are recorded</a:t>
            </a:r>
          </a:p>
          <a:p>
            <a:pPr lvl="1"/>
            <a:r>
              <a:rPr lang="en-US" dirty="0" smtClean="0"/>
              <a:t>Player standings are then displayed</a:t>
            </a:r>
          </a:p>
          <a:p>
            <a:pPr lvl="1"/>
            <a:r>
              <a:rPr lang="en-US" dirty="0" smtClean="0"/>
              <a:t>Hit “done” to return to main menu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Single-player and Multi-player modes were separate, with only the single player mode including AI.</a:t>
            </a:r>
          </a:p>
          <a:p>
            <a:r>
              <a:rPr lang="en-US" dirty="0" smtClean="0"/>
              <a:t>How it actually turned out:</a:t>
            </a:r>
          </a:p>
          <a:p>
            <a:pPr lvl="1"/>
            <a:r>
              <a:rPr lang="en-US" dirty="0" smtClean="0"/>
              <a:t>Consolidation of the two modes and allowing up to 16 of both human and AI players</a:t>
            </a:r>
          </a:p>
        </p:txBody>
      </p:sp>
      <p:pic>
        <p:nvPicPr>
          <p:cNvPr id="4" name="Picture 3" descr="player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029200"/>
            <a:ext cx="433387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Avatars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Have a few different avatars for players to choose that allow them to distinguish each other</a:t>
            </a:r>
          </a:p>
          <a:p>
            <a:r>
              <a:rPr lang="en-US" dirty="0" smtClean="0"/>
              <a:t>How it actually turned out:</a:t>
            </a:r>
          </a:p>
          <a:p>
            <a:pPr lvl="1"/>
            <a:r>
              <a:rPr lang="en-US" dirty="0" smtClean="0"/>
              <a:t>Models with animations are expensive.  Ninjas with psychic powers are cheap!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0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Mutators</a:t>
            </a:r>
            <a:r>
              <a:rPr lang="en-US" dirty="0" smtClean="0"/>
              <a:t> and </a:t>
            </a:r>
            <a:r>
              <a:rPr lang="en-US" dirty="0" err="1" smtClean="0"/>
              <a:t>Powerups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Lots of “power-ups” to mess with the other players, </a:t>
            </a:r>
            <a:r>
              <a:rPr lang="en-US" dirty="0" err="1" smtClean="0"/>
              <a:t>mutators</a:t>
            </a:r>
            <a:r>
              <a:rPr lang="en-US" dirty="0" smtClean="0"/>
              <a:t> to change the game mechanics</a:t>
            </a:r>
          </a:p>
          <a:p>
            <a:r>
              <a:rPr lang="en-US" dirty="0" smtClean="0"/>
              <a:t>How it actually turned out:</a:t>
            </a:r>
          </a:p>
          <a:p>
            <a:pPr lvl="1"/>
            <a:r>
              <a:rPr lang="en-US" dirty="0" smtClean="0"/>
              <a:t>We have a few power-ups.  “Good” power-ups remove a stroke, “bad” power-ups add a stroke.</a:t>
            </a:r>
          </a:p>
          <a:p>
            <a:pPr lvl="1"/>
            <a:r>
              <a:rPr lang="en-US" dirty="0" smtClean="0"/>
              <a:t>A robust </a:t>
            </a:r>
            <a:r>
              <a:rPr lang="en-US" dirty="0" err="1" smtClean="0"/>
              <a:t>mutator</a:t>
            </a:r>
            <a:r>
              <a:rPr lang="en-US" dirty="0" smtClean="0"/>
              <a:t> system probably would have taken too long to implement, and had too many variables to take into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Simplified club inventory, with a driver, putter, and a variable-arc iron.</a:t>
            </a:r>
          </a:p>
          <a:p>
            <a:r>
              <a:rPr lang="en-US" dirty="0" smtClean="0"/>
              <a:t>How it actually turned out:</a:t>
            </a:r>
          </a:p>
          <a:p>
            <a:pPr lvl="1"/>
            <a:r>
              <a:rPr lang="en-US" dirty="0" smtClean="0"/>
              <a:t>We changed the system to instead use a single 3D arrow, which simplifies the system even further and gives the player a visual representation of his/her shot.</a:t>
            </a:r>
          </a:p>
        </p:txBody>
      </p:sp>
      <p:pic>
        <p:nvPicPr>
          <p:cNvPr id="2050" name="Picture 2" descr="C:\Users\wagers\AppData\Local\Microsoft\Windows\Temporary Internet Files\Content.IE5\5M3E1VFQ\MCj043980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648200"/>
            <a:ext cx="1346200" cy="134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Party Game</a:t>
            </a:r>
          </a:p>
          <a:p>
            <a:pPr lvl="1"/>
            <a:r>
              <a:rPr lang="en-US" dirty="0" smtClean="0"/>
              <a:t>Mini-golf on a large scale course</a:t>
            </a:r>
          </a:p>
          <a:p>
            <a:pPr lvl="2"/>
            <a:r>
              <a:rPr lang="en-US" dirty="0" smtClean="0"/>
              <a:t>Ninjas, Robots, Fire Hydrants, Castles, Warlocks, etc.</a:t>
            </a:r>
          </a:p>
          <a:p>
            <a:pPr lvl="2"/>
            <a:r>
              <a:rPr lang="en-US" dirty="0" err="1" smtClean="0"/>
              <a:t>Powerups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Good – lose strokes</a:t>
            </a:r>
          </a:p>
          <a:p>
            <a:pPr lvl="3"/>
            <a:r>
              <a:rPr lang="en-US" dirty="0" smtClean="0"/>
              <a:t>Bad - gain strokes</a:t>
            </a:r>
          </a:p>
          <a:p>
            <a:pPr lvl="3"/>
            <a:r>
              <a:rPr lang="en-US" smtClean="0"/>
              <a:t>Particle System</a:t>
            </a:r>
            <a:endParaRPr lang="en-US" dirty="0" smtClean="0"/>
          </a:p>
          <a:p>
            <a:pPr lvl="1"/>
            <a:r>
              <a:rPr lang="en-US" dirty="0" smtClean="0"/>
              <a:t>Water hazards all around hole</a:t>
            </a:r>
          </a:p>
          <a:p>
            <a:pPr lvl="2"/>
            <a:r>
              <a:rPr lang="en-US" dirty="0" smtClean="0"/>
              <a:t>Also small pond in the middle</a:t>
            </a:r>
          </a:p>
          <a:p>
            <a:pPr lvl="1"/>
            <a:r>
              <a:rPr lang="en-US" dirty="0" smtClean="0"/>
              <a:t>Play against CPU or against friends</a:t>
            </a:r>
          </a:p>
          <a:p>
            <a:pPr lvl="2"/>
            <a:r>
              <a:rPr lang="en-US" dirty="0" smtClean="0"/>
              <a:t>16 total possible players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OgreGolf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Overview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icture 3" descr="goodP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124200"/>
            <a:ext cx="939721" cy="939721"/>
          </a:xfrm>
          <a:prstGeom prst="rect">
            <a:avLst/>
          </a:prstGeom>
        </p:spPr>
      </p:pic>
      <p:pic>
        <p:nvPicPr>
          <p:cNvPr id="6" name="Picture 5" descr="badP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124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Interactive obstacles such as fire breathing clowns, trolls, windmills, etc.</a:t>
            </a:r>
          </a:p>
          <a:p>
            <a:r>
              <a:rPr lang="en-US" dirty="0" smtClean="0"/>
              <a:t>How it actually turned out:</a:t>
            </a:r>
          </a:p>
          <a:p>
            <a:pPr lvl="1"/>
            <a:r>
              <a:rPr lang="en-US" dirty="0" smtClean="0"/>
              <a:t>Getting the physics engine working with static objects was an animal in and of itself.  Animated objects would have taken another few weeks.</a:t>
            </a:r>
            <a:endParaRPr lang="en-US" dirty="0"/>
          </a:p>
        </p:txBody>
      </p:sp>
      <p:pic>
        <p:nvPicPr>
          <p:cNvPr id="3074" name="Picture 2" descr="C:\Users\wagers\AppData\Local\Microsoft\Windows\Temporary Internet Files\Content.IE5\5M3E1VFQ\MPj040380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2238668" cy="149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Do as much as we possibly can with scripting.  Serialize everything, make an easy to use script binding framework.</a:t>
            </a:r>
          </a:p>
          <a:p>
            <a:r>
              <a:rPr lang="en-US" dirty="0" smtClean="0"/>
              <a:t>How it actually turned out :</a:t>
            </a:r>
          </a:p>
          <a:p>
            <a:pPr lvl="1"/>
            <a:r>
              <a:rPr lang="en-US" dirty="0" smtClean="0"/>
              <a:t>Scripting wasn’t fully implemented until </a:t>
            </a:r>
            <a:r>
              <a:rPr lang="en-US" dirty="0" err="1" smtClean="0"/>
              <a:t>Timebox</a:t>
            </a:r>
            <a:r>
              <a:rPr lang="en-US" dirty="0" smtClean="0"/>
              <a:t> 4, leaving us with an already-in-place game structure and little time to bind everything.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029200"/>
            <a:ext cx="114270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idea:</a:t>
            </a:r>
          </a:p>
          <a:p>
            <a:pPr lvl="1"/>
            <a:r>
              <a:rPr lang="en-US" dirty="0" smtClean="0"/>
              <a:t>Implement “managers” to handle game state, game objects, game logic</a:t>
            </a:r>
          </a:p>
          <a:p>
            <a:r>
              <a:rPr lang="en-US" dirty="0" smtClean="0"/>
              <a:t>How it actually turned out :</a:t>
            </a:r>
          </a:p>
          <a:p>
            <a:pPr lvl="1"/>
            <a:r>
              <a:rPr lang="en-US" dirty="0" smtClean="0"/>
              <a:t>Pretty well!  Our managers act as factory objects and overseers of the objects they create.</a:t>
            </a:r>
            <a:endParaRPr lang="en-US" dirty="0"/>
          </a:p>
        </p:txBody>
      </p:sp>
      <p:pic>
        <p:nvPicPr>
          <p:cNvPr id="5123" name="Picture 3" descr="Z:\class\786\OgreGolf\media\images\pause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8200"/>
            <a:ext cx="2834605" cy="3633788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029200"/>
            <a:ext cx="827088" cy="827088"/>
          </a:xfrm>
          <a:prstGeom prst="rect">
            <a:avLst/>
          </a:prstGeom>
          <a:noFill/>
        </p:spPr>
      </p:pic>
      <p:pic>
        <p:nvPicPr>
          <p:cNvPr id="5125" name="Picture 5" descr="C:\Users\wagers\AppData\Local\Microsoft\Windows\Temporary Internet Files\Content.IE5\HE9XNPLH\MPj043301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0"/>
            <a:ext cx="2835835" cy="183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OgreGolf</a:t>
            </a:r>
            <a:r>
              <a:rPr lang="en-US" dirty="0" smtClean="0"/>
              <a:t> Technical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/>
          <a:lstStyle/>
          <a:p>
            <a:r>
              <a:rPr lang="en-US" dirty="0" smtClean="0"/>
              <a:t>Created with the Ogre Game Engine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dirty="0" err="1" smtClean="0"/>
              <a:t>GameState</a:t>
            </a:r>
            <a:r>
              <a:rPr lang="en-US" dirty="0" smtClean="0"/>
              <a:t> Classes</a:t>
            </a:r>
          </a:p>
          <a:p>
            <a:pPr lvl="2"/>
            <a:r>
              <a:rPr lang="en-US" dirty="0" err="1" smtClean="0"/>
              <a:t>MainMenuState</a:t>
            </a:r>
            <a:r>
              <a:rPr lang="en-US" dirty="0" smtClean="0"/>
              <a:t>, </a:t>
            </a:r>
            <a:r>
              <a:rPr lang="en-US" dirty="0" err="1" smtClean="0"/>
              <a:t>CreditsState</a:t>
            </a:r>
            <a:r>
              <a:rPr lang="en-US" dirty="0" smtClean="0"/>
              <a:t>, </a:t>
            </a:r>
            <a:r>
              <a:rPr lang="en-US" dirty="0" err="1" smtClean="0"/>
              <a:t>TurnState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Third Party Software</a:t>
            </a:r>
          </a:p>
          <a:p>
            <a:pPr lvl="1"/>
            <a:r>
              <a:rPr lang="en-US" dirty="0" err="1" smtClean="0"/>
              <a:t>Hydrax</a:t>
            </a:r>
            <a:endParaRPr lang="en-US" dirty="0" smtClean="0"/>
          </a:p>
          <a:p>
            <a:pPr lvl="1"/>
            <a:r>
              <a:rPr lang="en-US" dirty="0" smtClean="0"/>
              <a:t>Caelum</a:t>
            </a:r>
          </a:p>
          <a:p>
            <a:pPr lvl="1"/>
            <a:r>
              <a:rPr lang="en-US" dirty="0" err="1" smtClean="0"/>
              <a:t>Artifex</a:t>
            </a:r>
            <a:r>
              <a:rPr lang="en-US" dirty="0" smtClean="0"/>
              <a:t> Terra</a:t>
            </a:r>
          </a:p>
          <a:p>
            <a:r>
              <a:rPr lang="en-US" dirty="0" err="1" smtClean="0"/>
              <a:t>ToolKits</a:t>
            </a:r>
            <a:endParaRPr lang="en-US" dirty="0" smtClean="0"/>
          </a:p>
          <a:p>
            <a:pPr lvl="1"/>
            <a:r>
              <a:rPr lang="en-US" dirty="0" smtClean="0"/>
              <a:t>Bullet physics Engine</a:t>
            </a:r>
          </a:p>
          <a:p>
            <a:pPr lvl="1"/>
            <a:r>
              <a:rPr lang="en-US" dirty="0" smtClean="0"/>
              <a:t>FMOD Sound Toolkit</a:t>
            </a:r>
          </a:p>
        </p:txBody>
      </p:sp>
      <p:pic>
        <p:nvPicPr>
          <p:cNvPr id="4" name="Picture 3" descr="screensho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352800"/>
            <a:ext cx="3643837" cy="25848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724400" cy="4525962"/>
          </a:xfrm>
        </p:spPr>
        <p:txBody>
          <a:bodyPr/>
          <a:lstStyle/>
          <a:p>
            <a:r>
              <a:rPr lang="en-US" dirty="0" smtClean="0"/>
              <a:t>Third Party Software</a:t>
            </a:r>
          </a:p>
          <a:p>
            <a:pPr lvl="1"/>
            <a:r>
              <a:rPr lang="en-US" dirty="0" smtClean="0"/>
              <a:t>Caelum, </a:t>
            </a:r>
            <a:r>
              <a:rPr lang="en-US" dirty="0" err="1" smtClean="0"/>
              <a:t>Hydrax</a:t>
            </a:r>
            <a:r>
              <a:rPr lang="en-US" dirty="0" smtClean="0"/>
              <a:t>, </a:t>
            </a:r>
            <a:r>
              <a:rPr lang="en-US" dirty="0" err="1" smtClean="0"/>
              <a:t>Artifex</a:t>
            </a:r>
            <a:r>
              <a:rPr lang="en-US" dirty="0" smtClean="0"/>
              <a:t> Terra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Trees, Sky, Water</a:t>
            </a:r>
          </a:p>
          <a:p>
            <a:pPr lvl="2"/>
            <a:r>
              <a:rPr lang="en-US" dirty="0" smtClean="0"/>
              <a:t>Static Obstacles</a:t>
            </a:r>
          </a:p>
          <a:p>
            <a:r>
              <a:rPr lang="en-US" dirty="0" smtClean="0"/>
              <a:t>Paged Geometry</a:t>
            </a:r>
          </a:p>
          <a:p>
            <a:pPr lvl="1"/>
            <a:r>
              <a:rPr lang="en-US" dirty="0" smtClean="0"/>
              <a:t>Coverage Map for grass</a:t>
            </a:r>
          </a:p>
          <a:p>
            <a:pPr lvl="2"/>
            <a:r>
              <a:rPr lang="en-US" dirty="0" smtClean="0"/>
              <a:t>Also acts as fairway/rough</a:t>
            </a:r>
            <a:br>
              <a:rPr lang="en-US" dirty="0" smtClean="0"/>
            </a:br>
            <a:r>
              <a:rPr lang="en-US" dirty="0" smtClean="0"/>
              <a:t> boundary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screensho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6000"/>
            <a:ext cx="36195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486400" cy="4449762"/>
          </a:xfrm>
        </p:spPr>
        <p:txBody>
          <a:bodyPr/>
          <a:lstStyle/>
          <a:p>
            <a:r>
              <a:rPr lang="en-US" dirty="0" err="1" smtClean="0"/>
              <a:t>Artifex</a:t>
            </a:r>
            <a:r>
              <a:rPr lang="en-US" dirty="0" smtClean="0"/>
              <a:t> is bad since it isn’t precise enough for a hole</a:t>
            </a:r>
          </a:p>
          <a:p>
            <a:r>
              <a:rPr lang="en-US" dirty="0" smtClean="0"/>
              <a:t>Modeled in Maya</a:t>
            </a:r>
          </a:p>
          <a:p>
            <a:pPr lvl="1"/>
            <a:r>
              <a:rPr lang="en-US" dirty="0" smtClean="0"/>
              <a:t>Hole at the origin</a:t>
            </a:r>
          </a:p>
          <a:p>
            <a:r>
              <a:rPr lang="en-US" dirty="0" smtClean="0"/>
              <a:t>Carved out terrain in </a:t>
            </a:r>
            <a:r>
              <a:rPr lang="en-US" dirty="0" err="1" smtClean="0"/>
              <a:t>Artifex</a:t>
            </a:r>
            <a:endParaRPr lang="en-US" dirty="0" smtClean="0"/>
          </a:p>
          <a:p>
            <a:pPr lvl="1"/>
            <a:r>
              <a:rPr lang="en-US" dirty="0" smtClean="0"/>
              <a:t>Lots of back and forth between game</a:t>
            </a:r>
          </a:p>
          <a:p>
            <a:r>
              <a:rPr lang="en-US" dirty="0" smtClean="0"/>
              <a:t>Hole given particle effect to be visible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yastu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95601"/>
            <a:ext cx="3581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Ogre Heads Up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using Ogre Overlays</a:t>
            </a:r>
          </a:p>
          <a:p>
            <a:r>
              <a:rPr lang="en-US" dirty="0" smtClean="0"/>
              <a:t>Scripted .overlay and .material files</a:t>
            </a:r>
          </a:p>
          <a:p>
            <a:r>
              <a:rPr lang="en-US" dirty="0" smtClean="0"/>
              <a:t>Mini Map, Golfer Info, News Feed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Getting it all lined up</a:t>
            </a:r>
          </a:p>
          <a:p>
            <a:pPr lvl="1"/>
            <a:r>
              <a:rPr lang="en-US" dirty="0" smtClean="0"/>
              <a:t>Scaling meters to pixels</a:t>
            </a:r>
          </a:p>
          <a:p>
            <a:pPr lvl="1"/>
            <a:r>
              <a:rPr lang="en-US" dirty="0" smtClean="0"/>
              <a:t>Coordinate system</a:t>
            </a:r>
          </a:p>
          <a:p>
            <a:pPr lvl="1"/>
            <a:r>
              <a:rPr lang="en-US" smtClean="0"/>
              <a:t>Texturing</a:t>
            </a:r>
            <a:endParaRPr lang="en-US" dirty="0"/>
          </a:p>
        </p:txBody>
      </p:sp>
      <p:pic>
        <p:nvPicPr>
          <p:cNvPr id="4" name="Picture 3" descr="screenshot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429000"/>
            <a:ext cx="3276600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AI: If Then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029200" cy="4525962"/>
          </a:xfrm>
        </p:spPr>
        <p:txBody>
          <a:bodyPr/>
          <a:lstStyle/>
          <a:p>
            <a:r>
              <a:rPr lang="en-US" dirty="0" smtClean="0"/>
              <a:t>Simple, but effective</a:t>
            </a:r>
          </a:p>
          <a:p>
            <a:pPr lvl="1"/>
            <a:r>
              <a:rPr lang="en-US" dirty="0" smtClean="0"/>
              <a:t>Aims straight for hole</a:t>
            </a:r>
          </a:p>
          <a:p>
            <a:pPr lvl="2"/>
            <a:r>
              <a:rPr lang="en-US" dirty="0" smtClean="0"/>
              <a:t>Probabilistic offset</a:t>
            </a:r>
          </a:p>
          <a:p>
            <a:pPr lvl="1"/>
            <a:r>
              <a:rPr lang="en-US" dirty="0" smtClean="0"/>
              <a:t>Angle based on hole distance</a:t>
            </a:r>
          </a:p>
          <a:p>
            <a:pPr lvl="1"/>
            <a:r>
              <a:rPr lang="en-US" dirty="0" smtClean="0"/>
              <a:t>Uses close to appropriate power level</a:t>
            </a:r>
          </a:p>
          <a:p>
            <a:pPr lvl="2"/>
            <a:r>
              <a:rPr lang="en-US" dirty="0" smtClean="0"/>
              <a:t>Clamped based on terrain</a:t>
            </a:r>
          </a:p>
          <a:p>
            <a:pPr lvl="2"/>
            <a:r>
              <a:rPr lang="en-US" dirty="0" smtClean="0"/>
              <a:t>Probabilistic variance</a:t>
            </a:r>
          </a:p>
          <a:p>
            <a:pPr lvl="1"/>
            <a:r>
              <a:rPr lang="en-US" dirty="0" smtClean="0"/>
              <a:t>No obstacle detection</a:t>
            </a:r>
          </a:p>
        </p:txBody>
      </p:sp>
      <p:pic>
        <p:nvPicPr>
          <p:cNvPr id="4" name="Picture 3" descr="AIgol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2733675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7467600" cy="4525962"/>
          </a:xfrm>
        </p:spPr>
        <p:txBody>
          <a:bodyPr/>
          <a:lstStyle/>
          <a:p>
            <a:r>
              <a:rPr lang="en-US" dirty="0" smtClean="0"/>
              <a:t>Bullet Physics Engine Overview</a:t>
            </a:r>
          </a:p>
          <a:p>
            <a:pPr lvl="1"/>
            <a:r>
              <a:rPr lang="en-US" dirty="0" smtClean="0"/>
              <a:t>Simulates real-world physics with rigid bodies</a:t>
            </a:r>
          </a:p>
          <a:p>
            <a:pPr lvl="1"/>
            <a:r>
              <a:rPr lang="en-US" dirty="0" smtClean="0"/>
              <a:t>Light </a:t>
            </a:r>
            <a:r>
              <a:rPr lang="en-US" dirty="0" err="1" smtClean="0"/>
              <a:t>btOgre</a:t>
            </a:r>
            <a:r>
              <a:rPr lang="en-US" dirty="0" smtClean="0"/>
              <a:t> Wrapper (</a:t>
            </a:r>
            <a:r>
              <a:rPr lang="en-US" dirty="0" err="1" smtClean="0"/>
              <a:t>MotionStates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Links Ogre </a:t>
            </a:r>
            <a:r>
              <a:rPr lang="en-US" dirty="0" err="1" smtClean="0"/>
              <a:t>SceneNodes</a:t>
            </a:r>
            <a:r>
              <a:rPr lang="en-US" dirty="0" smtClean="0"/>
              <a:t> to Rigid Bodies</a:t>
            </a:r>
          </a:p>
          <a:p>
            <a:pPr lvl="1"/>
            <a:r>
              <a:rPr lang="en-US" dirty="0" smtClean="0"/>
              <a:t>Tweak physical properties such as gravity, friction, restitution, etc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in Ogre Golf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7467600" cy="4525962"/>
          </a:xfrm>
        </p:spPr>
        <p:txBody>
          <a:bodyPr/>
          <a:lstStyle/>
          <a:p>
            <a:r>
              <a:rPr lang="en-US" dirty="0" smtClean="0"/>
              <a:t>Ball, terrain, obstacles, etc, are all rigid bodies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ApplyImpulse</a:t>
            </a:r>
            <a:r>
              <a:rPr lang="en-US" dirty="0" smtClean="0"/>
              <a:t>() to simulate striking the ball with a club</a:t>
            </a:r>
          </a:p>
          <a:p>
            <a:r>
              <a:rPr lang="en-US" dirty="0" smtClean="0"/>
              <a:t>Vary friction/restitution based on whether the ball is on the rough, fairway, or green, and whether the ball is bouncing or rolling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523</TotalTime>
  <Words>949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Ogre Golf</vt:lpstr>
      <vt:lpstr>OgreGolf Overview</vt:lpstr>
      <vt:lpstr>OgreGolf Technical Overview</vt:lpstr>
      <vt:lpstr>Environment</vt:lpstr>
      <vt:lpstr>The Green</vt:lpstr>
      <vt:lpstr>Ogre Heads Up Display</vt:lpstr>
      <vt:lpstr>AI: If Then Else</vt:lpstr>
      <vt:lpstr>Physics</vt:lpstr>
      <vt:lpstr>Physics in Ogre Golf</vt:lpstr>
      <vt:lpstr>Obstacles</vt:lpstr>
      <vt:lpstr>Player Control</vt:lpstr>
      <vt:lpstr>Player Control</vt:lpstr>
      <vt:lpstr>Sound</vt:lpstr>
      <vt:lpstr>Sound</vt:lpstr>
      <vt:lpstr>Gameplay</vt:lpstr>
      <vt:lpstr>Game Modes</vt:lpstr>
      <vt:lpstr>Player Avatars</vt:lpstr>
      <vt:lpstr>Mutators and Powerups</vt:lpstr>
      <vt:lpstr>Clubs</vt:lpstr>
      <vt:lpstr>Obstacles</vt:lpstr>
      <vt:lpstr>Scripting</vt:lpstr>
      <vt:lpstr>Managers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Ogre Golf</dc:title>
  <dc:creator>wagers</dc:creator>
  <cp:lastModifiedBy>Zachary Howard</cp:lastModifiedBy>
  <cp:revision>58</cp:revision>
  <dcterms:created xsi:type="dcterms:W3CDTF">2009-04-12T21:41:15Z</dcterms:created>
  <dcterms:modified xsi:type="dcterms:W3CDTF">2009-06-09T16:54:58Z</dcterms:modified>
</cp:coreProperties>
</file>