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3"/>
    <p:sldMasterId id="2147483667" r:id="rId4"/>
    <p:sldMasterId id="2147483670" r:id="rId5"/>
    <p:sldMasterId id="2147483672" r:id="rId6"/>
  </p:sldMasterIdLst>
  <p:notesMasterIdLst>
    <p:notesMasterId r:id="rId63"/>
  </p:notesMasterIdLst>
  <p:handoutMasterIdLst>
    <p:handoutMasterId r:id="rId64"/>
  </p:handoutMasterIdLst>
  <p:sldIdLst>
    <p:sldId id="300" r:id="rId7"/>
    <p:sldId id="407" r:id="rId8"/>
    <p:sldId id="403" r:id="rId9"/>
    <p:sldId id="408" r:id="rId10"/>
    <p:sldId id="409" r:id="rId11"/>
    <p:sldId id="410" r:id="rId12"/>
    <p:sldId id="411" r:id="rId13"/>
    <p:sldId id="412" r:id="rId14"/>
    <p:sldId id="415" r:id="rId15"/>
    <p:sldId id="413" r:id="rId16"/>
    <p:sldId id="414" r:id="rId17"/>
    <p:sldId id="320" r:id="rId18"/>
    <p:sldId id="325" r:id="rId19"/>
    <p:sldId id="326" r:id="rId20"/>
    <p:sldId id="334" r:id="rId21"/>
    <p:sldId id="335" r:id="rId22"/>
    <p:sldId id="336" r:id="rId23"/>
    <p:sldId id="339" r:id="rId24"/>
    <p:sldId id="342" r:id="rId25"/>
    <p:sldId id="346" r:id="rId26"/>
    <p:sldId id="347" r:id="rId27"/>
    <p:sldId id="416" r:id="rId28"/>
    <p:sldId id="417" r:id="rId29"/>
    <p:sldId id="348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401" r:id="rId39"/>
    <p:sldId id="402" r:id="rId40"/>
    <p:sldId id="362" r:id="rId41"/>
    <p:sldId id="363" r:id="rId42"/>
    <p:sldId id="364" r:id="rId43"/>
    <p:sldId id="418" r:id="rId44"/>
    <p:sldId id="367" r:id="rId45"/>
    <p:sldId id="373" r:id="rId46"/>
    <p:sldId id="374" r:id="rId47"/>
    <p:sldId id="389" r:id="rId48"/>
    <p:sldId id="390" r:id="rId49"/>
    <p:sldId id="366" r:id="rId50"/>
    <p:sldId id="375" r:id="rId51"/>
    <p:sldId id="376" r:id="rId52"/>
    <p:sldId id="382" r:id="rId53"/>
    <p:sldId id="383" r:id="rId54"/>
    <p:sldId id="384" r:id="rId55"/>
    <p:sldId id="385" r:id="rId56"/>
    <p:sldId id="386" r:id="rId57"/>
    <p:sldId id="392" r:id="rId58"/>
    <p:sldId id="394" r:id="rId59"/>
    <p:sldId id="395" r:id="rId60"/>
    <p:sldId id="397" r:id="rId61"/>
    <p:sldId id="398" r:id="rId62"/>
  </p:sldIdLst>
  <p:sldSz cx="9144000" cy="6858000" type="screen4x3"/>
  <p:notesSz cx="7315200" cy="96012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FF"/>
    <a:srgbClr val="0099FF"/>
    <a:srgbClr val="99FF66"/>
    <a:srgbClr val="66FF66"/>
    <a:srgbClr val="FF993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CA60B-5930-42CB-A1B7-95893588AC2B}" v="30" dt="2021-10-27T11:41:16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0" autoAdjust="0"/>
    <p:restoredTop sz="94820" autoAdjust="0"/>
  </p:normalViewPr>
  <p:slideViewPr>
    <p:cSldViewPr>
      <p:cViewPr varScale="1">
        <p:scale>
          <a:sx n="108" d="100"/>
          <a:sy n="108" d="100"/>
        </p:scale>
        <p:origin x="5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DBBCA60B-5930-42CB-A1B7-95893588AC2B}"/>
    <pc:docChg chg="addSld modSld">
      <pc:chgData name="Roger Crawfis" userId="cae47c17a1b59b77" providerId="LiveId" clId="{DBBCA60B-5930-42CB-A1B7-95893588AC2B}" dt="2021-10-27T11:41:16.497" v="398" actId="20577"/>
      <pc:docMkLst>
        <pc:docMk/>
      </pc:docMkLst>
      <pc:sldChg chg="modSp mod">
        <pc:chgData name="Roger Crawfis" userId="cae47c17a1b59b77" providerId="LiveId" clId="{DBBCA60B-5930-42CB-A1B7-95893588AC2B}" dt="2021-10-27T11:24:13.802" v="28" actId="20577"/>
        <pc:sldMkLst>
          <pc:docMk/>
          <pc:sldMk cId="0" sldId="325"/>
        </pc:sldMkLst>
        <pc:spChg chg="mod">
          <ac:chgData name="Roger Crawfis" userId="cae47c17a1b59b77" providerId="LiveId" clId="{DBBCA60B-5930-42CB-A1B7-95893588AC2B}" dt="2021-10-27T11:24:13.802" v="28" actId="20577"/>
          <ac:spMkLst>
            <pc:docMk/>
            <pc:sldMk cId="0" sldId="325"/>
            <ac:spMk id="23555" creationId="{4FDCF27A-47FA-43AB-8D3F-3DA8D8394488}"/>
          </ac:spMkLst>
        </pc:spChg>
      </pc:sldChg>
      <pc:sldChg chg="addSp modSp mod modAnim">
        <pc:chgData name="Roger Crawfis" userId="cae47c17a1b59b77" providerId="LiveId" clId="{DBBCA60B-5930-42CB-A1B7-95893588AC2B}" dt="2021-10-27T11:41:16.497" v="398" actId="20577"/>
        <pc:sldMkLst>
          <pc:docMk/>
          <pc:sldMk cId="0" sldId="382"/>
        </pc:sldMkLst>
        <pc:spChg chg="add mod">
          <ac:chgData name="Roger Crawfis" userId="cae47c17a1b59b77" providerId="LiveId" clId="{DBBCA60B-5930-42CB-A1B7-95893588AC2B}" dt="2021-10-27T11:40:00.684" v="370" actId="14100"/>
          <ac:spMkLst>
            <pc:docMk/>
            <pc:sldMk cId="0" sldId="382"/>
            <ac:spMk id="2" creationId="{DBACD37D-C24C-4283-BA17-5573620754F4}"/>
          </ac:spMkLst>
        </pc:spChg>
        <pc:spChg chg="mod">
          <ac:chgData name="Roger Crawfis" userId="cae47c17a1b59b77" providerId="LiveId" clId="{DBBCA60B-5930-42CB-A1B7-95893588AC2B}" dt="2021-10-27T11:41:16.497" v="398" actId="20577"/>
          <ac:spMkLst>
            <pc:docMk/>
            <pc:sldMk cId="0" sldId="382"/>
            <ac:spMk id="65539" creationId="{C4823C6C-3E8B-4570-BE6D-334BF47E7085}"/>
          </ac:spMkLst>
        </pc:spChg>
      </pc:sldChg>
      <pc:sldChg chg="addSp modSp mod modAnim">
        <pc:chgData name="Roger Crawfis" userId="cae47c17a1b59b77" providerId="LiveId" clId="{DBBCA60B-5930-42CB-A1B7-95893588AC2B}" dt="2021-10-27T11:38:37.120" v="359"/>
        <pc:sldMkLst>
          <pc:docMk/>
          <pc:sldMk cId="0" sldId="385"/>
        </pc:sldMkLst>
        <pc:spChg chg="add mod">
          <ac:chgData name="Roger Crawfis" userId="cae47c17a1b59b77" providerId="LiveId" clId="{DBBCA60B-5930-42CB-A1B7-95893588AC2B}" dt="2021-10-27T11:38:32.768" v="358" actId="14100"/>
          <ac:spMkLst>
            <pc:docMk/>
            <pc:sldMk cId="0" sldId="385"/>
            <ac:spMk id="2" creationId="{BB002BFB-DA6B-41AD-BF71-D48244FDD281}"/>
          </ac:spMkLst>
        </pc:spChg>
      </pc:sldChg>
      <pc:sldChg chg="modSp mod">
        <pc:chgData name="Roger Crawfis" userId="cae47c17a1b59b77" providerId="LiveId" clId="{DBBCA60B-5930-42CB-A1B7-95893588AC2B}" dt="2021-10-27T11:32:37.249" v="306" actId="20577"/>
        <pc:sldMkLst>
          <pc:docMk/>
          <pc:sldMk cId="0" sldId="389"/>
        </pc:sldMkLst>
        <pc:spChg chg="mod">
          <ac:chgData name="Roger Crawfis" userId="cae47c17a1b59b77" providerId="LiveId" clId="{DBBCA60B-5930-42CB-A1B7-95893588AC2B}" dt="2021-10-27T11:32:37.249" v="306" actId="20577"/>
          <ac:spMkLst>
            <pc:docMk/>
            <pc:sldMk cId="0" sldId="389"/>
            <ac:spMk id="60419" creationId="{8158A160-9398-4B66-BB69-24CC4E6ECC00}"/>
          </ac:spMkLst>
        </pc:spChg>
      </pc:sldChg>
      <pc:sldChg chg="modSp new mod modAnim">
        <pc:chgData name="Roger Crawfis" userId="cae47c17a1b59b77" providerId="LiveId" clId="{DBBCA60B-5930-42CB-A1B7-95893588AC2B}" dt="2021-10-27T11:29:05.313" v="267"/>
        <pc:sldMkLst>
          <pc:docMk/>
          <pc:sldMk cId="4214852568" sldId="418"/>
        </pc:sldMkLst>
        <pc:spChg chg="mod">
          <ac:chgData name="Roger Crawfis" userId="cae47c17a1b59b77" providerId="LiveId" clId="{DBBCA60B-5930-42CB-A1B7-95893588AC2B}" dt="2021-10-27T11:26:15.562" v="63" actId="20577"/>
          <ac:spMkLst>
            <pc:docMk/>
            <pc:sldMk cId="4214852568" sldId="418"/>
            <ac:spMk id="2" creationId="{98FB1A0C-9314-4E9A-BC38-FA08F983C7C0}"/>
          </ac:spMkLst>
        </pc:spChg>
        <pc:spChg chg="mod">
          <ac:chgData name="Roger Crawfis" userId="cae47c17a1b59b77" providerId="LiveId" clId="{DBBCA60B-5930-42CB-A1B7-95893588AC2B}" dt="2021-10-27T11:28:54.203" v="266" actId="114"/>
          <ac:spMkLst>
            <pc:docMk/>
            <pc:sldMk cId="4214852568" sldId="418"/>
            <ac:spMk id="3" creationId="{E5996E4D-96E8-4F5F-93B5-318D7CD26E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DD777DC-3AB4-4ECD-9D6D-DFA4565F68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3916423-1337-48E6-A604-C9CCE7B52F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21B62464-9302-4989-A79E-F4D233F380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529B57B-54BF-4E03-B477-FFBE0E7856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A1D88A-CEE6-4BB3-8C2E-E1B768C416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3E9530-09F9-4343-8850-3A6CBF13A6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AB583-51D6-4E99-9BDD-ECB1C280B8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B54606-2F75-439B-B196-48BE84EFC186}" type="datetimeFigureOut">
              <a:rPr lang="en-US" altLang="en-US"/>
              <a:pPr>
                <a:defRPr/>
              </a:pPr>
              <a:t>10/26/2021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5EFE5D-C146-419D-86B3-80BCC41899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221A6A-4039-4E00-88D8-7B2C4CA6C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558EC-12D1-4DE4-8BA9-057EF2BECC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DDEE-9F99-43EC-BBB7-F742F4E60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203C470-DFA4-41B7-ADF0-755C6A7991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3C470-DFA4-41B7-ADF0-755C6A7991D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1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0DB8191E-CED1-4250-A54D-8A74C03D6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AB2FBE69-42C7-4645-B3FC-3A0216EF77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2A75C64-A2B9-4411-9010-25F52B8AD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7FEDAAF-780B-4587-B982-6FD26C0C0524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993AB70-EFC1-4D34-91A8-8EA586412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9EC2C696-47D0-4856-9D9A-C5E21822C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5766F76D-D6ED-4821-9FC8-728DC3FF7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44F97C9-047D-4B3E-B037-152E9264A899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556BF93-870D-4A69-8B0F-1CE0E05CF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F4A51CC-4C29-48D9-9C3A-CD48B095A1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Complete algorithm: Algorithm always finds a solution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0C68CAD-F269-4441-B9D9-10351C21B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D17AEFA-6AF2-4CFB-B3D1-30144FE1EA12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3CBCCA6-CCF5-4828-8C46-2789472F26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24379076-697C-4152-B6E8-2012E9D17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C717B39-A7F3-411A-9F37-BE6755958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3892DF5-85BD-4A9F-ACBB-50A240888C00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E5A0704-C38C-4DBE-843F-B2607F7BA9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4664DD8-FCBD-4937-AF1F-CF95840C42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E8692E0-B9F2-47C3-9EBA-F33580EAB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6095CDE-0D06-4993-AF3C-10F16F01C5BC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9D0D516-AFC2-4388-86E5-78F7B0A6F2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E2B3EE2-0608-43DB-8589-31C6CB5F0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5EB5240-23CB-45F8-A471-3C477B23F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012242-541B-4B73-912F-E99BE29DF15C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92D0FC2-E8AA-49E6-AAF3-47A6BEE279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FBDBAC6-25EB-44D0-B7CB-31E3155D1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6809FB7E-1189-4E63-BD39-492D07E47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16F7795-8C9A-4C13-A13D-8100F2FACDAB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053CB3B-C323-4F20-898E-8C985ED31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716DEA0-DC19-4100-9759-FB8EF6FB97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30AC2C6-8D78-48F6-88FD-D52FE4B98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96F6A08-ECBE-491C-A52E-2AE6D2106665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CE7D239-AB9B-4797-8F17-ACC2D30819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B6931C8-B3CA-44FA-A2CD-9F1587825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47E2BDE-97B5-4245-BDDF-664D668F8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8E8A64F-F5A6-4AE5-B74E-81B055363FF0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15C107B-44DB-498B-9344-C8F8CF35FD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D184374-5562-4E57-9FEC-8B99675E15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36012034-ABED-4E68-97F7-36FD53390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79BEF63-3F69-4068-86D0-F547856F384E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9FA6E3B4-0461-4BD9-BA4B-4416F340F41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F17DB6EC-6357-48F1-90C2-524C2737126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10">
                <a:extLst>
                  <a:ext uri="{FF2B5EF4-FFF2-40B4-BE49-F238E27FC236}">
                    <a16:creationId xmlns:a16="http://schemas.microsoft.com/office/drawing/2014/main" id="{6847F987-CFA2-4609-9BA6-00AD32AA6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6 w 1000"/>
                  <a:gd name="T3" fmla="*/ 0 h 1000"/>
                  <a:gd name="T4" fmla="*/ 2147483646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6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411475A3-BB62-4D9F-8DE1-10C3E30ABACE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600" b="1">
                    <a:latin typeface="Georgia" pitchFamily="18" charset="0"/>
                  </a:rPr>
                  <a:t>Computer Science and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College of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2">
              <a:extLst>
                <a:ext uri="{FF2B5EF4-FFF2-40B4-BE49-F238E27FC236}">
                  <a16:creationId xmlns:a16="http://schemas.microsoft.com/office/drawing/2014/main" id="{2D84E8AC-9AA1-42B4-A271-E51803D4DEC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0ED3455-1ABF-4EED-8348-37DAB82EF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A712A5D-C8DF-466F-A933-697897231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8513675-03C5-4856-9ED3-DD7C15201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0A1DB6A6-A1A2-4E94-B56F-CFB839FB6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09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75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84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325D2C40-5D10-4591-815A-B92C7B829DD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EEACB2A-5C54-4297-9182-7CD0771A0D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>
                <a:extLst>
                  <a:ext uri="{FF2B5EF4-FFF2-40B4-BE49-F238E27FC236}">
                    <a16:creationId xmlns:a16="http://schemas.microsoft.com/office/drawing/2014/main" id="{29F9A88D-50FA-4050-BDA0-B4FEF5CE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6 w 1000"/>
                  <a:gd name="T3" fmla="*/ 0 h 1000"/>
                  <a:gd name="T4" fmla="*/ 2147483646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6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013F76B8-1CFF-4676-9D95-91AA6C35A349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600" b="1">
                    <a:latin typeface="Georgia" pitchFamily="18" charset="0"/>
                  </a:rPr>
                  <a:t>Computer Science and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College of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>
              <a:extLst>
                <a:ext uri="{FF2B5EF4-FFF2-40B4-BE49-F238E27FC236}">
                  <a16:creationId xmlns:a16="http://schemas.microsoft.com/office/drawing/2014/main" id="{CA65ABBB-9CEF-44D5-91A5-85C972007C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ln w="9525" cmpd="sng">
            <a:prstDash val="solid"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66DE534-25CA-46F4-BBF7-F7B9B1F0D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071773C-15E0-42A1-8656-41D55812D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373350E-7269-4540-AEC1-674469392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9704FC41-625B-4E61-96E8-D6C56DFCE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7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97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61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24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57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27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790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4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660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07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12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522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5FA84D8C-685E-4CC4-AE4C-B27BEB8D27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D7CD458-BD8F-4EFC-81E4-46DAF9BFDE8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>
                <a:extLst>
                  <a:ext uri="{FF2B5EF4-FFF2-40B4-BE49-F238E27FC236}">
                    <a16:creationId xmlns:a16="http://schemas.microsoft.com/office/drawing/2014/main" id="{AB3324B3-4809-4DCA-B097-C0FD281CE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6 w 1000"/>
                  <a:gd name="T3" fmla="*/ 0 h 1000"/>
                  <a:gd name="T4" fmla="*/ 2147483646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6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8EB10B53-18A9-454B-BF1F-E6C08182B1E8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600" b="1">
                    <a:latin typeface="Georgia" pitchFamily="18" charset="0"/>
                  </a:rPr>
                  <a:t>Computer Science and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College of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>
              <a:extLst>
                <a:ext uri="{FF2B5EF4-FFF2-40B4-BE49-F238E27FC236}">
                  <a16:creationId xmlns:a16="http://schemas.microsoft.com/office/drawing/2014/main" id="{91B48489-42D6-40DA-8B02-8C50C9E66C0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11D2843-1729-44EB-8DC5-CE1155165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5CB0B76-A9E2-44F4-81C4-DC78881AA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5F9BE26-E3BD-4214-94EA-F33C1D762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A24A2DF3-7366-408B-82EE-102E3ECD0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009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411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68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447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310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923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008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823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532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87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5213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9D4CE6B0-E38A-448F-B59E-2736180D2E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930F612-B3FF-4C6B-AC7F-88EB8C7ABC8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>
                <a:extLst>
                  <a:ext uri="{FF2B5EF4-FFF2-40B4-BE49-F238E27FC236}">
                    <a16:creationId xmlns:a16="http://schemas.microsoft.com/office/drawing/2014/main" id="{CA8AA263-9E1C-4590-BEA9-49E1FF05A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6 w 1000"/>
                  <a:gd name="T3" fmla="*/ 0 h 1000"/>
                  <a:gd name="T4" fmla="*/ 2147483646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6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A052374A-3C49-474C-AF10-FE14BFD132CC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600" b="1">
                    <a:latin typeface="Georgia" pitchFamily="18" charset="0"/>
                  </a:rPr>
                  <a:t>Computer Science and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College of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>
              <a:extLst>
                <a:ext uri="{FF2B5EF4-FFF2-40B4-BE49-F238E27FC236}">
                  <a16:creationId xmlns:a16="http://schemas.microsoft.com/office/drawing/2014/main" id="{29DC9E66-E2E9-4600-93DE-9D4FB329CEA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CEDDC40-D0E9-491E-A710-2A29DF8A1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2C496A3-638B-433E-96D1-E67EEC5F4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E53AEF7-6865-473B-AD37-008F65D46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80363C8F-8B44-4B56-8FE6-FEB83B226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75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447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224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26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651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9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966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99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093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16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674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94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47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42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35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3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9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A735AF-F9C6-4179-8597-860317CA2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1BF039-FE9C-4747-83E2-D89029B48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23934BBE-C0C2-4E42-8DB2-0FB2D717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9">
            <a:extLst>
              <a:ext uri="{FF2B5EF4-FFF2-40B4-BE49-F238E27FC236}">
                <a16:creationId xmlns:a16="http://schemas.microsoft.com/office/drawing/2014/main" id="{501AF9D7-DE63-4CE3-96D0-86BF7BFC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sz="700" b="1">
                <a:latin typeface="Georgia" pitchFamily="18" charset="0"/>
              </a:rPr>
              <a:t>Computer Science and Engineering  </a:t>
            </a:r>
            <a:r>
              <a:rPr lang="en-US" sz="70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>
                <a:latin typeface="Georgia" pitchFamily="18" charset="0"/>
              </a:rPr>
              <a:t>  The Ohio State University</a:t>
            </a:r>
          </a:p>
        </p:txBody>
      </p:sp>
      <p:sp>
        <p:nvSpPr>
          <p:cNvPr id="1030" name="Line 12">
            <a:extLst>
              <a:ext uri="{FF2B5EF4-FFF2-40B4-BE49-F238E27FC236}">
                <a16:creationId xmlns:a16="http://schemas.microsoft.com/office/drawing/2014/main" id="{C7BDCE90-4CF5-46AD-BB1E-B148072056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6" r:id="rId1"/>
    <p:sldLayoutId id="2147487386" r:id="rId2"/>
    <p:sldLayoutId id="2147487387" r:id="rId3"/>
    <p:sldLayoutId id="2147487388" r:id="rId4"/>
    <p:sldLayoutId id="2147487389" r:id="rId5"/>
    <p:sldLayoutId id="2147487390" r:id="rId6"/>
    <p:sldLayoutId id="2147487391" r:id="rId7"/>
    <p:sldLayoutId id="2147487392" r:id="rId8"/>
    <p:sldLayoutId id="2147487393" r:id="rId9"/>
    <p:sldLayoutId id="2147487394" r:id="rId10"/>
    <p:sldLayoutId id="21474873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C81D67-EA80-4DBE-9607-A3A9FA1E3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cmpd="dbl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Best Practices: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FBA5EB5-855A-41B9-B971-13051B94F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DFD71796-2F5D-4125-A46B-EFFBC8A1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D190395F-361A-42B3-9A38-9E16EF0E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sz="700" b="1">
                <a:latin typeface="Georgia" pitchFamily="18" charset="0"/>
              </a:rPr>
              <a:t>Computer Science and Engineering  </a:t>
            </a:r>
            <a:r>
              <a:rPr lang="en-US" sz="70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>
                <a:latin typeface="Georgia" pitchFamily="18" charset="0"/>
              </a:rPr>
              <a:t>  The Ohio State University</a:t>
            </a:r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id="{993A3FDA-547A-4FFF-97E1-16AD45CC13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7" r:id="rId1"/>
    <p:sldLayoutId id="2147487396" r:id="rId2"/>
    <p:sldLayoutId id="2147487397" r:id="rId3"/>
    <p:sldLayoutId id="2147487398" r:id="rId4"/>
    <p:sldLayoutId id="2147487399" r:id="rId5"/>
    <p:sldLayoutId id="2147487400" r:id="rId6"/>
    <p:sldLayoutId id="2147487401" r:id="rId7"/>
    <p:sldLayoutId id="2147487402" r:id="rId8"/>
    <p:sldLayoutId id="2147487403" r:id="rId9"/>
    <p:sldLayoutId id="2147487404" r:id="rId10"/>
    <p:sldLayoutId id="21474874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o"/>
        <a:defRPr sz="3000">
          <a:solidFill>
            <a:schemeClr val="bg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600">
          <a:solidFill>
            <a:schemeClr val="bg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o"/>
        <a:defRPr sz="2300">
          <a:solidFill>
            <a:schemeClr val="bg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bg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D7A81D6-1018-4D59-98CB-0E29F582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3B98DB-994A-43B8-82FE-DAC927FCB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79B1ED5C-F1FA-4000-81F5-0B5DAA3B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9A8D4E21-B62F-41C9-B1E2-E6EDD4618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sz="700" b="1">
                <a:latin typeface="Georgia" pitchFamily="18" charset="0"/>
              </a:rPr>
              <a:t>Computer Science and Engineering  </a:t>
            </a:r>
            <a:r>
              <a:rPr lang="en-US" sz="70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>
                <a:latin typeface="Georgia" pitchFamily="18" charset="0"/>
              </a:rPr>
              <a:t>  The Ohio State University</a:t>
            </a:r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8F6A8CD8-EB8E-4A3E-BB32-AFE14ADE3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8" r:id="rId1"/>
    <p:sldLayoutId id="2147487406" r:id="rId2"/>
    <p:sldLayoutId id="2147487407" r:id="rId3"/>
    <p:sldLayoutId id="2147487408" r:id="rId4"/>
    <p:sldLayoutId id="2147487409" r:id="rId5"/>
    <p:sldLayoutId id="2147487410" r:id="rId6"/>
    <p:sldLayoutId id="2147487411" r:id="rId7"/>
    <p:sldLayoutId id="2147487412" r:id="rId8"/>
    <p:sldLayoutId id="2147487413" r:id="rId9"/>
    <p:sldLayoutId id="2147487414" r:id="rId10"/>
    <p:sldLayoutId id="21474874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5011EE6-D3ED-42A0-9B0E-A01E10AFB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6C53781-8076-4EB2-BC9F-AAC5729AC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E433874A-4382-465F-A89D-E0E0729F5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3CAD2975-B46A-4813-BD30-B4768342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sz="700" b="1">
                <a:latin typeface="Georgia" pitchFamily="18" charset="0"/>
              </a:rPr>
              <a:t>Computer Science and Engineering  </a:t>
            </a:r>
            <a:r>
              <a:rPr lang="en-US" sz="70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>
                <a:latin typeface="Georgia" pitchFamily="18" charset="0"/>
              </a:rPr>
              <a:t>  The Ohio State University</a:t>
            </a: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0E68F5AF-0457-41FB-ACD3-2D506EDA3C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9" r:id="rId1"/>
    <p:sldLayoutId id="2147487416" r:id="rId2"/>
    <p:sldLayoutId id="2147487417" r:id="rId3"/>
    <p:sldLayoutId id="2147487418" r:id="rId4"/>
    <p:sldLayoutId id="2147487419" r:id="rId5"/>
    <p:sldLayoutId id="2147487420" r:id="rId6"/>
    <p:sldLayoutId id="2147487421" r:id="rId7"/>
    <p:sldLayoutId id="2147487422" r:id="rId8"/>
    <p:sldLayoutId id="2147487423" r:id="rId9"/>
    <p:sldLayoutId id="2147487424" r:id="rId10"/>
    <p:sldLayoutId id="21474874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edevelopment.tutsplus.com/tutorials/goal-oriented-action-planning-for-a-smarter-ai--cms-2079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Pathfind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T2AEWHKovs?feature=oembed" TargetMode="External"/><Relationship Id="rId5" Type="http://schemas.openxmlformats.org/officeDocument/2006/relationships/hyperlink" Target="https://www.youtube.com/watch?v=6T2AEWHKovs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SrVF8mve4" TargetMode="External"/><Relationship Id="rId2" Type="http://schemas.openxmlformats.org/officeDocument/2006/relationships/hyperlink" Target="https://learn.unity.com/tutorial/an-introduction-to-goap?uv=2019.4&amp;projectId=5e0bc1a5edbc2a035d1363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umni.media.mit.edu/~jorkin/goap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L-WgKMFuhE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ai-depot.com/Tutorial/PathFinding.html" TargetMode="External"/><Relationship Id="rId2" Type="http://schemas.openxmlformats.org/officeDocument/2006/relationships/hyperlink" Target="http://theory.stanford.edu/~amitp/GameProgramm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-blog.net/archives/00015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A3C2537-3C91-4F9B-A82D-4DFA91A394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9275" y="990600"/>
            <a:ext cx="7908925" cy="1371600"/>
          </a:xfrm>
        </p:spPr>
        <p:txBody>
          <a:bodyPr/>
          <a:lstStyle/>
          <a:p>
            <a:pPr algn="ctr" eaLnBrk="1" hangingPunct="1"/>
            <a:r>
              <a:rPr lang="en-US" altLang="en-US" sz="2800"/>
              <a:t>CSE 3541/5541</a:t>
            </a:r>
            <a:br>
              <a:rPr lang="en-US" altLang="en-US" sz="2800"/>
            </a:br>
            <a:r>
              <a:rPr lang="en-US" altLang="en-US" sz="2800"/>
              <a:t> Behavioral (Path finding)– Part II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67E6D53-0B69-4B82-920A-B81A0B73B1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6E4469E-B9A8-4D24-BCA6-65D17B68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/>
              <a:t>Actions (</a:t>
            </a:r>
            <a:r>
              <a:rPr lang="en-US" altLang="en-US" sz="2000">
                <a:hlinkClick r:id="rId2"/>
              </a:rPr>
              <a:t>https://gamedevelopment.tutsplus.com/tutorials/goal-oriented-action-planning-for-a-smarter-ai--cms-20793</a:t>
            </a:r>
            <a:r>
              <a:rPr lang="en-US" altLang="en-US" sz="2000"/>
              <a:t>)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4CE06FD-5146-4871-8194-1F80E7329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4000" b="1">
                <a:latin typeface="Courier New" panose="02070309020205020404" pitchFamily="49" charset="0"/>
              </a:rPr>
              <a:t>class Action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4000" b="1">
                <a:latin typeface="Courier New" panose="02070309020205020404" pitchFamily="49" charset="0"/>
              </a:rPr>
              <a:t>{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4000" b="1">
                <a:latin typeface="Courier New" panose="02070309020205020404" pitchFamily="49" charset="0"/>
              </a:rPr>
              <a:t>	</a:t>
            </a:r>
            <a:r>
              <a:rPr lang="en-US" altLang="en-US" sz="4000" b="1">
                <a:solidFill>
                  <a:srgbClr val="336600"/>
                </a:solidFill>
                <a:latin typeface="Courier New" panose="02070309020205020404" pitchFamily="49" charset="0"/>
              </a:rPr>
              <a:t>// ( -- , -- , -- 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4000" b="1">
                <a:latin typeface="Courier New" panose="02070309020205020404" pitchFamily="49" charset="0"/>
              </a:rPr>
              <a:t>	</a:t>
            </a:r>
            <a:r>
              <a:rPr lang="en-US" altLang="en-US" sz="3200" b="1">
                <a:latin typeface="Courier New" panose="02070309020205020404" pitchFamily="49" charset="0"/>
              </a:rPr>
              <a:t>WORLD_STATE m_Preconditions;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	WORLD_STATE m_Effects;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3200" b="1">
              <a:latin typeface="Courier New" panose="02070309020205020404" pitchFamily="49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	bool CheckPreconditions();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4000" b="1">
                <a:latin typeface="Courier New" panose="02070309020205020404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0EF9064-A5D3-428B-82D3-2F5BF58F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35093-DFAF-4F4C-B8C0-2D5DB6EB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>
                <a:latin typeface="Courier New" panose="02070309020205020404" pitchFamily="49" charset="0"/>
              </a:rPr>
              <a:t>class Action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>
                <a:latin typeface="Courier New" panose="02070309020205020404" pitchFamily="49" charset="0"/>
              </a:rPr>
              <a:t>{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>
                <a:latin typeface="Courier New" panose="02070309020205020404" pitchFamily="49" charset="0"/>
              </a:rPr>
              <a:t>	</a:t>
            </a:r>
            <a:r>
              <a:rPr lang="en-US" altLang="en-US" sz="40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// ( -- , -- , -- )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WORLD_STATE </a:t>
            </a:r>
            <a:r>
              <a:rPr lang="en-US" altLang="en-US" sz="32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m_Preconditions</a:t>
            </a: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;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	WORLD_STATE </a:t>
            </a:r>
            <a:r>
              <a:rPr lang="en-US" altLang="en-US" sz="32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m_Effects</a:t>
            </a: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;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US" altLang="en-US" sz="32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	bool </a:t>
            </a:r>
            <a:r>
              <a:rPr lang="en-US" altLang="en-US" sz="32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CheckPreconditions</a:t>
            </a: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</a:rPr>
              <a:t>();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altLang="en-US" sz="3200" b="1" dirty="0">
                <a:latin typeface="Courier New" panose="02070309020205020404" pitchFamily="49" charset="0"/>
              </a:rPr>
              <a:t>   void </a:t>
            </a:r>
            <a:r>
              <a:rPr lang="en-US" altLang="en-US" sz="3200" b="1" dirty="0" err="1">
                <a:latin typeface="Courier New" panose="02070309020205020404" pitchFamily="49" charset="0"/>
              </a:rPr>
              <a:t>ActivateAction</a:t>
            </a:r>
            <a:r>
              <a:rPr lang="en-US" altLang="en-US" sz="3200" b="1" dirty="0">
                <a:latin typeface="Courier New" panose="02070309020205020404" pitchFamily="49" charset="0"/>
              </a:rPr>
              <a:t>();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>
                <a:latin typeface="Courier New" panose="02070309020205020404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CC8956D-3E69-4592-AA42-15F5857E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Pathfinding</a:t>
            </a:r>
          </a:p>
        </p:txBody>
      </p:sp>
      <p:pic>
        <p:nvPicPr>
          <p:cNvPr id="22531" name="Picture 2" descr="http://tinykeep.com/images/devlog/100.png">
            <a:extLst>
              <a:ext uri="{FF2B5EF4-FFF2-40B4-BE49-F238E27FC236}">
                <a16:creationId xmlns:a16="http://schemas.microsoft.com/office/drawing/2014/main" id="{2BF3A715-0921-47F8-8539-C2F80B5B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987550"/>
            <a:ext cx="7620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09CF362-2D97-4D32-9FA3-525623EA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Pathfinding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FDCF27A-47FA-43AB-8D3F-3DA8D8394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95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Find the </a:t>
            </a:r>
            <a:r>
              <a:rPr lang="en-US" altLang="en-US" sz="2800" strike="sngStrike" dirty="0">
                <a:solidFill>
                  <a:schemeClr val="accent1">
                    <a:lumMod val="75000"/>
                  </a:schemeClr>
                </a:solidFill>
              </a:rPr>
              <a:t>shortest</a:t>
            </a:r>
            <a:r>
              <a:rPr lang="en-US" altLang="en-US" sz="2800" dirty="0"/>
              <a:t> </a:t>
            </a:r>
            <a:r>
              <a:rPr lang="en-US" altLang="en-US" sz="2800" b="1" dirty="0"/>
              <a:t>best</a:t>
            </a:r>
            <a:r>
              <a:rPr lang="en-US" altLang="en-US" sz="2800" dirty="0"/>
              <a:t> route between two </a:t>
            </a:r>
            <a:r>
              <a:rPr lang="en-US" altLang="en-US" sz="2800" strike="sngStrike" dirty="0">
                <a:solidFill>
                  <a:schemeClr val="accent1">
                    <a:lumMod val="75000"/>
                  </a:schemeClr>
                </a:solidFill>
              </a:rPr>
              <a:t>points</a:t>
            </a:r>
            <a:r>
              <a:rPr lang="en-US" altLang="en-US" sz="2800" dirty="0"/>
              <a:t> vertices or states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How do we represent the environment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hlinkClick r:id="rId2"/>
              </a:rPr>
              <a:t>Lots of algorithms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May not be computationally efficient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Search space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7851B8C5-D931-40FD-B427-52AE0AE0A22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567238"/>
            <a:ext cx="6478588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6C416FD-DAE2-4936-B32D-D4426B52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Pathfinding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BE1B7F53-8F62-4850-823F-14D666DD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Agent needs to know where they can move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Search space should represent either: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Clear routes that can be traversed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The entire walkable surface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Search space typically doesn’t represent: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Small obstacles or moving objects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Common search space representations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Grids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Waypoint graphs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Navigation meshes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FFD1231-5CAB-42E3-A91C-64C1F8AD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Grids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8A34CC24-9DBA-4E6C-8A86-7034BD244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2D grids</a:t>
            </a:r>
          </a:p>
          <a:p>
            <a:pPr lvl="1"/>
            <a:r>
              <a:rPr lang="en-US" altLang="en-US"/>
              <a:t>Intuitive representation of a 3D game world</a:t>
            </a:r>
          </a:p>
          <a:p>
            <a:pPr lvl="1"/>
            <a:r>
              <a:rPr lang="en-US" altLang="en-US"/>
              <a:t>Each cell is flagged</a:t>
            </a:r>
          </a:p>
          <a:p>
            <a:pPr lvl="2"/>
            <a:r>
              <a:rPr lang="en-US" altLang="en-US"/>
              <a:t>Passable or impassable</a:t>
            </a:r>
          </a:p>
          <a:p>
            <a:pPr lvl="2"/>
            <a:r>
              <a:rPr lang="en-US" altLang="en-US"/>
              <a:t>Each object can occupy one or more cells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B226A93D-5CE9-4887-A564-50DA02C5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4187825"/>
            <a:ext cx="2417763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B12892DA-A640-4CED-BEAE-3FE91DBE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4633913"/>
            <a:ext cx="1970088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7C85D7C-BD61-44E1-8154-BC494626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Grids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4BB43B0-D8ED-4F4A-A356-2EA49B5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Fast look-up</a:t>
            </a:r>
          </a:p>
          <a:p>
            <a:r>
              <a:rPr lang="en-US" altLang="en-US"/>
              <a:t>Easy access to neighboring cells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B76424A5-111D-4746-8690-0E54E592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3276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56F9E86-AB28-47F9-861F-77D4DCEA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Waypoint Graph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A7BBD47-B52D-4582-ABFE-651A58DD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Specifies lines/routes that are “safe:” for traversing</a:t>
            </a:r>
          </a:p>
          <a:p>
            <a:endParaRPr lang="en-US" altLang="en-US"/>
          </a:p>
          <a:p>
            <a:r>
              <a:rPr lang="en-US" altLang="en-US"/>
              <a:t>Each line(link) connects exactly two waypoints</a:t>
            </a:r>
          </a:p>
          <a:p>
            <a:endParaRPr lang="en-US" altLang="en-US"/>
          </a:p>
          <a:p>
            <a:r>
              <a:rPr lang="en-US" altLang="en-US"/>
              <a:t>More arbitrary than grids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3B4C7355-243D-41C7-9A01-7E921009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808413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348FBC4-6ACB-458D-8B11-881AAC6D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Navigation Mesh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77CCA56-FFE5-43D5-808B-4FCD6EE75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Combines grids and waypoint graphs</a:t>
            </a:r>
          </a:p>
          <a:p>
            <a:endParaRPr lang="en-US" altLang="en-US"/>
          </a:p>
          <a:p>
            <a:r>
              <a:rPr lang="en-US" altLang="en-US"/>
              <a:t>Every node is a convex polygon (or area)</a:t>
            </a:r>
          </a:p>
          <a:p>
            <a:pPr lvl="1"/>
            <a:r>
              <a:rPr lang="en-US" altLang="en-US"/>
              <a:t>A waypoint node is a single position</a:t>
            </a:r>
          </a:p>
          <a:p>
            <a:endParaRPr lang="en-US" altLang="en-US"/>
          </a:p>
          <a:p>
            <a:r>
              <a:rPr lang="en-US" altLang="en-US"/>
              <a:t>A walkable surface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8AC8B85B-E36C-4820-B02B-464D6097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35425"/>
            <a:ext cx="267017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731E6E9-CFCD-4AF3-A5AB-E6B8A9AE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Pathfinding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990154C-FE7A-4655-B13A-43969164E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60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Path: List of cells, points, or nodes that an agent must traverse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Pathfinding algorithm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Find a path from a start position to a goal position</a:t>
            </a:r>
          </a:p>
        </p:txBody>
      </p:sp>
      <p:grpSp>
        <p:nvGrpSpPr>
          <p:cNvPr id="29700" name="Group 3">
            <a:extLst>
              <a:ext uri="{FF2B5EF4-FFF2-40B4-BE49-F238E27FC236}">
                <a16:creationId xmlns:a16="http://schemas.microsoft.com/office/drawing/2014/main" id="{070F9FAA-2212-4726-943E-8ED4BF9E57A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919538"/>
            <a:ext cx="6400800" cy="2362200"/>
            <a:chOff x="1219200" y="3048000"/>
            <a:chExt cx="6400800" cy="2362200"/>
          </a:xfrm>
        </p:grpSpPr>
        <p:sp>
          <p:nvSpPr>
            <p:cNvPr id="29701" name="Line 4">
              <a:extLst>
                <a:ext uri="{FF2B5EF4-FFF2-40B4-BE49-F238E27FC236}">
                  <a16:creationId xmlns:a16="http://schemas.microsoft.com/office/drawing/2014/main" id="{86A7BA3A-D1FF-421C-AB17-7DECBBEB6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352800"/>
              <a:ext cx="1143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5">
              <a:extLst>
                <a:ext uri="{FF2B5EF4-FFF2-40B4-BE49-F238E27FC236}">
                  <a16:creationId xmlns:a16="http://schemas.microsoft.com/office/drawing/2014/main" id="{A6E67682-27D6-4E15-9238-9D9B8A5CA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7000" y="365760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6">
              <a:extLst>
                <a:ext uri="{FF2B5EF4-FFF2-40B4-BE49-F238E27FC236}">
                  <a16:creationId xmlns:a16="http://schemas.microsoft.com/office/drawing/2014/main" id="{283ED210-E7F4-4048-9551-D98FED73F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4343400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7">
              <a:extLst>
                <a:ext uri="{FF2B5EF4-FFF2-40B4-BE49-F238E27FC236}">
                  <a16:creationId xmlns:a16="http://schemas.microsoft.com/office/drawing/2014/main" id="{3CCB888B-DCE8-43AF-955E-E9693C790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5200" y="3886200"/>
              <a:ext cx="9906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8">
              <a:extLst>
                <a:ext uri="{FF2B5EF4-FFF2-40B4-BE49-F238E27FC236}">
                  <a16:creationId xmlns:a16="http://schemas.microsoft.com/office/drawing/2014/main" id="{36E822B2-B866-40B4-A79B-E99440275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3962400"/>
              <a:ext cx="533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9">
              <a:extLst>
                <a:ext uri="{FF2B5EF4-FFF2-40B4-BE49-F238E27FC236}">
                  <a16:creationId xmlns:a16="http://schemas.microsoft.com/office/drawing/2014/main" id="{0A612CE0-57B4-4860-ACD0-AA40ED32D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4038600"/>
              <a:ext cx="228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0">
              <a:extLst>
                <a:ext uri="{FF2B5EF4-FFF2-40B4-BE49-F238E27FC236}">
                  <a16:creationId xmlns:a16="http://schemas.microsoft.com/office/drawing/2014/main" id="{6BC011A5-0AC8-4A15-9ADB-B3E925EDE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0200" y="3962400"/>
              <a:ext cx="1447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1">
              <a:extLst>
                <a:ext uri="{FF2B5EF4-FFF2-40B4-BE49-F238E27FC236}">
                  <a16:creationId xmlns:a16="http://schemas.microsoft.com/office/drawing/2014/main" id="{3E648884-9892-4ECD-839A-ED66A7DC9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67400" y="3352800"/>
              <a:ext cx="1066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2">
              <a:extLst>
                <a:ext uri="{FF2B5EF4-FFF2-40B4-BE49-F238E27FC236}">
                  <a16:creationId xmlns:a16="http://schemas.microsoft.com/office/drawing/2014/main" id="{5A7439A4-F6F1-4797-93C8-0C1F847ED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733800"/>
              <a:ext cx="1676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3">
              <a:extLst>
                <a:ext uri="{FF2B5EF4-FFF2-40B4-BE49-F238E27FC236}">
                  <a16:creationId xmlns:a16="http://schemas.microsoft.com/office/drawing/2014/main" id="{F827CB61-CA93-473A-BB1E-3754938EC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0200" y="3352800"/>
              <a:ext cx="3048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4">
              <a:extLst>
                <a:ext uri="{FF2B5EF4-FFF2-40B4-BE49-F238E27FC236}">
                  <a16:creationId xmlns:a16="http://schemas.microsoft.com/office/drawing/2014/main" id="{42A0084F-C772-4875-B116-345A2D758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581400"/>
              <a:ext cx="19050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Oval 15">
              <a:extLst>
                <a:ext uri="{FF2B5EF4-FFF2-40B4-BE49-F238E27FC236}">
                  <a16:creationId xmlns:a16="http://schemas.microsoft.com/office/drawing/2014/main" id="{C67169FF-10B5-4508-9A69-D2E512608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9713" name="Oval 16">
              <a:extLst>
                <a:ext uri="{FF2B5EF4-FFF2-40B4-BE49-F238E27FC236}">
                  <a16:creationId xmlns:a16="http://schemas.microsoft.com/office/drawing/2014/main" id="{E5ADCFB6-E10B-4804-A21F-2DB562352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2004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9714" name="Oval 17">
              <a:extLst>
                <a:ext uri="{FF2B5EF4-FFF2-40B4-BE49-F238E27FC236}">
                  <a16:creationId xmlns:a16="http://schemas.microsoft.com/office/drawing/2014/main" id="{0C3AC273-2B0B-4E7D-85C8-7E279D16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6482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9715" name="Oval 18">
              <a:extLst>
                <a:ext uri="{FF2B5EF4-FFF2-40B4-BE49-F238E27FC236}">
                  <a16:creationId xmlns:a16="http://schemas.microsoft.com/office/drawing/2014/main" id="{9F3C80C0-EFE2-4D56-BF97-7D7D5110A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4290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9716" name="Oval 19">
              <a:extLst>
                <a:ext uri="{FF2B5EF4-FFF2-40B4-BE49-F238E27FC236}">
                  <a16:creationId xmlns:a16="http://schemas.microsoft.com/office/drawing/2014/main" id="{4B64EAEC-35BF-4586-9010-9C151412E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0480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9717" name="Oval 20">
              <a:extLst>
                <a:ext uri="{FF2B5EF4-FFF2-40B4-BE49-F238E27FC236}">
                  <a16:creationId xmlns:a16="http://schemas.microsoft.com/office/drawing/2014/main" id="{46CDEC67-615D-4CE8-9678-A908F222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5720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9718" name="Oval 21">
              <a:extLst>
                <a:ext uri="{FF2B5EF4-FFF2-40B4-BE49-F238E27FC236}">
                  <a16:creationId xmlns:a16="http://schemas.microsoft.com/office/drawing/2014/main" id="{3BD2F6EC-8ADB-431A-BF0E-3F1C1E726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35814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9719" name="Rectangle 22">
              <a:extLst>
                <a:ext uri="{FF2B5EF4-FFF2-40B4-BE49-F238E27FC236}">
                  <a16:creationId xmlns:a16="http://schemas.microsoft.com/office/drawing/2014/main" id="{0F900A5D-DF7D-4EBB-BE2F-F613727EF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3200400"/>
              <a:ext cx="685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start</a:t>
              </a:r>
            </a:p>
          </p:txBody>
        </p:sp>
        <p:sp>
          <p:nvSpPr>
            <p:cNvPr id="29720" name="Rectangle 23">
              <a:extLst>
                <a:ext uri="{FF2B5EF4-FFF2-40B4-BE49-F238E27FC236}">
                  <a16:creationId xmlns:a16="http://schemas.microsoft.com/office/drawing/2014/main" id="{062300A5-ED15-4E39-B629-56841969E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4876800"/>
              <a:ext cx="685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end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4D51456-750F-494D-A3BB-D75E9024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Goal-based Agent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FB86579-0DE4-4A46-8904-3F827AA0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Chooses actions to achieve goals</a:t>
            </a:r>
          </a:p>
          <a:p>
            <a:r>
              <a:rPr lang="en-US" altLang="en-US"/>
              <a:t>Models the state of the world and knowledge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B7A36BF4-3E49-4EDC-96E9-2C72CD33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144838"/>
            <a:ext cx="724852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3FF81A6-8601-4EAE-A2C2-9E1DFD5E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Walk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394284F-76D9-4D23-9909-FC9C03243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300"/>
              <a:t>Simple algorithm</a:t>
            </a:r>
          </a:p>
          <a:p>
            <a:pPr lvl="1">
              <a:lnSpc>
                <a:spcPct val="80000"/>
              </a:lnSpc>
            </a:pPr>
            <a:endParaRPr lang="en-US" altLang="en-US" sz="2000"/>
          </a:p>
          <a:p>
            <a:pPr lvl="1">
              <a:lnSpc>
                <a:spcPct val="80000"/>
              </a:lnSpc>
            </a:pPr>
            <a:r>
              <a:rPr lang="en-US" altLang="en-US" sz="2000"/>
              <a:t>Agent takes a random step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If goal reached, then done</a:t>
            </a:r>
          </a:p>
          <a:p>
            <a:pPr lvl="1"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300"/>
              <a:t>Add Intelligence</a:t>
            </a:r>
          </a:p>
          <a:p>
            <a:pPr lvl="1">
              <a:lnSpc>
                <a:spcPct val="80000"/>
              </a:lnSpc>
            </a:pPr>
            <a:endParaRPr lang="en-US" altLang="en-US" sz="2000"/>
          </a:p>
          <a:p>
            <a:pPr lvl="1">
              <a:lnSpc>
                <a:spcPct val="80000"/>
              </a:lnSpc>
            </a:pPr>
            <a:r>
              <a:rPr lang="en-US" altLang="en-US" sz="2000"/>
              <a:t>Only take the step where distance to the goal is smaller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Prone to getting stuck (local minimum)</a:t>
            </a:r>
          </a:p>
          <a:p>
            <a:pPr lvl="2">
              <a:lnSpc>
                <a:spcPct val="80000"/>
              </a:lnSpc>
            </a:pPr>
            <a:r>
              <a:rPr lang="en-US" altLang="en-US" sz="1800"/>
              <a:t>Allow a step where distance to goal is greater with certain probability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If obstacle</a:t>
            </a:r>
          </a:p>
          <a:p>
            <a:pPr lvl="2">
              <a:lnSpc>
                <a:spcPct val="80000"/>
              </a:lnSpc>
            </a:pPr>
            <a:r>
              <a:rPr lang="en-US" altLang="en-US" sz="1800"/>
              <a:t>Trace around the obstacle clockwise or counter-clockwise (pick randomly) until free path towards goal</a:t>
            </a:r>
          </a:p>
          <a:p>
            <a:pPr lvl="2">
              <a:lnSpc>
                <a:spcPct val="80000"/>
              </a:lnSpc>
            </a:pPr>
            <a:r>
              <a:rPr lang="en-US" altLang="en-US" sz="1800"/>
              <a:t>Called Random Trace</a:t>
            </a:r>
          </a:p>
          <a:p>
            <a:pPr lvl="1">
              <a:lnSpc>
                <a:spcPct val="80000"/>
              </a:lnSpc>
            </a:pPr>
            <a:endParaRPr lang="en-US" altLang="en-US" sz="2000"/>
          </a:p>
          <a:p>
            <a:pPr lvl="1">
              <a:lnSpc>
                <a:spcPct val="80000"/>
              </a:lnSpc>
            </a:pPr>
            <a:endParaRPr lang="en-US" altLang="en-US" sz="2000"/>
          </a:p>
          <a:p>
            <a:pPr lvl="1">
              <a:lnSpc>
                <a:spcPct val="80000"/>
              </a:lnSpc>
            </a:pPr>
            <a:endParaRPr lang="en-US" altLang="en-US" sz="20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49492AF-E81E-4F1C-8451-26EEB76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Trace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5150FD1-4542-45D9-9910-E5B1B76A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will it do on the following maps?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901C4E26-6379-4F8F-89B3-0547C172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6934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6146-9273-42DA-9229-64FBAFF7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Asteroid Belt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153B0-12F2-41BE-B260-B0E83F3696C0}"/>
              </a:ext>
            </a:extLst>
          </p:cNvPr>
          <p:cNvSpPr txBox="1"/>
          <p:nvPr/>
        </p:nvSpPr>
        <p:spPr>
          <a:xfrm>
            <a:off x="929040" y="1759310"/>
            <a:ext cx="692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volume of moving objects -&gt; Use wandering. A* unfit.</a:t>
            </a:r>
          </a:p>
        </p:txBody>
      </p:sp>
      <p:pic>
        <p:nvPicPr>
          <p:cNvPr id="79876" name="Picture 4" descr="See the source image">
            <a:extLst>
              <a:ext uri="{FF2B5EF4-FFF2-40B4-BE49-F238E27FC236}">
                <a16:creationId xmlns:a16="http://schemas.microsoft.com/office/drawing/2014/main" id="{D48F21B0-04A8-4FE7-A8B0-C09CAC798931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55" y="2363586"/>
            <a:ext cx="23336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 descr="See the source image">
            <a:extLst>
              <a:ext uri="{FF2B5EF4-FFF2-40B4-BE49-F238E27FC236}">
                <a16:creationId xmlns:a16="http://schemas.microsoft.com/office/drawing/2014/main" id="{945A21B1-879E-45FA-AC5D-FBAE081873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25" y="3884370"/>
            <a:ext cx="4238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5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2431-16A1-4E1F-97E5-798B41D3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objects (2D)</a:t>
            </a:r>
          </a:p>
        </p:txBody>
      </p:sp>
      <p:pic>
        <p:nvPicPr>
          <p:cNvPr id="4" name="Online Media 3" title="Velo-City - Addictive High Velocity Racing Across A Vast Music-Reactive Landscape">
            <a:hlinkClick r:id="" action="ppaction://media"/>
            <a:extLst>
              <a:ext uri="{FF2B5EF4-FFF2-40B4-BE49-F238E27FC236}">
                <a16:creationId xmlns:a16="http://schemas.microsoft.com/office/drawing/2014/main" id="{2780908E-4615-4E74-8258-108E0CB1DB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676400"/>
            <a:ext cx="8229600" cy="4649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A157E7-08D6-4001-9E9F-6AB9CFBC28B1}"/>
              </a:ext>
            </a:extLst>
          </p:cNvPr>
          <p:cNvSpPr txBox="1"/>
          <p:nvPr/>
        </p:nvSpPr>
        <p:spPr>
          <a:xfrm>
            <a:off x="2119726" y="6326188"/>
            <a:ext cx="4904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https://www.youtube.com/watch?v=6T2AEWHKovs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34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3710800-BED8-480E-B26C-74274337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Trace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64F1101-3C07-4C0F-BAEE-B0C2BD79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 guarantee to reach target</a:t>
            </a:r>
          </a:p>
          <a:p>
            <a:endParaRPr lang="en-US" altLang="en-US" dirty="0"/>
          </a:p>
          <a:p>
            <a:r>
              <a:rPr lang="en-US" altLang="en-US" dirty="0"/>
              <a:t>Found path is not optimal (usually)</a:t>
            </a:r>
          </a:p>
          <a:p>
            <a:endParaRPr lang="en-US" altLang="en-US" dirty="0"/>
          </a:p>
          <a:p>
            <a:r>
              <a:rPr lang="en-US" altLang="en-US" dirty="0"/>
              <a:t>Consumes very little memory</a:t>
            </a:r>
          </a:p>
          <a:p>
            <a:endParaRPr lang="en-US" altLang="en-US" dirty="0"/>
          </a:p>
          <a:p>
            <a:r>
              <a:rPr lang="en-US" altLang="en-US" dirty="0"/>
              <a:t>Works well with small moving objects and sparse fields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0C28389-5E1E-4DB5-88FC-5E364E8F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Algorithms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8132E69-039D-4294-A179-01F56176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Breadth-First</a:t>
            </a:r>
          </a:p>
          <a:p>
            <a:endParaRPr lang="en-US" altLang="en-US"/>
          </a:p>
          <a:p>
            <a:r>
              <a:rPr lang="en-US" altLang="en-US"/>
              <a:t>Best-First</a:t>
            </a:r>
          </a:p>
          <a:p>
            <a:endParaRPr lang="en-US" altLang="en-US"/>
          </a:p>
          <a:p>
            <a:r>
              <a:rPr lang="en-US" altLang="en-US"/>
              <a:t>Dijkstra’s</a:t>
            </a:r>
          </a:p>
          <a:p>
            <a:endParaRPr lang="en-US" altLang="en-US"/>
          </a:p>
          <a:p>
            <a:r>
              <a:rPr lang="en-US" altLang="en-US"/>
              <a:t>A*</a:t>
            </a:r>
          </a:p>
          <a:p>
            <a:pPr lvl="1"/>
            <a:r>
              <a:rPr lang="en-US" altLang="en-US"/>
              <a:t>Combination of Best-first and Dijkstra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CF97C6B-3425-44B5-AC45-4FD0ECDB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Algorithms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2FE395FF-FE2C-43FF-97FA-A245D8E2C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Algorithms use two lists: </a:t>
            </a:r>
            <a:r>
              <a:rPr lang="en-US" altLang="en-US" sz="2600" b="1" i="1"/>
              <a:t>open</a:t>
            </a:r>
            <a:r>
              <a:rPr lang="en-US" altLang="en-US" sz="2600"/>
              <a:t> and </a:t>
            </a:r>
            <a:r>
              <a:rPr lang="en-US" altLang="en-US" sz="2600" b="1" i="1"/>
              <a:t>closed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Open list: Unexplored nodes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Examine a node on the open list:</a:t>
            </a:r>
          </a:p>
          <a:p>
            <a:pPr lvl="1">
              <a:lnSpc>
                <a:spcPct val="80000"/>
              </a:lnSpc>
            </a:pPr>
            <a:endParaRPr lang="en-US" altLang="en-US" sz="2200"/>
          </a:p>
          <a:p>
            <a:pPr lvl="1">
              <a:lnSpc>
                <a:spcPct val="80000"/>
              </a:lnSpc>
            </a:pPr>
            <a:r>
              <a:rPr lang="en-US" altLang="en-US" sz="2200"/>
              <a:t>Check if it is the goal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If not, check its neighbors (edges) and add more nodes to the open list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An added node has a reference to the node that explored it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Place the explored node onto the closed list (mark as visited)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Closed list: Explored nodes and not the goal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F522DD5-0BC5-41F3-ACD5-06103D48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Algorithms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2E94563-FA31-4BBB-A31B-8FF8C00D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altLang="en-US" dirty="0"/>
              <a:t>Create starting node and push onto the open list</a:t>
            </a:r>
          </a:p>
          <a:p>
            <a:pPr marL="514350" indent="-514350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endParaRPr lang="en-US" altLang="en-US" dirty="0"/>
          </a:p>
          <a:p>
            <a:pPr marL="514350" indent="-514350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altLang="en-US" dirty="0"/>
              <a:t>While open list not empty</a:t>
            </a:r>
          </a:p>
          <a:p>
            <a:pPr marL="952500" lvl="1" indent="-514350">
              <a:lnSpc>
                <a:spcPct val="90000"/>
              </a:lnSpc>
              <a:buFont typeface="Verdana" panose="020B0604030504040204" pitchFamily="34" charset="0"/>
              <a:buAutoNum type="alphaLcPeriod"/>
            </a:pPr>
            <a:endParaRPr lang="en-US" altLang="en-US" dirty="0"/>
          </a:p>
          <a:p>
            <a:pPr marL="952500" lvl="1" indent="-514350">
              <a:lnSpc>
                <a:spcPct val="90000"/>
              </a:lnSpc>
              <a:buFont typeface="Verdana" panose="020B0604030504040204" pitchFamily="34" charset="0"/>
              <a:buAutoNum type="alphaLcPeriod"/>
            </a:pPr>
            <a:r>
              <a:rPr lang="en-US" altLang="en-US" dirty="0"/>
              <a:t>Get node from the open list (</a:t>
            </a:r>
            <a:r>
              <a:rPr lang="en-US" altLang="en-US" dirty="0" err="1"/>
              <a:t>currentNode</a:t>
            </a:r>
            <a:r>
              <a:rPr lang="en-US" altLang="en-US" dirty="0"/>
              <a:t>)</a:t>
            </a:r>
          </a:p>
          <a:p>
            <a:pPr marL="952500" lvl="1" indent="-514350">
              <a:lnSpc>
                <a:spcPct val="90000"/>
              </a:lnSpc>
              <a:buFont typeface="Verdana" panose="020B0604030504040204" pitchFamily="34" charset="0"/>
              <a:buAutoNum type="alphaLcPeriod"/>
            </a:pPr>
            <a:r>
              <a:rPr lang="en-US" altLang="en-US" dirty="0"/>
              <a:t>If </a:t>
            </a:r>
            <a:r>
              <a:rPr lang="en-US" altLang="en-US" dirty="0" err="1"/>
              <a:t>currentNode</a:t>
            </a:r>
            <a:r>
              <a:rPr lang="en-US" altLang="en-US" dirty="0"/>
              <a:t> is the goal, break from step 2</a:t>
            </a:r>
          </a:p>
          <a:p>
            <a:pPr marL="952500" lvl="1" indent="-514350">
              <a:lnSpc>
                <a:spcPct val="90000"/>
              </a:lnSpc>
              <a:buFont typeface="Verdana" panose="020B0604030504040204" pitchFamily="34" charset="0"/>
              <a:buAutoNum type="alphaLcPeriod"/>
            </a:pPr>
            <a:r>
              <a:rPr lang="en-US" altLang="en-US" dirty="0"/>
              <a:t>Create new nodes (successors) for neighboring cells and push onto the open list</a:t>
            </a:r>
          </a:p>
          <a:p>
            <a:pPr marL="952500" lvl="1" indent="-514350">
              <a:lnSpc>
                <a:spcPct val="90000"/>
              </a:lnSpc>
              <a:buFont typeface="Verdana" panose="020B0604030504040204" pitchFamily="34" charset="0"/>
              <a:buAutoNum type="alphaLcPeriod"/>
            </a:pPr>
            <a:r>
              <a:rPr lang="en-US" altLang="en-US" dirty="0"/>
              <a:t>Put </a:t>
            </a:r>
            <a:r>
              <a:rPr lang="en-US" altLang="en-US" dirty="0" err="1"/>
              <a:t>currentNode</a:t>
            </a:r>
            <a:r>
              <a:rPr lang="en-US" altLang="en-US" dirty="0"/>
              <a:t> onto the closed list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CC1BE8D-201B-4DF4-BDEF-921DC545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Breadth-First Search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265ED23-7296-4A65-AA88-E9B6F1FCA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175" y="1371600"/>
            <a:ext cx="4873625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Complete algorithm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Not necessarily the shortest path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Start node A and goal node H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Initialize open list to A and closed list to empty</a:t>
            </a:r>
          </a:p>
          <a:p>
            <a:pPr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Closed List: Ø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Open List: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   A (Path A)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7024CB-218A-47C1-8A97-AF8BC1F9924D}"/>
              </a:ext>
            </a:extLst>
          </p:cNvPr>
          <p:cNvSpPr/>
          <p:nvPr/>
        </p:nvSpPr>
        <p:spPr>
          <a:xfrm>
            <a:off x="1528763" y="1835150"/>
            <a:ext cx="5334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765080-6C18-4D41-9529-71B08AA50FFC}"/>
              </a:ext>
            </a:extLst>
          </p:cNvPr>
          <p:cNvSpPr/>
          <p:nvPr/>
        </p:nvSpPr>
        <p:spPr>
          <a:xfrm>
            <a:off x="614363" y="259715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988E68-EBC2-4260-BBD1-665FFAED9AB5}"/>
              </a:ext>
            </a:extLst>
          </p:cNvPr>
          <p:cNvSpPr/>
          <p:nvPr/>
        </p:nvSpPr>
        <p:spPr>
          <a:xfrm>
            <a:off x="1681163" y="320675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5F7BA1-6E74-4000-8B22-4385C925E7CC}"/>
              </a:ext>
            </a:extLst>
          </p:cNvPr>
          <p:cNvSpPr/>
          <p:nvPr/>
        </p:nvSpPr>
        <p:spPr>
          <a:xfrm>
            <a:off x="2900363" y="259715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281C6-4465-41B6-AE90-C5F98DB8B809}"/>
              </a:ext>
            </a:extLst>
          </p:cNvPr>
          <p:cNvSpPr/>
          <p:nvPr/>
        </p:nvSpPr>
        <p:spPr>
          <a:xfrm>
            <a:off x="1071563" y="488315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BBAEA9-15FF-4D57-B31C-60955DFACEF2}"/>
              </a:ext>
            </a:extLst>
          </p:cNvPr>
          <p:cNvSpPr/>
          <p:nvPr/>
        </p:nvSpPr>
        <p:spPr>
          <a:xfrm>
            <a:off x="2595563" y="412115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82D966-0375-409C-B548-1250E75BF0C4}"/>
              </a:ext>
            </a:extLst>
          </p:cNvPr>
          <p:cNvSpPr/>
          <p:nvPr/>
        </p:nvSpPr>
        <p:spPr>
          <a:xfrm>
            <a:off x="1681163" y="556895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C5B82A-A7BD-4614-B392-3ED9DBF724E2}"/>
              </a:ext>
            </a:extLst>
          </p:cNvPr>
          <p:cNvSpPr/>
          <p:nvPr/>
        </p:nvSpPr>
        <p:spPr>
          <a:xfrm>
            <a:off x="461963" y="381635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D10DD-A7A7-4BA4-A992-51D168428EB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rot="5400000">
            <a:off x="1146175" y="221456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5DA3B7-3D7D-4290-9C5A-8D56D3C6DD34}"/>
              </a:ext>
            </a:extLst>
          </p:cNvPr>
          <p:cNvCxnSpPr>
            <a:stCxn id="4" idx="6"/>
            <a:endCxn id="7" idx="1"/>
          </p:cNvCxnSpPr>
          <p:nvPr/>
        </p:nvCxnSpPr>
        <p:spPr>
          <a:xfrm>
            <a:off x="2062163" y="2101850"/>
            <a:ext cx="915987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768376-9C13-44C6-B7D6-356AA64F1232}"/>
              </a:ext>
            </a:extLst>
          </p:cNvPr>
          <p:cNvCxnSpPr>
            <a:stCxn id="6" idx="2"/>
            <a:endCxn id="5" idx="5"/>
          </p:cNvCxnSpPr>
          <p:nvPr/>
        </p:nvCxnSpPr>
        <p:spPr>
          <a:xfrm rot="10800000">
            <a:off x="1069975" y="3052763"/>
            <a:ext cx="6111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927F4D-F1F0-4DDF-8F71-2838F086D9A2}"/>
              </a:ext>
            </a:extLst>
          </p:cNvPr>
          <p:cNvCxnSpPr>
            <a:stCxn id="6" idx="6"/>
            <a:endCxn id="7" idx="3"/>
          </p:cNvCxnSpPr>
          <p:nvPr/>
        </p:nvCxnSpPr>
        <p:spPr>
          <a:xfrm flipV="1">
            <a:off x="2214563" y="3052763"/>
            <a:ext cx="7635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FF1572-9DA3-4B65-ACEE-A6E5D082BBE4}"/>
              </a:ext>
            </a:extLst>
          </p:cNvPr>
          <p:cNvCxnSpPr>
            <a:stCxn id="6" idx="5"/>
            <a:endCxn id="9" idx="1"/>
          </p:cNvCxnSpPr>
          <p:nvPr/>
        </p:nvCxnSpPr>
        <p:spPr>
          <a:xfrm rot="16200000" flipH="1">
            <a:off x="2136775" y="366236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2E45-D580-4CC3-B3B0-749670F02925}"/>
              </a:ext>
            </a:extLst>
          </p:cNvPr>
          <p:cNvCxnSpPr>
            <a:stCxn id="11" idx="6"/>
            <a:endCxn id="6" idx="3"/>
          </p:cNvCxnSpPr>
          <p:nvPr/>
        </p:nvCxnSpPr>
        <p:spPr>
          <a:xfrm flipV="1">
            <a:off x="995363" y="3662363"/>
            <a:ext cx="7635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B943F6-FF63-4979-BDCE-38F49EBF5F53}"/>
              </a:ext>
            </a:extLst>
          </p:cNvPr>
          <p:cNvCxnSpPr>
            <a:stCxn id="8" idx="0"/>
            <a:endCxn id="6" idx="4"/>
          </p:cNvCxnSpPr>
          <p:nvPr/>
        </p:nvCxnSpPr>
        <p:spPr>
          <a:xfrm rot="5400000" flipH="1" flipV="1">
            <a:off x="1071563" y="400685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8DE1FB-FABA-4D0D-AC25-4E29CEA99032}"/>
              </a:ext>
            </a:extLst>
          </p:cNvPr>
          <p:cNvCxnSpPr>
            <a:stCxn id="11" idx="0"/>
            <a:endCxn id="5" idx="4"/>
          </p:cNvCxnSpPr>
          <p:nvPr/>
        </p:nvCxnSpPr>
        <p:spPr>
          <a:xfrm rot="5400000" flipH="1" flipV="1">
            <a:off x="461963" y="339725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25315D-E8B1-4A88-901D-0095B4942D76}"/>
              </a:ext>
            </a:extLst>
          </p:cNvPr>
          <p:cNvCxnSpPr>
            <a:stCxn id="10" idx="1"/>
            <a:endCxn id="8" idx="5"/>
          </p:cNvCxnSpPr>
          <p:nvPr/>
        </p:nvCxnSpPr>
        <p:spPr>
          <a:xfrm rot="16200000" flipV="1">
            <a:off x="1489075" y="537686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BCAF3F9-4A0D-45C2-8B8E-856F0B51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3540B7-3840-436A-B021-B8D0C866E1B5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2F84E0-5888-4BCE-9416-0EE326701AD5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602E81-FB51-4AB1-AFC5-58EE3EC72BE0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DEE945-8E55-47C5-9469-DD1C8BA39314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9D1B5C-C9BF-4719-ACD9-AA3951BCF92C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56ADD7-0B62-49F5-B799-503123963E69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FB518F-72DC-4E4A-BFDA-EC3D34858278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58F8F5-BF1F-48D7-A103-50177914F8B8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4D9E9C-3933-4BC8-A972-D2749A5BE2D7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0FF30-47E6-430D-BBFA-90E19A7193E1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5D36AC-8EE8-43A7-BDFE-46382BDF8CFE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25F3DD-9FAA-4D2C-BA07-860E2037BACB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356957-F892-4B1C-BAD3-1B86EEDC62EF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F86325-A175-4749-9FA1-D1FD9BB7417A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CE2C4F-CA6F-4B25-9A7C-E35979685802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629E92-A8F9-412C-AAA4-FEC3C87DF08A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A2E0B5-C074-4FEF-B511-B1C73E7F032D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2" name="TextBox 45">
            <a:extLst>
              <a:ext uri="{FF2B5EF4-FFF2-40B4-BE49-F238E27FC236}">
                <a16:creationId xmlns:a16="http://schemas.microsoft.com/office/drawing/2014/main" id="{34D453EC-1CD2-44C5-B665-92220350A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28800"/>
            <a:ext cx="35877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</a:t>
            </a:r>
            <a:r>
              <a:rPr lang="en-US" altLang="en-US" sz="1600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5254474-8AD9-4BBE-A527-E914745C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Goal Orientated Action Planning (GOAP)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BC587-F906-402E-8181-CD8B7A49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FSM’s are inflexible when defining behavior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Planning: A formalized process (plan formation) of searching for a sequence of actions to satisfy a goal</a:t>
            </a:r>
          </a:p>
          <a:p>
            <a:pPr lvl="1">
              <a:defRPr/>
            </a:pPr>
            <a:r>
              <a:rPr lang="en-US" dirty="0"/>
              <a:t>Decouple actions from each other and goals</a:t>
            </a:r>
          </a:p>
          <a:p>
            <a:pPr lvl="1">
              <a:defRPr/>
            </a:pPr>
            <a:r>
              <a:rPr lang="en-US" dirty="0"/>
              <a:t>Mix-and-match actions to make goals</a:t>
            </a:r>
          </a:p>
          <a:p>
            <a:pPr lvl="1">
              <a:defRPr/>
            </a:pPr>
            <a:r>
              <a:rPr lang="en-US" dirty="0">
                <a:hlinkClick r:id="rId2"/>
              </a:rPr>
              <a:t>https://learn.unity.com/tutorial/an-introduction-to-goap?uv=2019.4&amp;projectId=5e0bc1a5edbc2a035d136397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3"/>
              </a:rPr>
              <a:t>https://www.youtube.com/watch?v=jUSrVF8mve4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4"/>
              </a:rPr>
              <a:t>http://alumni.media.mit.edu/~jorkin/goap.html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Based on STRIPS (Stanford Research Institute Problem Solver) circa 1970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479643C-187F-4AE8-A8AB-20678E8D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86C3DA-72D9-4FE4-B6C1-BD84ADD46B17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17B273-4E6F-4E83-96F8-F15E0BF23DB1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9CAA2-12B4-4FFB-B752-DF824047238C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83DADF-C474-48F0-9B6F-234C48122F54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C36F3E-7759-4349-AF4C-06BA49AF20A8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D1C78B-9C05-48A6-8A20-CBFDE5C205B1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31CF94-7B26-4E34-B85D-A6BBDA9AA535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552A01-06F5-4FCC-B06E-F161A17CBFF8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8EBFDE-F256-4864-9679-AE10E6D506E5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C04432-BCFF-450B-8E81-66C5CD8B65A6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808377-AADB-480F-884D-F1D2EBC59872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FDA0CB-4C06-4540-B4D7-56155D00BE7E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96BBEC-07B7-466E-8017-BFAC0BE29994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0A0FAC-1EBF-4BA8-9315-A7EA8E6440EC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95202A-066D-4453-AC1F-814D65916CFE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E35238-5D5D-44EF-8185-89685B48AA4A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780E16-33D4-47D2-A536-043CAC7FBF13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0" name="TextBox 45">
            <a:extLst>
              <a:ext uri="{FF2B5EF4-FFF2-40B4-BE49-F238E27FC236}">
                <a16:creationId xmlns:a16="http://schemas.microsoft.com/office/drawing/2014/main" id="{A2A8EA2D-3218-45CC-A064-FAF7318A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35877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 (Path A-&gt;B-&gt;E);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A1AE6B6-55CE-41CA-A73E-C84B5C9D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3B4507-792C-4A41-955D-9CD667221955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94552B-B719-42BC-AB2B-21E56F758F28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A83765-1166-4483-8238-EEA5A861AF1A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080F34-6E06-4E46-8B2E-86C89DB55B3F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A93C51-35ED-419F-8710-D18073E7D2D8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6DDA7D-3FDD-47A1-AD2A-3B52982C9CF4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CE42E0-7AA2-4A36-B807-6A598F65AF5E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ED8B3D-E909-47AE-8F7D-4261CF0EB528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924D6A-0EEC-4BF8-B11E-BFC1082D2280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07C7B4-2BC2-44EF-ADEB-5CA0038B4D8E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95AE50-942D-431D-8CAA-763BE7EC8B9D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B2A20D-666B-409D-8275-ACB5D13728B6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7741DA-01FD-43A1-A30B-E6CB568D10EE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EC33E3-635A-4BCC-82A5-6CE0D5B7D8DA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F99A89-A6C1-4484-8F4C-6D42E5FA79DE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4487A1-5717-4B24-BECE-8E1AEE053A1A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CD2040-8BC2-4592-B33B-6971C38E0DD8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8" name="TextBox 45">
            <a:extLst>
              <a:ext uri="{FF2B5EF4-FFF2-40B4-BE49-F238E27FC236}">
                <a16:creationId xmlns:a16="http://schemas.microsoft.com/office/drawing/2014/main" id="{82761DA7-4750-4863-9A7B-2513D1B5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35877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 (Path A-&gt;B-&gt;E);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A-&gt;B-&gt;D);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A-&gt;C-&gt;D);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C031CE0-4216-4B30-87B1-287E7B2E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88E8FC-39FB-488C-83EC-AE7CE87C2BCB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9BDE2A-7E2B-4030-ABFF-0A0367648E41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A3196B-CE42-4B25-8055-3EB596ACA91E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F35104-1EF8-43E6-A3C2-11E5BFE9E2FD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7EFE86-9CFC-4E93-A82B-7C1F91A01D09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FA9929-B44D-405B-9AB8-BADAF9B81A6F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0DBEC4-13A4-4469-B55A-5538F825EE99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E9E5EC-5401-4CD7-BA0D-F3B03CE55F70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ABD997-BC10-4904-9B62-FB6B1F4A5181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65A256-BFE4-4B52-8C53-E8701008BED3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F4173D-01AA-4A15-9911-16FC98F030D4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BF2298-05D3-485B-A19A-15C169F5F905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B1C89B-28CC-4864-AAFF-0537AD1AC8C1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FCBD9A-26E7-4653-A863-1C5EDA597774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17BF86-090B-498B-B41A-04977439EF70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ECA054-098F-4EE9-9436-54F91F5ABBBF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344A81-FF80-43FC-86C8-113E258BA84C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6" name="TextBox 45">
            <a:extLst>
              <a:ext uri="{FF2B5EF4-FFF2-40B4-BE49-F238E27FC236}">
                <a16:creationId xmlns:a16="http://schemas.microsoft.com/office/drawing/2014/main" id="{41AA238C-D19E-4190-B0DB-0A8ED364D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35877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 (Path A-&gt;B-&gt;E);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A-&gt;B-&gt;D);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A-&gt;C-&gt;D);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A-&gt;B-&gt;E-&gt;D);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E2BCF5D8-9928-4F83-9A6E-511AEA95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5852C1-A1F1-4028-AA0D-BC20518CFD41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2EEDEE-67ED-4C45-908E-C1EEADDF19E4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57F0F9-1F69-4196-A09C-21D9E8AB4280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7ABA7E-DDBE-4098-82C6-3D37EF4DEAC9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C9B079-3281-42AF-87B6-E19F4DD3DC0F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6A3C8D-EC86-4DF3-9330-075C086AA55B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DB223E-ECAF-41E9-8AFB-99709CEA5F02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D0E1BE-D7A7-4BE4-B865-1D770994A3AD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9F56E5-7E41-4781-A69B-24E8EB2F9AFB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531FB1-E14E-43F1-BB4B-AAB470FDACB6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BB1677-A284-45A4-8C2C-259BF3D568F7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8A9798-CE16-4F67-A2F8-BE6E31512AA2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9163CF-771F-4EE5-9150-D314795EBAF6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F8DAAF-D3A1-4225-947F-0D4FB36D2A46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51EE35-30C5-49D1-A4A0-FE2964E9D485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E799A8-0B25-4AA5-B679-A91036CCBC53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61F8FF-3B85-4C3D-A585-1684FA0486BC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4" name="TextBox 45">
            <a:extLst>
              <a:ext uri="{FF2B5EF4-FFF2-40B4-BE49-F238E27FC236}">
                <a16:creationId xmlns:a16="http://schemas.microsoft.com/office/drawing/2014/main" id="{49D65DEF-C0CA-48D5-ADE8-998B3949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35877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 (Path A-&gt;B-&gt;E);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A-&gt;C-&gt;D);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A-&gt;B-&gt;E-&gt;D);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G (Path A-&gt;B-&gt;D-&gt;G)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F (Path A-&gt;B-&gt;D-&gt;F)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B3BA767-B983-4B8A-9554-C4E3D79E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D74918-794F-4493-87C9-CDD1B8904CCA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190EC2-AD68-4AB3-9DE1-8763D1AB101D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EFD755-D64C-4093-9796-6AC2A03628E5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61CF27-9886-4AC0-9861-D5A772E19C4D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355A27-A6D1-4E32-8B9D-E77588839D3B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497853-2D61-40BF-A900-383550AD4E12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240670-AF48-45FC-8F66-4424BE708A83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F39131-C088-426E-964D-BA678C20C2A3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0BAE99-4AE8-4B50-ACB4-89899FEC3F17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2B2527-2050-4B58-AA49-6075856CC6F3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0A2956-5C1D-4AFD-B96E-EA92CDE8BBB8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9F031C-AEB7-4E7C-9A47-A00F4D516D09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C919F-501B-42DE-A30C-EF9039480CC6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022FC1-0099-4E79-AC35-3716B61EFA34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09F6D4-24AA-4129-BC92-E8C73FFD5C40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77FB9C-6B68-46B3-806C-3AE5FCEB3332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D4EB35-CBCE-44F3-8D12-9F541D3C0C0B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72" name="TextBox 45">
            <a:extLst>
              <a:ext uri="{FF2B5EF4-FFF2-40B4-BE49-F238E27FC236}">
                <a16:creationId xmlns:a16="http://schemas.microsoft.com/office/drawing/2014/main" id="{625ABF34-183F-44B7-94F2-DCF03967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35877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 (Path A-&gt;B-&gt;E);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G (Path A-&gt;B-&gt;D-&gt;G)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F (Path A-&gt;B-&gt;D-&gt;F)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BAD2B77C-A7BC-4B90-979A-B95F41FE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D5661-C714-493E-87AC-82C8CA9ADFF0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A1C7E6-751E-478A-BEFA-75D97CCEF5DE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996687-62DC-4228-8420-642E0EA7D911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1E9773-CC5F-4D9D-82F0-4D4591027338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3EFFD0-BD95-44BD-922B-E5B3FB858EA8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1FB99A-F49E-4FD0-808B-43027DFBC1F5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16D706-30F1-49A7-AF91-D2FBB2B01AE2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8EE8F4-3E7D-439A-ACAB-538FCC3059CD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34471C-9E25-4E9E-9EC5-277EAF44A707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F619A8-397A-47EA-8A98-3DA552E76420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2A5E67-E96C-4227-BEAE-7E0246B59364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76A3BE-C684-4FA7-8A42-6B742534A129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C865F7-FCA5-4B42-A3EC-59AF217FB877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70BE82-63F6-4628-9111-B4CABB97C872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E93D06-BF8F-42C7-BB94-1D488F2BE778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5E15ED-53FB-46F2-8259-91A2A6420429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855158-FE30-445C-936A-ACC23B631E32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20" name="TextBox 45">
            <a:extLst>
              <a:ext uri="{FF2B5EF4-FFF2-40B4-BE49-F238E27FC236}">
                <a16:creationId xmlns:a16="http://schemas.microsoft.com/office/drawing/2014/main" id="{ABF1C260-16BE-4304-8D50-C2F9E2A4E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35972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 (Path A-&gt;B-&gt;E);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G (Path A-&gt;B-&gt;D-&gt;G)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F (Path A-&gt;B-&gt;D-&gt;F)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H (Path A-&gt;B-&gt;D-&gt;G-&gt;H)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40C7240-DD63-4FC8-8DED-2398BE5E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F188F8-1B11-4FE1-B53F-E7C1D0321A2F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915378-D616-40E8-836E-B6BB34CB81B9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6503FA-8341-4ADE-BD0A-073EAF27828E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654358-AF84-4D2D-8686-66B2E96E0523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8F54B9-17E9-4FA2-AF8C-4385F19FD709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4120B5-DE51-4F99-A3B8-5C531487AA09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F7FBE0-3549-49DE-A2CC-0144564358CC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F0DFDB-FF9B-4B0D-B1D8-31BB986AE6DD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23E1A-913D-48F6-9F77-388544A90DC0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4FBEAD-035D-4009-9AD4-424E65E83F23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652A52-131C-4A1F-9A88-7B47F7C23206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A65CBB-0D1E-4CC8-BF05-C772A40F3BB6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5FCF8F-8E9A-4B17-B12B-05A2BF9B3102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6E62C9-38D2-4A82-A473-19E94F184D2A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7801F5-67CC-47AB-A7AA-67688D3A482F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E37922-F8BF-4C78-BA55-65A7B37D28C2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5B360B-EB05-4CDE-8DC3-9175CF63C80C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68" name="TextBox 45">
            <a:extLst>
              <a:ext uri="{FF2B5EF4-FFF2-40B4-BE49-F238E27FC236}">
                <a16:creationId xmlns:a16="http://schemas.microsoft.com/office/drawing/2014/main" id="{8762AF1B-759F-4AEC-B879-81BCFF58C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35972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 (Path A-&gt;B-&gt;E);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G (Path A-&gt;B-&gt;D-&gt;G)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F (Path A-&gt;B-&gt;D-&gt;F)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H (Path A-&gt;B-&gt;D-&gt;G-&gt;H)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425004B-B688-4957-8A19-10F83AB3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Breadth-First Search</a:t>
            </a:r>
            <a:endParaRPr lang="en-US" alt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D026C7-C228-4E5D-BBDC-987A66002D63}"/>
              </a:ext>
            </a:extLst>
          </p:cNvPr>
          <p:cNvSpPr/>
          <p:nvPr/>
        </p:nvSpPr>
        <p:spPr>
          <a:xfrm>
            <a:off x="1447800" y="1752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597D67-D531-495B-9409-C46DE1B2D868}"/>
              </a:ext>
            </a:extLst>
          </p:cNvPr>
          <p:cNvSpPr/>
          <p:nvPr/>
        </p:nvSpPr>
        <p:spPr>
          <a:xfrm>
            <a:off x="533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2D372A-FFE6-423A-B86C-52C2F41B1EE6}"/>
              </a:ext>
            </a:extLst>
          </p:cNvPr>
          <p:cNvSpPr/>
          <p:nvPr/>
        </p:nvSpPr>
        <p:spPr>
          <a:xfrm>
            <a:off x="1600200" y="31242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2A6F5-E843-4607-A27D-E50E24BC8A7B}"/>
              </a:ext>
            </a:extLst>
          </p:cNvPr>
          <p:cNvSpPr/>
          <p:nvPr/>
        </p:nvSpPr>
        <p:spPr>
          <a:xfrm>
            <a:off x="2819400" y="2514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A61E56-E8E4-42BA-A470-9C265CEE6F13}"/>
              </a:ext>
            </a:extLst>
          </p:cNvPr>
          <p:cNvSpPr/>
          <p:nvPr/>
        </p:nvSpPr>
        <p:spPr>
          <a:xfrm>
            <a:off x="990600" y="4800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601DD3-199B-48B5-8985-197C58C7BE42}"/>
              </a:ext>
            </a:extLst>
          </p:cNvPr>
          <p:cNvSpPr/>
          <p:nvPr/>
        </p:nvSpPr>
        <p:spPr>
          <a:xfrm>
            <a:off x="2514600" y="40386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4B8F34-3824-43A8-B719-86560C48FD6A}"/>
              </a:ext>
            </a:extLst>
          </p:cNvPr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3EF66A-751D-444D-B584-989F6628AB0E}"/>
              </a:ext>
            </a:extLst>
          </p:cNvPr>
          <p:cNvSpPr/>
          <p:nvPr/>
        </p:nvSpPr>
        <p:spPr>
          <a:xfrm>
            <a:off x="381000" y="3733800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EE18CE-0FFE-4FA4-A8CC-E85E5A92E927}"/>
              </a:ext>
            </a:extLst>
          </p:cNvPr>
          <p:cNvCxnSpPr>
            <a:stCxn id="5" idx="3"/>
            <a:endCxn id="7" idx="7"/>
          </p:cNvCxnSpPr>
          <p:nvPr/>
        </p:nvCxnSpPr>
        <p:spPr>
          <a:xfrm rot="5400000">
            <a:off x="1065213" y="2132013"/>
            <a:ext cx="3841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F397C4-CB8C-4DA5-800B-F0D27F5985B0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1981200" y="2019300"/>
            <a:ext cx="915988" cy="5730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D81348-71AE-4BCD-A9A9-74FA7C9FC372}"/>
              </a:ext>
            </a:extLst>
          </p:cNvPr>
          <p:cNvCxnSpPr>
            <a:stCxn id="8" idx="2"/>
            <a:endCxn id="7" idx="5"/>
          </p:cNvCxnSpPr>
          <p:nvPr/>
        </p:nvCxnSpPr>
        <p:spPr>
          <a:xfrm rot="10800000">
            <a:off x="989013" y="2970213"/>
            <a:ext cx="611187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84E4D2-CE33-4F0A-BA97-0070D122FF55}"/>
              </a:ext>
            </a:extLst>
          </p:cNvPr>
          <p:cNvCxnSpPr>
            <a:stCxn id="8" idx="6"/>
            <a:endCxn id="9" idx="3"/>
          </p:cNvCxnSpPr>
          <p:nvPr/>
        </p:nvCxnSpPr>
        <p:spPr>
          <a:xfrm flipV="1">
            <a:off x="2133600" y="29702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AD9D96-592D-469C-8300-8CA5C4744151}"/>
              </a:ext>
            </a:extLst>
          </p:cNvPr>
          <p:cNvCxnSpPr>
            <a:stCxn id="8" idx="5"/>
            <a:endCxn id="11" idx="1"/>
          </p:cNvCxnSpPr>
          <p:nvPr/>
        </p:nvCxnSpPr>
        <p:spPr>
          <a:xfrm rot="16200000" flipH="1">
            <a:off x="2055813" y="3579813"/>
            <a:ext cx="536575" cy="5365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70271F-4F1D-49E7-8131-6EC05B2B4639}"/>
              </a:ext>
            </a:extLst>
          </p:cNvPr>
          <p:cNvCxnSpPr>
            <a:stCxn id="13" idx="6"/>
            <a:endCxn id="8" idx="3"/>
          </p:cNvCxnSpPr>
          <p:nvPr/>
        </p:nvCxnSpPr>
        <p:spPr>
          <a:xfrm flipV="1">
            <a:off x="914400" y="3579813"/>
            <a:ext cx="763588" cy="4206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4BC9BD-591A-4159-8E69-249595576E44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5400000" flipH="1" flipV="1">
            <a:off x="990600" y="39243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DBE8FA-4F19-46EA-B069-5E055E07B815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rot="5400000" flipH="1" flipV="1">
            <a:off x="381000" y="33147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46E2B9-76E4-4492-81FB-4564E788AA68}"/>
              </a:ext>
            </a:extLst>
          </p:cNvPr>
          <p:cNvCxnSpPr>
            <a:stCxn id="12" idx="1"/>
            <a:endCxn id="10" idx="5"/>
          </p:cNvCxnSpPr>
          <p:nvPr/>
        </p:nvCxnSpPr>
        <p:spPr>
          <a:xfrm rot="16200000" flipV="1">
            <a:off x="1408113" y="5294313"/>
            <a:ext cx="307975" cy="231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6" name="TextBox 45">
            <a:extLst>
              <a:ext uri="{FF2B5EF4-FFF2-40B4-BE49-F238E27FC236}">
                <a16:creationId xmlns:a16="http://schemas.microsoft.com/office/drawing/2014/main" id="{4B7C0292-D524-4A0A-8B0E-DCD480131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486886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Closed List (Those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 (Path 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B (Path A-&gt;B);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 (Path A-&gt;C);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 (Path A-&gt;B-&gt;E);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D (Path A-&gt;B-&gt;D);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G (Path A-&gt;B-&gt;D-&gt;G)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F (Path A-&gt;B-&gt;D-&gt;F)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H (Path A-&gt;B-&gt;D-&gt;G-&gt;H) … Found!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Open List (To be visited)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1A0C-9314-4E9A-BC38-FA08F983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the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6E4D-96E8-4F5F-93B5-318D7CD26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find the target, how do we know the path?</a:t>
            </a:r>
          </a:p>
          <a:p>
            <a:endParaRPr lang="en-US" dirty="0"/>
          </a:p>
          <a:p>
            <a:r>
              <a:rPr lang="en-US" dirty="0"/>
              <a:t>In this case, each node was visited from exactly one other node.</a:t>
            </a:r>
          </a:p>
          <a:p>
            <a:endParaRPr lang="en-US" dirty="0"/>
          </a:p>
          <a:p>
            <a:r>
              <a:rPr lang="en-US" dirty="0"/>
              <a:t>Keep track of the </a:t>
            </a:r>
            <a:r>
              <a:rPr lang="en-US" i="1" dirty="0"/>
              <a:t>parent</a:t>
            </a:r>
            <a:r>
              <a:rPr lang="en-US" dirty="0"/>
              <a:t> in this chain.</a:t>
            </a:r>
          </a:p>
        </p:txBody>
      </p:sp>
    </p:spTree>
    <p:extLst>
      <p:ext uri="{BB962C8B-B14F-4D97-AF65-F5344CB8AC3E}">
        <p14:creationId xmlns:p14="http://schemas.microsoft.com/office/powerpoint/2010/main" val="42148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4707F0DB-DC66-437E-B952-6686FFB7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Best-First Search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71A895F-CE6D-4623-A1D7-2804C927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5169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Heuristic Search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Use problem specific knowledge to speed up search process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Assume cost is distance along path to the goal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Head straight for the goal by computing distance from every node to the goal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Next node removed from the open list is the one with the shortest distance to the goal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/>
              <a:t>Not a complete algorithm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Tends to find good paths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Not guaranteed to find optimal paths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0F2EBF0-F00D-4FDB-85C6-1D9A5306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States and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FEA0-1396-402B-B1EC-CC22D4CE9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A state is a tuple of variables that represent the current “state” of the world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State description</a:t>
            </a:r>
          </a:p>
          <a:p>
            <a:pPr lvl="1">
              <a:defRPr/>
            </a:pPr>
            <a:r>
              <a:rPr lang="en-US" dirty="0"/>
              <a:t>(Level, room, bullets, grenades, …)</a:t>
            </a:r>
          </a:p>
          <a:p>
            <a:pPr lvl="1">
              <a:defRPr/>
            </a:pPr>
            <a:r>
              <a:rPr lang="en-US" dirty="0"/>
              <a:t>(“Map32 Hectic”, “main”, 20, 2, …)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 action is a transition from one state to another</a:t>
            </a:r>
          </a:p>
          <a:p>
            <a:pPr lvl="1">
              <a:defRPr/>
            </a:pPr>
            <a:r>
              <a:rPr lang="en-US" dirty="0"/>
              <a:t>Throwing a grenade will reduce the number of grenades by one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157FECD0-DACE-4FDB-BBBE-A1276503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Best-First Search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F55CC668-5E17-4EAA-855D-30D9E66D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30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Heuristic: Estimate cost to the goal from any node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Imagine a distance field (to a goal) defined for each location</a:t>
            </a:r>
          </a:p>
        </p:txBody>
      </p:sp>
      <p:pic>
        <p:nvPicPr>
          <p:cNvPr id="58372" name="Picture 5" descr="distance field (single point)">
            <a:extLst>
              <a:ext uri="{FF2B5EF4-FFF2-40B4-BE49-F238E27FC236}">
                <a16:creationId xmlns:a16="http://schemas.microsoft.com/office/drawing/2014/main" id="{27763789-7AB8-47F7-BC69-417DB94B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402013"/>
            <a:ext cx="32146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 descr="http://www.improvedoutcomes.com/docs/WebSiteDocs/image/diagram_euclidean_manhattan_distance_metrics.gif">
            <a:extLst>
              <a:ext uri="{FF2B5EF4-FFF2-40B4-BE49-F238E27FC236}">
                <a16:creationId xmlns:a16="http://schemas.microsoft.com/office/drawing/2014/main" id="{B58E166E-E65A-4A4C-985C-08F1E741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162425"/>
            <a:ext cx="38782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8E512CE-4555-4208-9158-F6FE3166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Best-First Search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4B4FEDB8-3A8B-4010-86E6-7F62CA6A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Choose node on the open list with the smallest distance to the goal</a:t>
            </a:r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A870EE05-FCAD-4283-9DA7-19F0A8D5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917825"/>
            <a:ext cx="36766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32C06D39-ECE2-4F72-A7C9-C79A8F04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Best-First Search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8158A160-9398-4B66-BB69-24CC4E6E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Start at the red and try to reach goal at green.</a:t>
            </a:r>
          </a:p>
          <a:p>
            <a:r>
              <a:rPr lang="en-US" altLang="en-US" dirty="0"/>
              <a:t>Numbers are the Manhattan distances</a:t>
            </a:r>
          </a:p>
        </p:txBody>
      </p:sp>
      <p:grpSp>
        <p:nvGrpSpPr>
          <p:cNvPr id="60420" name="Group 84">
            <a:extLst>
              <a:ext uri="{FF2B5EF4-FFF2-40B4-BE49-F238E27FC236}">
                <a16:creationId xmlns:a16="http://schemas.microsoft.com/office/drawing/2014/main" id="{42FF3450-222D-4EA9-B9E1-E9BEAD92D69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189288"/>
            <a:ext cx="6705600" cy="3048000"/>
            <a:chOff x="768" y="1728"/>
            <a:chExt cx="4224" cy="1920"/>
          </a:xfrm>
        </p:grpSpPr>
        <p:grpSp>
          <p:nvGrpSpPr>
            <p:cNvPr id="60421" name="Group 3">
              <a:extLst>
                <a:ext uri="{FF2B5EF4-FFF2-40B4-BE49-F238E27FC236}">
                  <a16:creationId xmlns:a16="http://schemas.microsoft.com/office/drawing/2014/main" id="{CCA0DBCC-13E1-499C-9F2F-E02380550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28"/>
              <a:ext cx="4224" cy="1920"/>
              <a:chOff x="768" y="1728"/>
              <a:chExt cx="4224" cy="1920"/>
            </a:xfrm>
          </p:grpSpPr>
          <p:grpSp>
            <p:nvGrpSpPr>
              <p:cNvPr id="60460" name="Group 4">
                <a:extLst>
                  <a:ext uri="{FF2B5EF4-FFF2-40B4-BE49-F238E27FC236}">
                    <a16:creationId xmlns:a16="http://schemas.microsoft.com/office/drawing/2014/main" id="{C1344D3A-71A2-4CE8-9EA9-38D89CC95A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1728"/>
                <a:ext cx="4224" cy="1920"/>
                <a:chOff x="576" y="1344"/>
                <a:chExt cx="4224" cy="1920"/>
              </a:xfrm>
            </p:grpSpPr>
            <p:grpSp>
              <p:nvGrpSpPr>
                <p:cNvPr id="60463" name="Group 5">
                  <a:extLst>
                    <a:ext uri="{FF2B5EF4-FFF2-40B4-BE49-F238E27FC236}">
                      <a16:creationId xmlns:a16="http://schemas.microsoft.com/office/drawing/2014/main" id="{5D5EBA79-995B-450C-874A-5ED8BF4BE1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344"/>
                  <a:ext cx="4224" cy="1920"/>
                  <a:chOff x="576" y="1344"/>
                  <a:chExt cx="4224" cy="1920"/>
                </a:xfrm>
              </p:grpSpPr>
              <p:sp>
                <p:nvSpPr>
                  <p:cNvPr id="60481" name="Rectangle 6">
                    <a:extLst>
                      <a:ext uri="{FF2B5EF4-FFF2-40B4-BE49-F238E27FC236}">
                        <a16:creationId xmlns:a16="http://schemas.microsoft.com/office/drawing/2014/main" id="{212E767F-0D9D-4F56-A9D7-608CA3F7F2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344"/>
                    <a:ext cx="4224" cy="192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482" name="Line 7">
                    <a:extLst>
                      <a:ext uri="{FF2B5EF4-FFF2-40B4-BE49-F238E27FC236}">
                        <a16:creationId xmlns:a16="http://schemas.microsoft.com/office/drawing/2014/main" id="{C7C77D45-5CF5-4941-86AD-FFD1C646AC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83" name="Line 8">
                    <a:extLst>
                      <a:ext uri="{FF2B5EF4-FFF2-40B4-BE49-F238E27FC236}">
                        <a16:creationId xmlns:a16="http://schemas.microsoft.com/office/drawing/2014/main" id="{9A0E2BE3-358E-42F6-A2A0-0BEE9E179E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84" name="Line 9">
                    <a:extLst>
                      <a:ext uri="{FF2B5EF4-FFF2-40B4-BE49-F238E27FC236}">
                        <a16:creationId xmlns:a16="http://schemas.microsoft.com/office/drawing/2014/main" id="{5E0EAFDD-415E-4F28-BFC7-C343A8DE6E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85" name="Line 10">
                    <a:extLst>
                      <a:ext uri="{FF2B5EF4-FFF2-40B4-BE49-F238E27FC236}">
                        <a16:creationId xmlns:a16="http://schemas.microsoft.com/office/drawing/2014/main" id="{D9356B64-C960-4FF1-8DED-3074024F7D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86" name="Line 11">
                    <a:extLst>
                      <a:ext uri="{FF2B5EF4-FFF2-40B4-BE49-F238E27FC236}">
                        <a16:creationId xmlns:a16="http://schemas.microsoft.com/office/drawing/2014/main" id="{85355B05-D8A4-4C7A-A265-022836C9DE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87" name="Line 12">
                    <a:extLst>
                      <a:ext uri="{FF2B5EF4-FFF2-40B4-BE49-F238E27FC236}">
                        <a16:creationId xmlns:a16="http://schemas.microsoft.com/office/drawing/2014/main" id="{FA6E681D-E9A7-4A79-9D0A-16D37BBB07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88" name="Line 13">
                    <a:extLst>
                      <a:ext uri="{FF2B5EF4-FFF2-40B4-BE49-F238E27FC236}">
                        <a16:creationId xmlns:a16="http://schemas.microsoft.com/office/drawing/2014/main" id="{546FAFB2-F9EE-4442-85DA-DA5A432D3C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89" name="Line 14">
                    <a:extLst>
                      <a:ext uri="{FF2B5EF4-FFF2-40B4-BE49-F238E27FC236}">
                        <a16:creationId xmlns:a16="http://schemas.microsoft.com/office/drawing/2014/main" id="{4B7789F5-6332-435C-83AB-DED36C6E4B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90" name="Line 15">
                    <a:extLst>
                      <a:ext uri="{FF2B5EF4-FFF2-40B4-BE49-F238E27FC236}">
                        <a16:creationId xmlns:a16="http://schemas.microsoft.com/office/drawing/2014/main" id="{C0925772-9D92-4FB6-9E59-E7DCF69CE3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91" name="Line 16">
                    <a:extLst>
                      <a:ext uri="{FF2B5EF4-FFF2-40B4-BE49-F238E27FC236}">
                        <a16:creationId xmlns:a16="http://schemas.microsoft.com/office/drawing/2014/main" id="{EE192474-99DB-4950-848D-4F3E694F93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92" name="Line 17">
                    <a:extLst>
                      <a:ext uri="{FF2B5EF4-FFF2-40B4-BE49-F238E27FC236}">
                        <a16:creationId xmlns:a16="http://schemas.microsoft.com/office/drawing/2014/main" id="{8D2F8BCE-81AB-45DD-B736-5281BC236E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1728"/>
                    <a:ext cx="42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93" name="Line 18">
                    <a:extLst>
                      <a:ext uri="{FF2B5EF4-FFF2-40B4-BE49-F238E27FC236}">
                        <a16:creationId xmlns:a16="http://schemas.microsoft.com/office/drawing/2014/main" id="{35CF959F-06E0-438C-A55A-A5E87F24EB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42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94" name="Line 19">
                    <a:extLst>
                      <a:ext uri="{FF2B5EF4-FFF2-40B4-BE49-F238E27FC236}">
                        <a16:creationId xmlns:a16="http://schemas.microsoft.com/office/drawing/2014/main" id="{D24CE11B-3E88-4C93-9EDC-DFFA4E2166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496"/>
                    <a:ext cx="42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0495" name="Line 20">
                    <a:extLst>
                      <a:ext uri="{FF2B5EF4-FFF2-40B4-BE49-F238E27FC236}">
                        <a16:creationId xmlns:a16="http://schemas.microsoft.com/office/drawing/2014/main" id="{E67D9BCA-4354-461C-81B6-4797241BE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880"/>
                    <a:ext cx="42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64" name="Rectangle 21">
                  <a:extLst>
                    <a:ext uri="{FF2B5EF4-FFF2-40B4-BE49-F238E27FC236}">
                      <a16:creationId xmlns:a16="http://schemas.microsoft.com/office/drawing/2014/main" id="{2D10869A-AF35-4C62-9BBB-6493DC572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65" name="Rectangle 22">
                  <a:extLst>
                    <a:ext uri="{FF2B5EF4-FFF2-40B4-BE49-F238E27FC236}">
                      <a16:creationId xmlns:a16="http://schemas.microsoft.com/office/drawing/2014/main" id="{3B429E12-5D4A-44E7-A0D1-F6A761F2A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2112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66" name="Rectangle 23">
                  <a:extLst>
                    <a:ext uri="{FF2B5EF4-FFF2-40B4-BE49-F238E27FC236}">
                      <a16:creationId xmlns:a16="http://schemas.microsoft.com/office/drawing/2014/main" id="{63463F8E-1315-4C32-BE29-7CF6D8D3B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67" name="Rectangle 24">
                  <a:extLst>
                    <a:ext uri="{FF2B5EF4-FFF2-40B4-BE49-F238E27FC236}">
                      <a16:creationId xmlns:a16="http://schemas.microsoft.com/office/drawing/2014/main" id="{0BBF47B1-34D7-46F6-80BD-CF7F6D1890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68" name="Rectangle 25">
                  <a:extLst>
                    <a:ext uri="{FF2B5EF4-FFF2-40B4-BE49-F238E27FC236}">
                      <a16:creationId xmlns:a16="http://schemas.microsoft.com/office/drawing/2014/main" id="{DAE397AE-BB61-41B2-A81A-91A43B18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69" name="Rectangle 26">
                  <a:extLst>
                    <a:ext uri="{FF2B5EF4-FFF2-40B4-BE49-F238E27FC236}">
                      <a16:creationId xmlns:a16="http://schemas.microsoft.com/office/drawing/2014/main" id="{58393666-C54D-48F2-800A-7F48AEA66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112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0" name="Rectangle 27">
                  <a:extLst>
                    <a:ext uri="{FF2B5EF4-FFF2-40B4-BE49-F238E27FC236}">
                      <a16:creationId xmlns:a16="http://schemas.microsoft.com/office/drawing/2014/main" id="{E036A7F3-B26B-4D6E-98A8-19E27597D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1" name="Rectangle 28">
                  <a:extLst>
                    <a:ext uri="{FF2B5EF4-FFF2-40B4-BE49-F238E27FC236}">
                      <a16:creationId xmlns:a16="http://schemas.microsoft.com/office/drawing/2014/main" id="{A9A9E7C9-31DD-4DDA-BB73-BC0661410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2" name="Rectangle 29">
                  <a:extLst>
                    <a:ext uri="{FF2B5EF4-FFF2-40B4-BE49-F238E27FC236}">
                      <a16:creationId xmlns:a16="http://schemas.microsoft.com/office/drawing/2014/main" id="{BFD1EE42-CF35-454D-BF5F-2C4C394EB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3" name="Rectangle 30">
                  <a:extLst>
                    <a:ext uri="{FF2B5EF4-FFF2-40B4-BE49-F238E27FC236}">
                      <a16:creationId xmlns:a16="http://schemas.microsoft.com/office/drawing/2014/main" id="{47DF87A5-7BF6-4425-B723-6E2C64045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4" name="Rectangle 31">
                  <a:extLst>
                    <a:ext uri="{FF2B5EF4-FFF2-40B4-BE49-F238E27FC236}">
                      <a16:creationId xmlns:a16="http://schemas.microsoft.com/office/drawing/2014/main" id="{A35BCAAA-2353-4936-AA3B-3B210215F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5" name="Rectangle 32">
                  <a:extLst>
                    <a:ext uri="{FF2B5EF4-FFF2-40B4-BE49-F238E27FC236}">
                      <a16:creationId xmlns:a16="http://schemas.microsoft.com/office/drawing/2014/main" id="{ED688451-F228-4209-A617-8825D7DA5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6" name="Rectangle 33">
                  <a:extLst>
                    <a:ext uri="{FF2B5EF4-FFF2-40B4-BE49-F238E27FC236}">
                      <a16:creationId xmlns:a16="http://schemas.microsoft.com/office/drawing/2014/main" id="{264BD1F9-9C2D-4F88-A259-D5365CA27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7" name="Rectangle 34">
                  <a:extLst>
                    <a:ext uri="{FF2B5EF4-FFF2-40B4-BE49-F238E27FC236}">
                      <a16:creationId xmlns:a16="http://schemas.microsoft.com/office/drawing/2014/main" id="{5A50D230-2666-4964-98FA-1B078E3285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8" name="Rectangle 35">
                  <a:extLst>
                    <a:ext uri="{FF2B5EF4-FFF2-40B4-BE49-F238E27FC236}">
                      <a16:creationId xmlns:a16="http://schemas.microsoft.com/office/drawing/2014/main" id="{5A33FBEC-7A3E-4CD0-8ECE-DB8ACA31B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9" name="Rectangle 36">
                  <a:extLst>
                    <a:ext uri="{FF2B5EF4-FFF2-40B4-BE49-F238E27FC236}">
                      <a16:creationId xmlns:a16="http://schemas.microsoft.com/office/drawing/2014/main" id="{10802225-A459-4A1A-B315-9C8E07781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80" name="Rectangle 37">
                  <a:extLst>
                    <a:ext uri="{FF2B5EF4-FFF2-40B4-BE49-F238E27FC236}">
                      <a16:creationId xmlns:a16="http://schemas.microsoft.com/office/drawing/2014/main" id="{2C7C403A-4052-47E5-B77D-322C56CE0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461" name="Rectangle 38">
                <a:extLst>
                  <a:ext uri="{FF2B5EF4-FFF2-40B4-BE49-F238E27FC236}">
                    <a16:creationId xmlns:a16="http://schemas.microsoft.com/office/drawing/2014/main" id="{D248CF6B-AF27-4258-859C-EDBE27131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384" cy="384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462" name="Rectangle 39">
                <a:extLst>
                  <a:ext uri="{FF2B5EF4-FFF2-40B4-BE49-F238E27FC236}">
                    <a16:creationId xmlns:a16="http://schemas.microsoft.com/office/drawing/2014/main" id="{1D0F8B3C-28B0-412C-8A56-F58B12384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384" cy="384"/>
              </a:xfrm>
              <a:prstGeom prst="rect">
                <a:avLst/>
              </a:prstGeom>
              <a:solidFill>
                <a:srgbClr val="33CC3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422" name="Text Box 40">
              <a:extLst>
                <a:ext uri="{FF2B5EF4-FFF2-40B4-BE49-F238E27FC236}">
                  <a16:creationId xmlns:a16="http://schemas.microsoft.com/office/drawing/2014/main" id="{A27361E7-FABB-4CBE-BE62-114E33EC7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0423" name="Text Box 41">
              <a:extLst>
                <a:ext uri="{FF2B5EF4-FFF2-40B4-BE49-F238E27FC236}">
                  <a16:creationId xmlns:a16="http://schemas.microsoft.com/office/drawing/2014/main" id="{81CF6FEF-44D8-4678-9C28-39994A96A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0424" name="Text Box 42">
              <a:extLst>
                <a:ext uri="{FF2B5EF4-FFF2-40B4-BE49-F238E27FC236}">
                  <a16:creationId xmlns:a16="http://schemas.microsoft.com/office/drawing/2014/main" id="{B11EB2D5-F06C-4D6D-A42D-376B91B3D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552"/>
              <a:ext cx="2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425" name="Text Box 43">
              <a:extLst>
                <a:ext uri="{FF2B5EF4-FFF2-40B4-BE49-F238E27FC236}">
                  <a16:creationId xmlns:a16="http://schemas.microsoft.com/office/drawing/2014/main" id="{64FB4AC9-E80D-48CE-AD58-6C543868F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52"/>
              <a:ext cx="2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426" name="Text Box 44">
              <a:extLst>
                <a:ext uri="{FF2B5EF4-FFF2-40B4-BE49-F238E27FC236}">
                  <a16:creationId xmlns:a16="http://schemas.microsoft.com/office/drawing/2014/main" id="{A459FDFA-860A-4D07-867F-3B329ED98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427" name="Text Box 45">
              <a:extLst>
                <a:ext uri="{FF2B5EF4-FFF2-40B4-BE49-F238E27FC236}">
                  <a16:creationId xmlns:a16="http://schemas.microsoft.com/office/drawing/2014/main" id="{B50F30FE-E33F-41CC-8745-5B2A7DD51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0428" name="Text Box 46">
              <a:extLst>
                <a:ext uri="{FF2B5EF4-FFF2-40B4-BE49-F238E27FC236}">
                  <a16:creationId xmlns:a16="http://schemas.microsoft.com/office/drawing/2014/main" id="{ECED8C20-27E6-44B3-B5E5-57C3CB780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0429" name="Text Box 47">
              <a:extLst>
                <a:ext uri="{FF2B5EF4-FFF2-40B4-BE49-F238E27FC236}">
                  <a16:creationId xmlns:a16="http://schemas.microsoft.com/office/drawing/2014/main" id="{0978829B-ADFF-4E87-96C2-21341C936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0430" name="Text Box 48">
              <a:extLst>
                <a:ext uri="{FF2B5EF4-FFF2-40B4-BE49-F238E27FC236}">
                  <a16:creationId xmlns:a16="http://schemas.microsoft.com/office/drawing/2014/main" id="{BCFE32CF-7031-4190-8419-D584F755D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431" name="Text Box 49">
              <a:extLst>
                <a:ext uri="{FF2B5EF4-FFF2-40B4-BE49-F238E27FC236}">
                  <a16:creationId xmlns:a16="http://schemas.microsoft.com/office/drawing/2014/main" id="{8DB97DBB-F4B5-4835-97F9-19D0E5A98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432" name="Text Box 50">
              <a:extLst>
                <a:ext uri="{FF2B5EF4-FFF2-40B4-BE49-F238E27FC236}">
                  <a16:creationId xmlns:a16="http://schemas.microsoft.com/office/drawing/2014/main" id="{74A4A980-90E5-4B66-91E6-564EB679D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0433" name="Text Box 51">
              <a:extLst>
                <a:ext uri="{FF2B5EF4-FFF2-40B4-BE49-F238E27FC236}">
                  <a16:creationId xmlns:a16="http://schemas.microsoft.com/office/drawing/2014/main" id="{A45C7AB9-F052-42DF-8350-170392349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434" name="Text Box 52">
              <a:extLst>
                <a:ext uri="{FF2B5EF4-FFF2-40B4-BE49-F238E27FC236}">
                  <a16:creationId xmlns:a16="http://schemas.microsoft.com/office/drawing/2014/main" id="{65055D8F-0AB1-4EE7-BB42-DD83C1572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0435" name="Text Box 53">
              <a:extLst>
                <a:ext uri="{FF2B5EF4-FFF2-40B4-BE49-F238E27FC236}">
                  <a16:creationId xmlns:a16="http://schemas.microsoft.com/office/drawing/2014/main" id="{D864B6D7-02AC-4747-8D3A-5964801CA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436" name="Text Box 54">
              <a:extLst>
                <a:ext uri="{FF2B5EF4-FFF2-40B4-BE49-F238E27FC236}">
                  <a16:creationId xmlns:a16="http://schemas.microsoft.com/office/drawing/2014/main" id="{39E7250B-0498-4368-9467-D4BECBB3C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437" name="Text Box 55">
              <a:extLst>
                <a:ext uri="{FF2B5EF4-FFF2-40B4-BE49-F238E27FC236}">
                  <a16:creationId xmlns:a16="http://schemas.microsoft.com/office/drawing/2014/main" id="{555AEE4F-68B7-4CDB-BADC-373F0C787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0438" name="Text Box 56">
              <a:extLst>
                <a:ext uri="{FF2B5EF4-FFF2-40B4-BE49-F238E27FC236}">
                  <a16:creationId xmlns:a16="http://schemas.microsoft.com/office/drawing/2014/main" id="{7A5A3A2E-58ED-4F1C-A9A8-A6F644DAF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0439" name="Text Box 57">
              <a:extLst>
                <a:ext uri="{FF2B5EF4-FFF2-40B4-BE49-F238E27FC236}">
                  <a16:creationId xmlns:a16="http://schemas.microsoft.com/office/drawing/2014/main" id="{BA5E1D6F-F511-4A87-9B03-C67109B88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9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440" name="Text Box 58">
              <a:extLst>
                <a:ext uri="{FF2B5EF4-FFF2-40B4-BE49-F238E27FC236}">
                  <a16:creationId xmlns:a16="http://schemas.microsoft.com/office/drawing/2014/main" id="{BCD306A6-654C-4C13-8528-73015CD3C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441" name="Text Box 59">
              <a:extLst>
                <a:ext uri="{FF2B5EF4-FFF2-40B4-BE49-F238E27FC236}">
                  <a16:creationId xmlns:a16="http://schemas.microsoft.com/office/drawing/2014/main" id="{766A8CFF-D650-416B-B5D2-14086B8B4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442" name="Text Box 62">
              <a:extLst>
                <a:ext uri="{FF2B5EF4-FFF2-40B4-BE49-F238E27FC236}">
                  <a16:creationId xmlns:a16="http://schemas.microsoft.com/office/drawing/2014/main" id="{A2BD2921-6BF8-44B9-8610-B0DC3F601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0443" name="Text Box 63">
              <a:extLst>
                <a:ext uri="{FF2B5EF4-FFF2-40B4-BE49-F238E27FC236}">
                  <a16:creationId xmlns:a16="http://schemas.microsoft.com/office/drawing/2014/main" id="{20473259-5385-46EC-952A-01C1457A8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444" name="Text Box 67">
              <a:extLst>
                <a:ext uri="{FF2B5EF4-FFF2-40B4-BE49-F238E27FC236}">
                  <a16:creationId xmlns:a16="http://schemas.microsoft.com/office/drawing/2014/main" id="{4B0D357C-232A-4C52-9FB2-25DBF0736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445" name="Text Box 68">
              <a:extLst>
                <a:ext uri="{FF2B5EF4-FFF2-40B4-BE49-F238E27FC236}">
                  <a16:creationId xmlns:a16="http://schemas.microsoft.com/office/drawing/2014/main" id="{AA80DA76-C1DC-4942-AF4D-3E752CAB9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446" name="Text Box 69">
              <a:extLst>
                <a:ext uri="{FF2B5EF4-FFF2-40B4-BE49-F238E27FC236}">
                  <a16:creationId xmlns:a16="http://schemas.microsoft.com/office/drawing/2014/main" id="{1B72CF1C-DE27-48B4-AE4D-F812C1322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447" name="Text Box 70">
              <a:extLst>
                <a:ext uri="{FF2B5EF4-FFF2-40B4-BE49-F238E27FC236}">
                  <a16:creationId xmlns:a16="http://schemas.microsoft.com/office/drawing/2014/main" id="{4F90A60E-3AD6-4F2E-858F-036D8EF38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448" name="Text Box 71">
              <a:extLst>
                <a:ext uri="{FF2B5EF4-FFF2-40B4-BE49-F238E27FC236}">
                  <a16:creationId xmlns:a16="http://schemas.microsoft.com/office/drawing/2014/main" id="{4733414F-79B5-4180-A0F5-BCA857160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0449" name="Text Box 72">
              <a:extLst>
                <a:ext uri="{FF2B5EF4-FFF2-40B4-BE49-F238E27FC236}">
                  <a16:creationId xmlns:a16="http://schemas.microsoft.com/office/drawing/2014/main" id="{932DBAC2-A7FD-478D-94D1-3EDCCCBF7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450" name="Text Box 73">
              <a:extLst>
                <a:ext uri="{FF2B5EF4-FFF2-40B4-BE49-F238E27FC236}">
                  <a16:creationId xmlns:a16="http://schemas.microsoft.com/office/drawing/2014/main" id="{BC1287E6-D152-4A75-93FB-6CC6E9B22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451" name="Text Box 74">
              <a:extLst>
                <a:ext uri="{FF2B5EF4-FFF2-40B4-BE49-F238E27FC236}">
                  <a16:creationId xmlns:a16="http://schemas.microsoft.com/office/drawing/2014/main" id="{E69C65F9-8AB7-4E1C-A0A6-20EB2DBD9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452" name="Text Box 75">
              <a:extLst>
                <a:ext uri="{FF2B5EF4-FFF2-40B4-BE49-F238E27FC236}">
                  <a16:creationId xmlns:a16="http://schemas.microsoft.com/office/drawing/2014/main" id="{D14BE670-BC69-4B37-BD4D-D99DC701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453" name="Text Box 76">
              <a:extLst>
                <a:ext uri="{FF2B5EF4-FFF2-40B4-BE49-F238E27FC236}">
                  <a16:creationId xmlns:a16="http://schemas.microsoft.com/office/drawing/2014/main" id="{D2722711-77C1-44CD-9AF1-9FD651908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454" name="Text Box 77">
              <a:extLst>
                <a:ext uri="{FF2B5EF4-FFF2-40B4-BE49-F238E27FC236}">
                  <a16:creationId xmlns:a16="http://schemas.microsoft.com/office/drawing/2014/main" id="{524A4620-C401-42F4-A3C4-8226D8B0F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455" name="Text Box 78">
              <a:extLst>
                <a:ext uri="{FF2B5EF4-FFF2-40B4-BE49-F238E27FC236}">
                  <a16:creationId xmlns:a16="http://schemas.microsoft.com/office/drawing/2014/main" id="{04C119CD-0325-498D-A104-8E0D66801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456" name="Text Box 79">
              <a:extLst>
                <a:ext uri="{FF2B5EF4-FFF2-40B4-BE49-F238E27FC236}">
                  <a16:creationId xmlns:a16="http://schemas.microsoft.com/office/drawing/2014/main" id="{A1E54F1B-36B6-40E9-B7AF-93EAD7BF5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457" name="Text Box 80">
              <a:extLst>
                <a:ext uri="{FF2B5EF4-FFF2-40B4-BE49-F238E27FC236}">
                  <a16:creationId xmlns:a16="http://schemas.microsoft.com/office/drawing/2014/main" id="{5F351F10-BBE0-431D-9C44-018D79C50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458" name="Text Box 81">
              <a:extLst>
                <a:ext uri="{FF2B5EF4-FFF2-40B4-BE49-F238E27FC236}">
                  <a16:creationId xmlns:a16="http://schemas.microsoft.com/office/drawing/2014/main" id="{8C7B9AFD-8D69-4544-ACE7-83A20072F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459" name="Text Box 82">
              <a:extLst>
                <a:ext uri="{FF2B5EF4-FFF2-40B4-BE49-F238E27FC236}">
                  <a16:creationId xmlns:a16="http://schemas.microsoft.com/office/drawing/2014/main" id="{160F11CC-0352-4D9B-8C49-0989B6864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9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4A94C713-D2BA-43BD-BF07-59E4C155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Best-First Search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9C99E34D-40AF-4E44-BBD0-B9A49DA61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Sub-optimal path</a:t>
            </a:r>
          </a:p>
        </p:txBody>
      </p:sp>
      <p:sp>
        <p:nvSpPr>
          <p:cNvPr id="4" name="Rectangle 85">
            <a:extLst>
              <a:ext uri="{FF2B5EF4-FFF2-40B4-BE49-F238E27FC236}">
                <a16:creationId xmlns:a16="http://schemas.microsoft.com/office/drawing/2014/main" id="{96E7950C-09CB-4EF3-AD0F-7BFF364A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0F8C418F-881B-4FEB-BF94-7E106BFEF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8">
            <a:extLst>
              <a:ext uri="{FF2B5EF4-FFF2-40B4-BE49-F238E27FC236}">
                <a16:creationId xmlns:a16="http://schemas.microsoft.com/office/drawing/2014/main" id="{11DF2DA7-2233-4233-A100-56D47412E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9">
            <a:extLst>
              <a:ext uri="{FF2B5EF4-FFF2-40B4-BE49-F238E27FC236}">
                <a16:creationId xmlns:a16="http://schemas.microsoft.com/office/drawing/2014/main" id="{6AD3171B-7F5C-4D44-A593-2745C932B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0">
            <a:extLst>
              <a:ext uri="{FF2B5EF4-FFF2-40B4-BE49-F238E27FC236}">
                <a16:creationId xmlns:a16="http://schemas.microsoft.com/office/drawing/2014/main" id="{E1C6D92D-EC85-4B0D-B13A-A5F6209D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1">
            <a:extLst>
              <a:ext uri="{FF2B5EF4-FFF2-40B4-BE49-F238E27FC236}">
                <a16:creationId xmlns:a16="http://schemas.microsoft.com/office/drawing/2014/main" id="{D635C9F1-255A-4F8B-8149-D96E44A63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2">
            <a:extLst>
              <a:ext uri="{FF2B5EF4-FFF2-40B4-BE49-F238E27FC236}">
                <a16:creationId xmlns:a16="http://schemas.microsoft.com/office/drawing/2014/main" id="{50A0C518-F9C6-4801-A0B9-74210827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3">
            <a:extLst>
              <a:ext uri="{FF2B5EF4-FFF2-40B4-BE49-F238E27FC236}">
                <a16:creationId xmlns:a16="http://schemas.microsoft.com/office/drawing/2014/main" id="{D6704E5B-5AB9-4322-A8FF-9124F7F4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4">
            <a:extLst>
              <a:ext uri="{FF2B5EF4-FFF2-40B4-BE49-F238E27FC236}">
                <a16:creationId xmlns:a16="http://schemas.microsoft.com/office/drawing/2014/main" id="{741A2C95-8DB3-417B-9B14-692EAC52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5">
            <a:extLst>
              <a:ext uri="{FF2B5EF4-FFF2-40B4-BE49-F238E27FC236}">
                <a16:creationId xmlns:a16="http://schemas.microsoft.com/office/drawing/2014/main" id="{56B8E79D-B3B3-40AC-987B-BE387D4F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96">
            <a:extLst>
              <a:ext uri="{FF2B5EF4-FFF2-40B4-BE49-F238E27FC236}">
                <a16:creationId xmlns:a16="http://schemas.microsoft.com/office/drawing/2014/main" id="{838BE3B9-332B-4468-9703-4AF79846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97">
            <a:extLst>
              <a:ext uri="{FF2B5EF4-FFF2-40B4-BE49-F238E27FC236}">
                <a16:creationId xmlns:a16="http://schemas.microsoft.com/office/drawing/2014/main" id="{1AB0F2FE-8B30-4A8D-9BF1-10B989BD0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98">
            <a:extLst>
              <a:ext uri="{FF2B5EF4-FFF2-40B4-BE49-F238E27FC236}">
                <a16:creationId xmlns:a16="http://schemas.microsoft.com/office/drawing/2014/main" id="{DB5FBF7F-EC9A-4780-937F-5FA2D292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99">
            <a:extLst>
              <a:ext uri="{FF2B5EF4-FFF2-40B4-BE49-F238E27FC236}">
                <a16:creationId xmlns:a16="http://schemas.microsoft.com/office/drawing/2014/main" id="{3FBCB683-9BC6-4A9C-996A-8A247E03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4ED28E85-1DA0-40AA-BF7D-8DEABDB61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01">
            <a:extLst>
              <a:ext uri="{FF2B5EF4-FFF2-40B4-BE49-F238E27FC236}">
                <a16:creationId xmlns:a16="http://schemas.microsoft.com/office/drawing/2014/main" id="{14B0E421-282C-4DC1-8D0C-7801D0A7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02">
            <a:extLst>
              <a:ext uri="{FF2B5EF4-FFF2-40B4-BE49-F238E27FC236}">
                <a16:creationId xmlns:a16="http://schemas.microsoft.com/office/drawing/2014/main" id="{289AD93B-184C-4A42-8883-949B67D12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03">
            <a:extLst>
              <a:ext uri="{FF2B5EF4-FFF2-40B4-BE49-F238E27FC236}">
                <a16:creationId xmlns:a16="http://schemas.microsoft.com/office/drawing/2014/main" id="{759F5093-CE01-4760-A18F-F3EC13AF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04">
            <a:extLst>
              <a:ext uri="{FF2B5EF4-FFF2-40B4-BE49-F238E27FC236}">
                <a16:creationId xmlns:a16="http://schemas.microsoft.com/office/drawing/2014/main" id="{FFDEAC9F-8EE7-4C1F-8D4B-D27A2C4C9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05">
            <a:extLst>
              <a:ext uri="{FF2B5EF4-FFF2-40B4-BE49-F238E27FC236}">
                <a16:creationId xmlns:a16="http://schemas.microsoft.com/office/drawing/2014/main" id="{B1F11346-C98B-4044-82CD-E0DC0A65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06">
            <a:extLst>
              <a:ext uri="{FF2B5EF4-FFF2-40B4-BE49-F238E27FC236}">
                <a16:creationId xmlns:a16="http://schemas.microsoft.com/office/drawing/2014/main" id="{A0C8A3D8-123A-4CD2-A2CC-A512E101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119">
            <a:extLst>
              <a:ext uri="{FF2B5EF4-FFF2-40B4-BE49-F238E27FC236}">
                <a16:creationId xmlns:a16="http://schemas.microsoft.com/office/drawing/2014/main" id="{DA7615AB-4C04-449C-B35C-073A45FF1A38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1828800" cy="3048000"/>
            <a:chOff x="768" y="1728"/>
            <a:chExt cx="1152" cy="1920"/>
          </a:xfrm>
        </p:grpSpPr>
        <p:sp>
          <p:nvSpPr>
            <p:cNvPr id="61550" name="Rectangle 118">
              <a:extLst>
                <a:ext uri="{FF2B5EF4-FFF2-40B4-BE49-F238E27FC236}">
                  <a16:creationId xmlns:a16="http://schemas.microsoft.com/office/drawing/2014/main" id="{66AEC57F-AFE7-43A8-805D-FEB2FEE96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72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51" name="Rectangle 107">
              <a:extLst>
                <a:ext uri="{FF2B5EF4-FFF2-40B4-BE49-F238E27FC236}">
                  <a16:creationId xmlns:a16="http://schemas.microsoft.com/office/drawing/2014/main" id="{8A8C5554-515F-4750-B32F-B9D10098C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17">
            <a:extLst>
              <a:ext uri="{FF2B5EF4-FFF2-40B4-BE49-F238E27FC236}">
                <a16:creationId xmlns:a16="http://schemas.microsoft.com/office/drawing/2014/main" id="{59D0ABAB-164A-446D-B468-D8F4CB01C71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352800"/>
            <a:ext cx="1219200" cy="2438400"/>
            <a:chOff x="768" y="2112"/>
            <a:chExt cx="768" cy="1536"/>
          </a:xfrm>
        </p:grpSpPr>
        <p:sp>
          <p:nvSpPr>
            <p:cNvPr id="61548" name="Rectangle 108">
              <a:extLst>
                <a:ext uri="{FF2B5EF4-FFF2-40B4-BE49-F238E27FC236}">
                  <a16:creationId xmlns:a16="http://schemas.microsoft.com/office/drawing/2014/main" id="{F68C3FE4-582F-4473-87A6-09BB50DB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2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9" name="Rectangle 109">
              <a:extLst>
                <a:ext uri="{FF2B5EF4-FFF2-40B4-BE49-F238E27FC236}">
                  <a16:creationId xmlns:a16="http://schemas.microsoft.com/office/drawing/2014/main" id="{342A4579-599C-4541-8E8E-F16F47D7A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11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116">
            <a:extLst>
              <a:ext uri="{FF2B5EF4-FFF2-40B4-BE49-F238E27FC236}">
                <a16:creationId xmlns:a16="http://schemas.microsoft.com/office/drawing/2014/main" id="{0E309F39-F0F5-466B-B145-179F820FE76E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962400"/>
            <a:ext cx="1219200" cy="1828800"/>
            <a:chOff x="768" y="2496"/>
            <a:chExt cx="768" cy="1152"/>
          </a:xfrm>
        </p:grpSpPr>
        <p:sp>
          <p:nvSpPr>
            <p:cNvPr id="61545" name="Rectangle 115">
              <a:extLst>
                <a:ext uri="{FF2B5EF4-FFF2-40B4-BE49-F238E27FC236}">
                  <a16:creationId xmlns:a16="http://schemas.microsoft.com/office/drawing/2014/main" id="{0E35818B-625B-4916-A0C3-657C6CC45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6" name="Rectangle 110">
              <a:extLst>
                <a:ext uri="{FF2B5EF4-FFF2-40B4-BE49-F238E27FC236}">
                  <a16:creationId xmlns:a16="http://schemas.microsoft.com/office/drawing/2014/main" id="{39432AAA-C14E-460D-AAAC-2492DBCBC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880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7" name="Rectangle 79">
              <a:extLst>
                <a:ext uri="{FF2B5EF4-FFF2-40B4-BE49-F238E27FC236}">
                  <a16:creationId xmlns:a16="http://schemas.microsoft.com/office/drawing/2014/main" id="{D4340776-9703-4B91-9D8A-96AAB2BEB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468" name="Group 3">
            <a:extLst>
              <a:ext uri="{FF2B5EF4-FFF2-40B4-BE49-F238E27FC236}">
                <a16:creationId xmlns:a16="http://schemas.microsoft.com/office/drawing/2014/main" id="{28C9FD19-CCE4-4912-8D2E-F7A429187F08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6705600" cy="3048000"/>
            <a:chOff x="768" y="1728"/>
            <a:chExt cx="4224" cy="1920"/>
          </a:xfrm>
        </p:grpSpPr>
        <p:grpSp>
          <p:nvGrpSpPr>
            <p:cNvPr id="61509" name="Group 4">
              <a:extLst>
                <a:ext uri="{FF2B5EF4-FFF2-40B4-BE49-F238E27FC236}">
                  <a16:creationId xmlns:a16="http://schemas.microsoft.com/office/drawing/2014/main" id="{CE072A8E-C66E-422C-B0DF-5A6692C1C3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28"/>
              <a:ext cx="4224" cy="1920"/>
              <a:chOff x="576" y="1344"/>
              <a:chExt cx="4224" cy="1920"/>
            </a:xfrm>
          </p:grpSpPr>
          <p:grpSp>
            <p:nvGrpSpPr>
              <p:cNvPr id="61512" name="Group 5">
                <a:extLst>
                  <a:ext uri="{FF2B5EF4-FFF2-40B4-BE49-F238E27FC236}">
                    <a16:creationId xmlns:a16="http://schemas.microsoft.com/office/drawing/2014/main" id="{AEA44010-D648-4F4A-81EB-C08B265962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344"/>
                <a:ext cx="4224" cy="1920"/>
                <a:chOff x="576" y="1344"/>
                <a:chExt cx="4224" cy="1920"/>
              </a:xfrm>
            </p:grpSpPr>
            <p:sp>
              <p:nvSpPr>
                <p:cNvPr id="61530" name="Rectangle 6">
                  <a:extLst>
                    <a:ext uri="{FF2B5EF4-FFF2-40B4-BE49-F238E27FC236}">
                      <a16:creationId xmlns:a16="http://schemas.microsoft.com/office/drawing/2014/main" id="{A554CFDF-A389-4904-B4D2-17BDA7385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1344"/>
                  <a:ext cx="4224" cy="192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531" name="Line 7">
                  <a:extLst>
                    <a:ext uri="{FF2B5EF4-FFF2-40B4-BE49-F238E27FC236}">
                      <a16:creationId xmlns:a16="http://schemas.microsoft.com/office/drawing/2014/main" id="{08C7C603-E487-45D9-80CA-28B2F68BF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32" name="Line 8">
                  <a:extLst>
                    <a:ext uri="{FF2B5EF4-FFF2-40B4-BE49-F238E27FC236}">
                      <a16:creationId xmlns:a16="http://schemas.microsoft.com/office/drawing/2014/main" id="{AA2B2D8B-5191-4DB0-8BA5-F32FCDA31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33" name="Line 9">
                  <a:extLst>
                    <a:ext uri="{FF2B5EF4-FFF2-40B4-BE49-F238E27FC236}">
                      <a16:creationId xmlns:a16="http://schemas.microsoft.com/office/drawing/2014/main" id="{816EB1A6-71D5-448D-8307-65A3D35FE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34" name="Line 10">
                  <a:extLst>
                    <a:ext uri="{FF2B5EF4-FFF2-40B4-BE49-F238E27FC236}">
                      <a16:creationId xmlns:a16="http://schemas.microsoft.com/office/drawing/2014/main" id="{341E134D-37CE-4747-90A6-A154E22EB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35" name="Line 11">
                  <a:extLst>
                    <a:ext uri="{FF2B5EF4-FFF2-40B4-BE49-F238E27FC236}">
                      <a16:creationId xmlns:a16="http://schemas.microsoft.com/office/drawing/2014/main" id="{64A2D0B2-8F90-4431-91CA-80F7C694D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36" name="Line 12">
                  <a:extLst>
                    <a:ext uri="{FF2B5EF4-FFF2-40B4-BE49-F238E27FC236}">
                      <a16:creationId xmlns:a16="http://schemas.microsoft.com/office/drawing/2014/main" id="{FFA82C7C-698E-48A9-ACD3-4B99A0C6F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37" name="Line 13">
                  <a:extLst>
                    <a:ext uri="{FF2B5EF4-FFF2-40B4-BE49-F238E27FC236}">
                      <a16:creationId xmlns:a16="http://schemas.microsoft.com/office/drawing/2014/main" id="{568E452E-4FA5-4850-9CBC-ABBF9A675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38" name="Line 14">
                  <a:extLst>
                    <a:ext uri="{FF2B5EF4-FFF2-40B4-BE49-F238E27FC236}">
                      <a16:creationId xmlns:a16="http://schemas.microsoft.com/office/drawing/2014/main" id="{1FE87830-60A8-4BC6-8701-5559179F9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39" name="Line 15">
                  <a:extLst>
                    <a:ext uri="{FF2B5EF4-FFF2-40B4-BE49-F238E27FC236}">
                      <a16:creationId xmlns:a16="http://schemas.microsoft.com/office/drawing/2014/main" id="{68265351-4104-4694-BEAE-DC3D71813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40" name="Line 16">
                  <a:extLst>
                    <a:ext uri="{FF2B5EF4-FFF2-40B4-BE49-F238E27FC236}">
                      <a16:creationId xmlns:a16="http://schemas.microsoft.com/office/drawing/2014/main" id="{68F3D09D-4FA3-40C5-ABBE-02824FEFE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19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41" name="Line 17">
                  <a:extLst>
                    <a:ext uri="{FF2B5EF4-FFF2-40B4-BE49-F238E27FC236}">
                      <a16:creationId xmlns:a16="http://schemas.microsoft.com/office/drawing/2014/main" id="{37DBC3C2-69F9-4530-A952-EEDEA7586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6" y="1728"/>
                  <a:ext cx="42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42" name="Line 18">
                  <a:extLst>
                    <a:ext uri="{FF2B5EF4-FFF2-40B4-BE49-F238E27FC236}">
                      <a16:creationId xmlns:a16="http://schemas.microsoft.com/office/drawing/2014/main" id="{305F4F71-D881-49E7-844A-5C8560B865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42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43" name="Line 19">
                  <a:extLst>
                    <a:ext uri="{FF2B5EF4-FFF2-40B4-BE49-F238E27FC236}">
                      <a16:creationId xmlns:a16="http://schemas.microsoft.com/office/drawing/2014/main" id="{BC8E89F3-7DDF-4A92-A788-F58876CD1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6" y="2496"/>
                  <a:ext cx="42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44" name="Line 20">
                  <a:extLst>
                    <a:ext uri="{FF2B5EF4-FFF2-40B4-BE49-F238E27FC236}">
                      <a16:creationId xmlns:a16="http://schemas.microsoft.com/office/drawing/2014/main" id="{5CAD0117-0F44-49D6-9FEA-60D08E1380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6" y="2880"/>
                  <a:ext cx="42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1513" name="Rectangle 21">
                <a:extLst>
                  <a:ext uri="{FF2B5EF4-FFF2-40B4-BE49-F238E27FC236}">
                    <a16:creationId xmlns:a16="http://schemas.microsoft.com/office/drawing/2014/main" id="{807C99C7-F4DD-4DCD-AF6B-9C6EA936E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728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14" name="Rectangle 22">
                <a:extLst>
                  <a:ext uri="{FF2B5EF4-FFF2-40B4-BE49-F238E27FC236}">
                    <a16:creationId xmlns:a16="http://schemas.microsoft.com/office/drawing/2014/main" id="{4EE8616D-1853-41B1-922B-9487AB024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15" name="Rectangle 23">
                <a:extLst>
                  <a:ext uri="{FF2B5EF4-FFF2-40B4-BE49-F238E27FC236}">
                    <a16:creationId xmlns:a16="http://schemas.microsoft.com/office/drawing/2014/main" id="{A24D4830-3D92-4522-B91F-659900080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16" name="Rectangle 24">
                <a:extLst>
                  <a:ext uri="{FF2B5EF4-FFF2-40B4-BE49-F238E27FC236}">
                    <a16:creationId xmlns:a16="http://schemas.microsoft.com/office/drawing/2014/main" id="{7EF14A8C-FB55-407F-B438-6D437A94D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496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17" name="Rectangle 25">
                <a:extLst>
                  <a:ext uri="{FF2B5EF4-FFF2-40B4-BE49-F238E27FC236}">
                    <a16:creationId xmlns:a16="http://schemas.microsoft.com/office/drawing/2014/main" id="{58D92701-8E8B-4B68-9F64-D4EE5A0C4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496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18" name="Rectangle 26">
                <a:extLst>
                  <a:ext uri="{FF2B5EF4-FFF2-40B4-BE49-F238E27FC236}">
                    <a16:creationId xmlns:a16="http://schemas.microsoft.com/office/drawing/2014/main" id="{4F59E216-E149-4B87-900A-148CC87A0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112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19" name="Rectangle 27">
                <a:extLst>
                  <a:ext uri="{FF2B5EF4-FFF2-40B4-BE49-F238E27FC236}">
                    <a16:creationId xmlns:a16="http://schemas.microsoft.com/office/drawing/2014/main" id="{547E372F-D207-4B90-8FD9-055DCF972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0" name="Rectangle 28">
                <a:extLst>
                  <a:ext uri="{FF2B5EF4-FFF2-40B4-BE49-F238E27FC236}">
                    <a16:creationId xmlns:a16="http://schemas.microsoft.com/office/drawing/2014/main" id="{FA1CC4A4-F2E8-4F1F-AD05-777758375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1" name="Rectangle 29">
                <a:extLst>
                  <a:ext uri="{FF2B5EF4-FFF2-40B4-BE49-F238E27FC236}">
                    <a16:creationId xmlns:a16="http://schemas.microsoft.com/office/drawing/2014/main" id="{C9CB14BA-A4A8-45C3-83FA-7BFD4C7C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2" name="Rectangle 30">
                <a:extLst>
                  <a:ext uri="{FF2B5EF4-FFF2-40B4-BE49-F238E27FC236}">
                    <a16:creationId xmlns:a16="http://schemas.microsoft.com/office/drawing/2014/main" id="{173AFC19-B539-41AD-98CD-4F7A8677E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3" name="Rectangle 31">
                <a:extLst>
                  <a:ext uri="{FF2B5EF4-FFF2-40B4-BE49-F238E27FC236}">
                    <a16:creationId xmlns:a16="http://schemas.microsoft.com/office/drawing/2014/main" id="{2225387C-51AF-45C5-945F-0589EE7B0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4" name="Rectangle 32">
                <a:extLst>
                  <a:ext uri="{FF2B5EF4-FFF2-40B4-BE49-F238E27FC236}">
                    <a16:creationId xmlns:a16="http://schemas.microsoft.com/office/drawing/2014/main" id="{AC593F03-E6B4-48BE-8BB2-5D8F95D22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5" name="Rectangle 33">
                <a:extLst>
                  <a:ext uri="{FF2B5EF4-FFF2-40B4-BE49-F238E27FC236}">
                    <a16:creationId xmlns:a16="http://schemas.microsoft.com/office/drawing/2014/main" id="{DC239AB8-ADB7-46EB-88EB-50A048E8F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6" name="Rectangle 34">
                <a:extLst>
                  <a:ext uri="{FF2B5EF4-FFF2-40B4-BE49-F238E27FC236}">
                    <a16:creationId xmlns:a16="http://schemas.microsoft.com/office/drawing/2014/main" id="{6BDF7E11-5004-45C4-8F3A-0562F9383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496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7" name="Rectangle 35">
                <a:extLst>
                  <a:ext uri="{FF2B5EF4-FFF2-40B4-BE49-F238E27FC236}">
                    <a16:creationId xmlns:a16="http://schemas.microsoft.com/office/drawing/2014/main" id="{B323EF52-5D10-4129-9F09-1BD5AD678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8" name="Rectangle 36">
                <a:extLst>
                  <a:ext uri="{FF2B5EF4-FFF2-40B4-BE49-F238E27FC236}">
                    <a16:creationId xmlns:a16="http://schemas.microsoft.com/office/drawing/2014/main" id="{FBFC7E91-C75A-4552-89FE-FC622C79F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9" name="Rectangle 37">
                <a:extLst>
                  <a:ext uri="{FF2B5EF4-FFF2-40B4-BE49-F238E27FC236}">
                    <a16:creationId xmlns:a16="http://schemas.microsoft.com/office/drawing/2014/main" id="{97F9DA90-638C-4711-ACA3-B3622DC9A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384" cy="384"/>
              </a:xfrm>
              <a:prstGeom prst="rect">
                <a:avLst/>
              </a:prstGeom>
              <a:solidFill>
                <a:srgbClr val="77777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10" name="Rectangle 38">
              <a:extLst>
                <a:ext uri="{FF2B5EF4-FFF2-40B4-BE49-F238E27FC236}">
                  <a16:creationId xmlns:a16="http://schemas.microsoft.com/office/drawing/2014/main" id="{95D86260-8A51-4EA0-A95A-87E890B02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880"/>
              <a:ext cx="384" cy="384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11" name="Rectangle 39">
              <a:extLst>
                <a:ext uri="{FF2B5EF4-FFF2-40B4-BE49-F238E27FC236}">
                  <a16:creationId xmlns:a16="http://schemas.microsoft.com/office/drawing/2014/main" id="{59B17509-D192-44C4-91A5-0F2159080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96"/>
              <a:ext cx="384" cy="384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69" name="Text Box 40">
            <a:extLst>
              <a:ext uri="{FF2B5EF4-FFF2-40B4-BE49-F238E27FC236}">
                <a16:creationId xmlns:a16="http://schemas.microsoft.com/office/drawing/2014/main" id="{FFEBBFA4-D67A-4AFD-9508-58839784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0513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470" name="Text Box 41">
            <a:extLst>
              <a:ext uri="{FF2B5EF4-FFF2-40B4-BE49-F238E27FC236}">
                <a16:creationId xmlns:a16="http://schemas.microsoft.com/office/drawing/2014/main" id="{EC864E0E-84A3-4C70-B404-0219CEDD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513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71" name="Text Box 42">
            <a:extLst>
              <a:ext uri="{FF2B5EF4-FFF2-40B4-BE49-F238E27FC236}">
                <a16:creationId xmlns:a16="http://schemas.microsoft.com/office/drawing/2014/main" id="{8EC7C046-6DA6-4B82-9EAF-D6DC2E36E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513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72" name="Text Box 43">
            <a:extLst>
              <a:ext uri="{FF2B5EF4-FFF2-40B4-BE49-F238E27FC236}">
                <a16:creationId xmlns:a16="http://schemas.microsoft.com/office/drawing/2014/main" id="{235E4129-AD71-4B7B-A761-99AC86FFA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513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73" name="Text Box 44">
            <a:extLst>
              <a:ext uri="{FF2B5EF4-FFF2-40B4-BE49-F238E27FC236}">
                <a16:creationId xmlns:a16="http://schemas.microsoft.com/office/drawing/2014/main" id="{ABEF0B69-477B-4D3E-B95E-72EFCE4C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474" name="Text Box 45">
            <a:extLst>
              <a:ext uri="{FF2B5EF4-FFF2-40B4-BE49-F238E27FC236}">
                <a16:creationId xmlns:a16="http://schemas.microsoft.com/office/drawing/2014/main" id="{7D11D6B1-03D8-4A16-B88E-EE236010D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475" name="Text Box 46">
            <a:extLst>
              <a:ext uri="{FF2B5EF4-FFF2-40B4-BE49-F238E27FC236}">
                <a16:creationId xmlns:a16="http://schemas.microsoft.com/office/drawing/2014/main" id="{01E6429A-C0DD-45F7-AE45-142293B8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476" name="Text Box 47">
            <a:extLst>
              <a:ext uri="{FF2B5EF4-FFF2-40B4-BE49-F238E27FC236}">
                <a16:creationId xmlns:a16="http://schemas.microsoft.com/office/drawing/2014/main" id="{D62A66A3-C1B5-4235-B0F9-C227037F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6609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477" name="Text Box 48">
            <a:extLst>
              <a:ext uri="{FF2B5EF4-FFF2-40B4-BE49-F238E27FC236}">
                <a16:creationId xmlns:a16="http://schemas.microsoft.com/office/drawing/2014/main" id="{AB9BF1F2-D4B4-48C6-8ACC-94CB5B8A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4417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78" name="Text Box 49">
            <a:extLst>
              <a:ext uri="{FF2B5EF4-FFF2-40B4-BE49-F238E27FC236}">
                <a16:creationId xmlns:a16="http://schemas.microsoft.com/office/drawing/2014/main" id="{F7747ACD-E3D0-4D0C-B7D0-57A969F51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79" name="Text Box 50">
            <a:extLst>
              <a:ext uri="{FF2B5EF4-FFF2-40B4-BE49-F238E27FC236}">
                <a16:creationId xmlns:a16="http://schemas.microsoft.com/office/drawing/2014/main" id="{B7325E56-32FD-45E5-899D-0B90FF89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480" name="Text Box 51">
            <a:extLst>
              <a:ext uri="{FF2B5EF4-FFF2-40B4-BE49-F238E27FC236}">
                <a16:creationId xmlns:a16="http://schemas.microsoft.com/office/drawing/2014/main" id="{AA3BD565-87AC-46E8-842C-891CF6842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81" name="Text Box 52">
            <a:extLst>
              <a:ext uri="{FF2B5EF4-FFF2-40B4-BE49-F238E27FC236}">
                <a16:creationId xmlns:a16="http://schemas.microsoft.com/office/drawing/2014/main" id="{166DC882-5D4A-459F-88C5-D6D8E554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417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482" name="Text Box 53">
            <a:extLst>
              <a:ext uri="{FF2B5EF4-FFF2-40B4-BE49-F238E27FC236}">
                <a16:creationId xmlns:a16="http://schemas.microsoft.com/office/drawing/2014/main" id="{75AA4111-4F28-49C5-B5B6-A69701C37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513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83" name="Text Box 54">
            <a:extLst>
              <a:ext uri="{FF2B5EF4-FFF2-40B4-BE49-F238E27FC236}">
                <a16:creationId xmlns:a16="http://schemas.microsoft.com/office/drawing/2014/main" id="{C01E0F51-55E5-40C8-915B-784BEEAC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513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84" name="Text Box 55">
            <a:extLst>
              <a:ext uri="{FF2B5EF4-FFF2-40B4-BE49-F238E27FC236}">
                <a16:creationId xmlns:a16="http://schemas.microsoft.com/office/drawing/2014/main" id="{F5D5C268-678F-4247-84CF-6963D134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513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85" name="Text Box 56">
            <a:extLst>
              <a:ext uri="{FF2B5EF4-FFF2-40B4-BE49-F238E27FC236}">
                <a16:creationId xmlns:a16="http://schemas.microsoft.com/office/drawing/2014/main" id="{FA7508EB-8B65-4209-9CA1-8226DB61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486" name="Text Box 57">
            <a:extLst>
              <a:ext uri="{FF2B5EF4-FFF2-40B4-BE49-F238E27FC236}">
                <a16:creationId xmlns:a16="http://schemas.microsoft.com/office/drawing/2014/main" id="{E8E57CD3-3AF3-4FBD-B9BA-3513607C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609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87" name="Text Box 58">
            <a:extLst>
              <a:ext uri="{FF2B5EF4-FFF2-40B4-BE49-F238E27FC236}">
                <a16:creationId xmlns:a16="http://schemas.microsoft.com/office/drawing/2014/main" id="{3C8DCCF6-4AFE-4F49-AE69-2ABC0D2B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417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88" name="Text Box 59">
            <a:extLst>
              <a:ext uri="{FF2B5EF4-FFF2-40B4-BE49-F238E27FC236}">
                <a16:creationId xmlns:a16="http://schemas.microsoft.com/office/drawing/2014/main" id="{A2EAF176-C07B-4532-9B2E-E3E677648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417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489" name="Text Box 60">
            <a:extLst>
              <a:ext uri="{FF2B5EF4-FFF2-40B4-BE49-F238E27FC236}">
                <a16:creationId xmlns:a16="http://schemas.microsoft.com/office/drawing/2014/main" id="{C246F4C7-5D09-42E5-BE14-3E3A30D9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90" name="Text Box 61">
            <a:extLst>
              <a:ext uri="{FF2B5EF4-FFF2-40B4-BE49-F238E27FC236}">
                <a16:creationId xmlns:a16="http://schemas.microsoft.com/office/drawing/2014/main" id="{F71825A4-8FF0-4518-A9B0-B9BDC024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91" name="Text Box 62">
            <a:extLst>
              <a:ext uri="{FF2B5EF4-FFF2-40B4-BE49-F238E27FC236}">
                <a16:creationId xmlns:a16="http://schemas.microsoft.com/office/drawing/2014/main" id="{E00A3D43-4A5D-4A4A-8224-49540E1F9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92" name="Text Box 63">
            <a:extLst>
              <a:ext uri="{FF2B5EF4-FFF2-40B4-BE49-F238E27FC236}">
                <a16:creationId xmlns:a16="http://schemas.microsoft.com/office/drawing/2014/main" id="{0F1F7F2C-4415-4D00-80A2-7EF6D2AE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93" name="Text Box 64">
            <a:extLst>
              <a:ext uri="{FF2B5EF4-FFF2-40B4-BE49-F238E27FC236}">
                <a16:creationId xmlns:a16="http://schemas.microsoft.com/office/drawing/2014/main" id="{4FD604F4-5397-4AA9-A63B-49D49359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94" name="Text Box 65">
            <a:extLst>
              <a:ext uri="{FF2B5EF4-FFF2-40B4-BE49-F238E27FC236}">
                <a16:creationId xmlns:a16="http://schemas.microsoft.com/office/drawing/2014/main" id="{992AAEF3-6947-45D6-B038-48C1BB35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495" name="Text Box 66">
            <a:extLst>
              <a:ext uri="{FF2B5EF4-FFF2-40B4-BE49-F238E27FC236}">
                <a16:creationId xmlns:a16="http://schemas.microsoft.com/office/drawing/2014/main" id="{D1F2D539-5BD5-4476-B5EF-B44795793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96" name="Text Box 67">
            <a:extLst>
              <a:ext uri="{FF2B5EF4-FFF2-40B4-BE49-F238E27FC236}">
                <a16:creationId xmlns:a16="http://schemas.microsoft.com/office/drawing/2014/main" id="{7BA57257-667C-484A-8E02-20FD4550A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97" name="Text Box 68">
            <a:extLst>
              <a:ext uri="{FF2B5EF4-FFF2-40B4-BE49-F238E27FC236}">
                <a16:creationId xmlns:a16="http://schemas.microsoft.com/office/drawing/2014/main" id="{24272C3A-0880-4D57-A270-067A6A08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98" name="Text Box 69">
            <a:extLst>
              <a:ext uri="{FF2B5EF4-FFF2-40B4-BE49-F238E27FC236}">
                <a16:creationId xmlns:a16="http://schemas.microsoft.com/office/drawing/2014/main" id="{850B00A1-F38B-4746-B5C5-07A1A6BE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99" name="Text Box 70">
            <a:extLst>
              <a:ext uri="{FF2B5EF4-FFF2-40B4-BE49-F238E27FC236}">
                <a16:creationId xmlns:a16="http://schemas.microsoft.com/office/drawing/2014/main" id="{F6B30EE9-1CD1-4D8E-B0EE-E9BACAEF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500" name="Text Box 71">
            <a:extLst>
              <a:ext uri="{FF2B5EF4-FFF2-40B4-BE49-F238E27FC236}">
                <a16:creationId xmlns:a16="http://schemas.microsoft.com/office/drawing/2014/main" id="{C82850CE-D06A-47D4-BD74-66900590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501" name="Text Box 72">
            <a:extLst>
              <a:ext uri="{FF2B5EF4-FFF2-40B4-BE49-F238E27FC236}">
                <a16:creationId xmlns:a16="http://schemas.microsoft.com/office/drawing/2014/main" id="{4130009B-F4B4-4A28-B690-2EEC0571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502" name="Text Box 73">
            <a:extLst>
              <a:ext uri="{FF2B5EF4-FFF2-40B4-BE49-F238E27FC236}">
                <a16:creationId xmlns:a16="http://schemas.microsoft.com/office/drawing/2014/main" id="{6DCEFE79-9202-42A4-96A9-A11503AF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321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503" name="Text Box 74">
            <a:extLst>
              <a:ext uri="{FF2B5EF4-FFF2-40B4-BE49-F238E27FC236}">
                <a16:creationId xmlns:a16="http://schemas.microsoft.com/office/drawing/2014/main" id="{FD353DA2-E53E-47F0-97C5-480FF91E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417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504" name="Text Box 75">
            <a:extLst>
              <a:ext uri="{FF2B5EF4-FFF2-40B4-BE49-F238E27FC236}">
                <a16:creationId xmlns:a16="http://schemas.microsoft.com/office/drawing/2014/main" id="{F4AFF298-03D9-4D4D-92A8-A5AB806A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270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505" name="Text Box 76">
            <a:extLst>
              <a:ext uri="{FF2B5EF4-FFF2-40B4-BE49-F238E27FC236}">
                <a16:creationId xmlns:a16="http://schemas.microsoft.com/office/drawing/2014/main" id="{864C49C7-57B2-4183-B927-0D84EBAB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513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506" name="Text Box 77">
            <a:extLst>
              <a:ext uri="{FF2B5EF4-FFF2-40B4-BE49-F238E27FC236}">
                <a16:creationId xmlns:a16="http://schemas.microsoft.com/office/drawing/2014/main" id="{83B72E8C-2EB3-49C1-91A8-BFD4C834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6609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507" name="Rectangle 87">
            <a:extLst>
              <a:ext uri="{FF2B5EF4-FFF2-40B4-BE49-F238E27FC236}">
                <a16:creationId xmlns:a16="http://schemas.microsoft.com/office/drawing/2014/main" id="{572D47A5-49CE-4699-A266-C03589B76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1" name="Rectangle 84">
            <a:extLst>
              <a:ext uri="{FF2B5EF4-FFF2-40B4-BE49-F238E27FC236}">
                <a16:creationId xmlns:a16="http://schemas.microsoft.com/office/drawing/2014/main" id="{80B728C4-E49B-40D7-AC4E-E35A0FA9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9624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1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>
            <a:extLst>
              <a:ext uri="{FF2B5EF4-FFF2-40B4-BE49-F238E27FC236}">
                <a16:creationId xmlns:a16="http://schemas.microsoft.com/office/drawing/2014/main" id="{8AB4E2FA-2FEA-4BD1-8CB8-C8759E11A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42698F-D672-4268-BD70-E9612FC78C41}" type="slidenum">
              <a:rPr lang="en-US" altLang="en-US" sz="1200">
                <a:latin typeface="Garamond" panose="02020404030301010803" pitchFamily="18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B307A4F-F348-4364-AB53-AAB0EDCAC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Best-First Search</a:t>
            </a:r>
          </a:p>
        </p:txBody>
      </p:sp>
      <p:sp>
        <p:nvSpPr>
          <p:cNvPr id="62468" name="Oval 3">
            <a:extLst>
              <a:ext uri="{FF2B5EF4-FFF2-40B4-BE49-F238E27FC236}">
                <a16:creationId xmlns:a16="http://schemas.microsoft.com/office/drawing/2014/main" id="{D92732C4-55DF-4675-8AF2-B3D2264BC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solidFill>
            <a:srgbClr val="F81706"/>
          </a:solidFill>
          <a:ln w="9525">
            <a:solidFill>
              <a:srgbClr val="F8170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Oval 4">
            <a:extLst>
              <a:ext uri="{FF2B5EF4-FFF2-40B4-BE49-F238E27FC236}">
                <a16:creationId xmlns:a16="http://schemas.microsoft.com/office/drawing/2014/main" id="{32545B0E-1744-4F1E-9EB6-3F251781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81400"/>
            <a:ext cx="152400" cy="152400"/>
          </a:xfrm>
          <a:prstGeom prst="ellipse">
            <a:avLst/>
          </a:prstGeom>
          <a:solidFill>
            <a:srgbClr val="45D628"/>
          </a:solidFill>
          <a:ln w="9525">
            <a:solidFill>
              <a:srgbClr val="45D62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470" name="Group 5">
            <a:extLst>
              <a:ext uri="{FF2B5EF4-FFF2-40B4-BE49-F238E27FC236}">
                <a16:creationId xmlns:a16="http://schemas.microsoft.com/office/drawing/2014/main" id="{91130ED2-797E-4ACF-9E1C-AC90941BC45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28800"/>
            <a:ext cx="6096000" cy="3657600"/>
            <a:chOff x="960" y="1152"/>
            <a:chExt cx="3840" cy="2304"/>
          </a:xfrm>
        </p:grpSpPr>
        <p:sp>
          <p:nvSpPr>
            <p:cNvPr id="62619" name="Rectangle 6">
              <a:extLst>
                <a:ext uri="{FF2B5EF4-FFF2-40B4-BE49-F238E27FC236}">
                  <a16:creationId xmlns:a16="http://schemas.microsoft.com/office/drawing/2014/main" id="{E8D69E70-85C0-485C-9B59-DBF8B5740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3840" cy="23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20" name="Line 7">
              <a:extLst>
                <a:ext uri="{FF2B5EF4-FFF2-40B4-BE49-F238E27FC236}">
                  <a16:creationId xmlns:a16="http://schemas.microsoft.com/office/drawing/2014/main" id="{6BD384F1-0B17-4F68-8B06-F042488C4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344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1" name="Line 8">
              <a:extLst>
                <a:ext uri="{FF2B5EF4-FFF2-40B4-BE49-F238E27FC236}">
                  <a16:creationId xmlns:a16="http://schemas.microsoft.com/office/drawing/2014/main" id="{7AE12E77-4365-4E2D-8A5A-E29FA80E7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2" name="Line 9">
              <a:extLst>
                <a:ext uri="{FF2B5EF4-FFF2-40B4-BE49-F238E27FC236}">
                  <a16:creationId xmlns:a16="http://schemas.microsoft.com/office/drawing/2014/main" id="{705F61DB-18A0-4622-805B-DB431DBA9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728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3" name="Line 10">
              <a:extLst>
                <a:ext uri="{FF2B5EF4-FFF2-40B4-BE49-F238E27FC236}">
                  <a16:creationId xmlns:a16="http://schemas.microsoft.com/office/drawing/2014/main" id="{CEF11A63-E9EE-4C4A-A83C-57CEEF49C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4" name="Line 11">
              <a:extLst>
                <a:ext uri="{FF2B5EF4-FFF2-40B4-BE49-F238E27FC236}">
                  <a16:creationId xmlns:a16="http://schemas.microsoft.com/office/drawing/2014/main" id="{EE8DC6C1-F155-41DC-AB0B-0E895FFFB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112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5" name="Line 12">
              <a:extLst>
                <a:ext uri="{FF2B5EF4-FFF2-40B4-BE49-F238E27FC236}">
                  <a16:creationId xmlns:a16="http://schemas.microsoft.com/office/drawing/2014/main" id="{9806F447-95E0-44B8-AE4E-24A2C7786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04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6" name="Line 13">
              <a:extLst>
                <a:ext uri="{FF2B5EF4-FFF2-40B4-BE49-F238E27FC236}">
                  <a16:creationId xmlns:a16="http://schemas.microsoft.com/office/drawing/2014/main" id="{59A57D18-822F-4F9A-BA8D-2A9E122AE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496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7" name="Line 14">
              <a:extLst>
                <a:ext uri="{FF2B5EF4-FFF2-40B4-BE49-F238E27FC236}">
                  <a16:creationId xmlns:a16="http://schemas.microsoft.com/office/drawing/2014/main" id="{47CCF804-6653-4E2A-8E5A-8C1D639CB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688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8" name="Line 15">
              <a:extLst>
                <a:ext uri="{FF2B5EF4-FFF2-40B4-BE49-F238E27FC236}">
                  <a16:creationId xmlns:a16="http://schemas.microsoft.com/office/drawing/2014/main" id="{B5EC49F7-4705-41AC-A000-0F4BCD203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880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29" name="Line 16">
              <a:extLst>
                <a:ext uri="{FF2B5EF4-FFF2-40B4-BE49-F238E27FC236}">
                  <a16:creationId xmlns:a16="http://schemas.microsoft.com/office/drawing/2014/main" id="{93EF07C5-9C62-4355-B9E7-93C332332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072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0" name="Line 17">
              <a:extLst>
                <a:ext uri="{FF2B5EF4-FFF2-40B4-BE49-F238E27FC236}">
                  <a16:creationId xmlns:a16="http://schemas.microsoft.com/office/drawing/2014/main" id="{CFAD21DF-1744-433F-9BC4-F946BB9AE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264"/>
              <a:ext cx="38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1" name="Line 18">
              <a:extLst>
                <a:ext uri="{FF2B5EF4-FFF2-40B4-BE49-F238E27FC236}">
                  <a16:creationId xmlns:a16="http://schemas.microsoft.com/office/drawing/2014/main" id="{86FFE7FC-0216-4F5D-95EB-FDE26857F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2" name="Line 19">
              <a:extLst>
                <a:ext uri="{FF2B5EF4-FFF2-40B4-BE49-F238E27FC236}">
                  <a16:creationId xmlns:a16="http://schemas.microsoft.com/office/drawing/2014/main" id="{40920DA1-1BF9-4F75-94F9-45DD7CEA9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3" name="Line 20">
              <a:extLst>
                <a:ext uri="{FF2B5EF4-FFF2-40B4-BE49-F238E27FC236}">
                  <a16:creationId xmlns:a16="http://schemas.microsoft.com/office/drawing/2014/main" id="{71D6C3CA-55FB-4BE0-9D3A-831763B4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4" name="Line 21">
              <a:extLst>
                <a:ext uri="{FF2B5EF4-FFF2-40B4-BE49-F238E27FC236}">
                  <a16:creationId xmlns:a16="http://schemas.microsoft.com/office/drawing/2014/main" id="{774576D9-5FD2-423B-B337-663F5F284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5" name="Line 22">
              <a:extLst>
                <a:ext uri="{FF2B5EF4-FFF2-40B4-BE49-F238E27FC236}">
                  <a16:creationId xmlns:a16="http://schemas.microsoft.com/office/drawing/2014/main" id="{6BD0B7F4-09D5-4EB6-8125-867B91723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6" name="Line 23">
              <a:extLst>
                <a:ext uri="{FF2B5EF4-FFF2-40B4-BE49-F238E27FC236}">
                  <a16:creationId xmlns:a16="http://schemas.microsoft.com/office/drawing/2014/main" id="{9C52B44A-5ABD-43FF-BA45-133E6D306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7" name="Line 24">
              <a:extLst>
                <a:ext uri="{FF2B5EF4-FFF2-40B4-BE49-F238E27FC236}">
                  <a16:creationId xmlns:a16="http://schemas.microsoft.com/office/drawing/2014/main" id="{6B6463AB-9653-48A9-A473-887B3156D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8" name="Line 25">
              <a:extLst>
                <a:ext uri="{FF2B5EF4-FFF2-40B4-BE49-F238E27FC236}">
                  <a16:creationId xmlns:a16="http://schemas.microsoft.com/office/drawing/2014/main" id="{766451C6-EB64-412A-BC33-4C6ED856A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39" name="Line 26">
              <a:extLst>
                <a:ext uri="{FF2B5EF4-FFF2-40B4-BE49-F238E27FC236}">
                  <a16:creationId xmlns:a16="http://schemas.microsoft.com/office/drawing/2014/main" id="{84A245CB-0B5E-4A31-B230-DBA82FABB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0" name="Line 27">
              <a:extLst>
                <a:ext uri="{FF2B5EF4-FFF2-40B4-BE49-F238E27FC236}">
                  <a16:creationId xmlns:a16="http://schemas.microsoft.com/office/drawing/2014/main" id="{B25334A0-D474-4846-B761-3F609F261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1" name="Line 28">
              <a:extLst>
                <a:ext uri="{FF2B5EF4-FFF2-40B4-BE49-F238E27FC236}">
                  <a16:creationId xmlns:a16="http://schemas.microsoft.com/office/drawing/2014/main" id="{913356F0-DA57-4E71-BEC6-98F099719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2" name="Line 29">
              <a:extLst>
                <a:ext uri="{FF2B5EF4-FFF2-40B4-BE49-F238E27FC236}">
                  <a16:creationId xmlns:a16="http://schemas.microsoft.com/office/drawing/2014/main" id="{C34595A5-CC23-4BD8-91B7-823383F66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3" name="Line 30">
              <a:extLst>
                <a:ext uri="{FF2B5EF4-FFF2-40B4-BE49-F238E27FC236}">
                  <a16:creationId xmlns:a16="http://schemas.microsoft.com/office/drawing/2014/main" id="{45CD3326-1FC8-40FB-A803-7A652DB7A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4" name="Line 31">
              <a:extLst>
                <a:ext uri="{FF2B5EF4-FFF2-40B4-BE49-F238E27FC236}">
                  <a16:creationId xmlns:a16="http://schemas.microsoft.com/office/drawing/2014/main" id="{3AC5BD62-20E3-4C27-A0B0-3FB309B35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5" name="Line 32">
              <a:extLst>
                <a:ext uri="{FF2B5EF4-FFF2-40B4-BE49-F238E27FC236}">
                  <a16:creationId xmlns:a16="http://schemas.microsoft.com/office/drawing/2014/main" id="{8C89D671-5CE9-42AF-9951-117245960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6" name="Line 33">
              <a:extLst>
                <a:ext uri="{FF2B5EF4-FFF2-40B4-BE49-F238E27FC236}">
                  <a16:creationId xmlns:a16="http://schemas.microsoft.com/office/drawing/2014/main" id="{B1F71D14-890C-4B4E-9E2A-44E0EC3FD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7" name="Line 34">
              <a:extLst>
                <a:ext uri="{FF2B5EF4-FFF2-40B4-BE49-F238E27FC236}">
                  <a16:creationId xmlns:a16="http://schemas.microsoft.com/office/drawing/2014/main" id="{418CEF75-303F-4B83-93D6-A689D9828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8" name="Line 35">
              <a:extLst>
                <a:ext uri="{FF2B5EF4-FFF2-40B4-BE49-F238E27FC236}">
                  <a16:creationId xmlns:a16="http://schemas.microsoft.com/office/drawing/2014/main" id="{FC2EE45C-0269-47DA-A93A-A37F48B27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49" name="Line 36">
              <a:extLst>
                <a:ext uri="{FF2B5EF4-FFF2-40B4-BE49-F238E27FC236}">
                  <a16:creationId xmlns:a16="http://schemas.microsoft.com/office/drawing/2014/main" id="{9B755B9D-7808-4629-947A-BAF531D65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23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2471" name="Freeform 37">
            <a:extLst>
              <a:ext uri="{FF2B5EF4-FFF2-40B4-BE49-F238E27FC236}">
                <a16:creationId xmlns:a16="http://schemas.microsoft.com/office/drawing/2014/main" id="{A62A00C3-6A06-46C7-A797-6890D000D0FE}"/>
              </a:ext>
            </a:extLst>
          </p:cNvPr>
          <p:cNvSpPr>
            <a:spLocks/>
          </p:cNvSpPr>
          <p:nvPr/>
        </p:nvSpPr>
        <p:spPr bwMode="auto">
          <a:xfrm>
            <a:off x="3048000" y="2438400"/>
            <a:ext cx="3048000" cy="2438400"/>
          </a:xfrm>
          <a:custGeom>
            <a:avLst/>
            <a:gdLst>
              <a:gd name="T0" fmla="*/ 0 w 1920"/>
              <a:gd name="T1" fmla="*/ 0 h 1536"/>
              <a:gd name="T2" fmla="*/ 0 w 1920"/>
              <a:gd name="T3" fmla="*/ 2147483646 h 1536"/>
              <a:gd name="T4" fmla="*/ 2147483646 w 1920"/>
              <a:gd name="T5" fmla="*/ 2147483646 h 1536"/>
              <a:gd name="T6" fmla="*/ 2147483646 w 1920"/>
              <a:gd name="T7" fmla="*/ 2147483646 h 1536"/>
              <a:gd name="T8" fmla="*/ 0 w 1920"/>
              <a:gd name="T9" fmla="*/ 2147483646 h 1536"/>
              <a:gd name="T10" fmla="*/ 0 w 1920"/>
              <a:gd name="T11" fmla="*/ 2147483646 h 1536"/>
              <a:gd name="T12" fmla="*/ 2147483646 w 1920"/>
              <a:gd name="T13" fmla="*/ 2147483646 h 1536"/>
              <a:gd name="T14" fmla="*/ 2147483646 w 1920"/>
              <a:gd name="T15" fmla="*/ 0 h 1536"/>
              <a:gd name="T16" fmla="*/ 0 w 1920"/>
              <a:gd name="T17" fmla="*/ 0 h 1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0"/>
              <a:gd name="T28" fmla="*/ 0 h 1536"/>
              <a:gd name="T29" fmla="*/ 1920 w 1920"/>
              <a:gd name="T30" fmla="*/ 1536 h 1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0" h="1536">
                <a:moveTo>
                  <a:pt x="0" y="0"/>
                </a:moveTo>
                <a:lnTo>
                  <a:pt x="0" y="192"/>
                </a:lnTo>
                <a:lnTo>
                  <a:pt x="1728" y="192"/>
                </a:lnTo>
                <a:lnTo>
                  <a:pt x="1728" y="1344"/>
                </a:lnTo>
                <a:lnTo>
                  <a:pt x="0" y="1344"/>
                </a:lnTo>
                <a:lnTo>
                  <a:pt x="0" y="1536"/>
                </a:lnTo>
                <a:lnTo>
                  <a:pt x="1920" y="1536"/>
                </a:lnTo>
                <a:lnTo>
                  <a:pt x="19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D10AD229-279A-4FDE-9970-8EF5912B7EB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276600"/>
            <a:ext cx="762000" cy="762000"/>
            <a:chOff x="1872" y="3600"/>
            <a:chExt cx="480" cy="480"/>
          </a:xfrm>
        </p:grpSpPr>
        <p:sp>
          <p:nvSpPr>
            <p:cNvPr id="62611" name="Oval 39">
              <a:extLst>
                <a:ext uri="{FF2B5EF4-FFF2-40B4-BE49-F238E27FC236}">
                  <a16:creationId xmlns:a16="http://schemas.microsoft.com/office/drawing/2014/main" id="{BF637BC5-D4A1-4BB3-BAEC-E78311259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79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12" name="Oval 40">
              <a:extLst>
                <a:ext uri="{FF2B5EF4-FFF2-40B4-BE49-F238E27FC236}">
                  <a16:creationId xmlns:a16="http://schemas.microsoft.com/office/drawing/2014/main" id="{56471998-D12A-4032-A927-2A169A553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98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13" name="Oval 41">
              <a:extLst>
                <a:ext uri="{FF2B5EF4-FFF2-40B4-BE49-F238E27FC236}">
                  <a16:creationId xmlns:a16="http://schemas.microsoft.com/office/drawing/2014/main" id="{8B71A691-9A85-4EC4-B21A-9CFB6B86A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79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14" name="Oval 42">
              <a:extLst>
                <a:ext uri="{FF2B5EF4-FFF2-40B4-BE49-F238E27FC236}">
                  <a16:creationId xmlns:a16="http://schemas.microsoft.com/office/drawing/2014/main" id="{23C5D3EB-E809-4632-9316-7F24BF380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15" name="Line 43">
              <a:extLst>
                <a:ext uri="{FF2B5EF4-FFF2-40B4-BE49-F238E27FC236}">
                  <a16:creationId xmlns:a16="http://schemas.microsoft.com/office/drawing/2014/main" id="{DC17E9A6-D23D-4090-8B2E-4D2F9718A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64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16" name="Line 44">
              <a:extLst>
                <a:ext uri="{FF2B5EF4-FFF2-40B4-BE49-F238E27FC236}">
                  <a16:creationId xmlns:a16="http://schemas.microsoft.com/office/drawing/2014/main" id="{5CB5159C-DCB4-4FB5-8B45-2B3A97998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84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17" name="Line 45">
              <a:extLst>
                <a:ext uri="{FF2B5EF4-FFF2-40B4-BE49-F238E27FC236}">
                  <a16:creationId xmlns:a16="http://schemas.microsoft.com/office/drawing/2014/main" id="{BB065B91-5A51-4F86-8B5D-71FF40F90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8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18" name="Line 46">
              <a:extLst>
                <a:ext uri="{FF2B5EF4-FFF2-40B4-BE49-F238E27FC236}">
                  <a16:creationId xmlns:a16="http://schemas.microsoft.com/office/drawing/2014/main" id="{D5134A72-3BC4-4E31-B2E4-D350BF921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384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47">
            <a:extLst>
              <a:ext uri="{FF2B5EF4-FFF2-40B4-BE49-F238E27FC236}">
                <a16:creationId xmlns:a16="http://schemas.microsoft.com/office/drawing/2014/main" id="{CEDC638D-98C8-4BD6-9249-C07183174F8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276600"/>
            <a:ext cx="457200" cy="762000"/>
            <a:chOff x="3168" y="3696"/>
            <a:chExt cx="288" cy="480"/>
          </a:xfrm>
        </p:grpSpPr>
        <p:sp>
          <p:nvSpPr>
            <p:cNvPr id="62605" name="Oval 48">
              <a:extLst>
                <a:ext uri="{FF2B5EF4-FFF2-40B4-BE49-F238E27FC236}">
                  <a16:creationId xmlns:a16="http://schemas.microsoft.com/office/drawing/2014/main" id="{C21FB84F-DD60-45F2-9658-D309F9185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6" name="Oval 49">
              <a:extLst>
                <a:ext uri="{FF2B5EF4-FFF2-40B4-BE49-F238E27FC236}">
                  <a16:creationId xmlns:a16="http://schemas.microsoft.com/office/drawing/2014/main" id="{02A6BD80-5234-493B-A6B0-7A5FCE599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40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7" name="Oval 50">
              <a:extLst>
                <a:ext uri="{FF2B5EF4-FFF2-40B4-BE49-F238E27FC236}">
                  <a16:creationId xmlns:a16="http://schemas.microsoft.com/office/drawing/2014/main" id="{1C7E1849-3E27-42D3-B9A7-D7BC6A070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8" name="Line 51">
              <a:extLst>
                <a:ext uri="{FF2B5EF4-FFF2-40B4-BE49-F238E27FC236}">
                  <a16:creationId xmlns:a16="http://schemas.microsoft.com/office/drawing/2014/main" id="{290BA98A-ABAC-453D-8A09-8AA8D3C2D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374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09" name="Line 52">
              <a:extLst>
                <a:ext uri="{FF2B5EF4-FFF2-40B4-BE49-F238E27FC236}">
                  <a16:creationId xmlns:a16="http://schemas.microsoft.com/office/drawing/2014/main" id="{96F64877-C6D1-4604-9C00-9A7A2C6AC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9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10" name="Line 53">
              <a:extLst>
                <a:ext uri="{FF2B5EF4-FFF2-40B4-BE49-F238E27FC236}">
                  <a16:creationId xmlns:a16="http://schemas.microsoft.com/office/drawing/2014/main" id="{977FD1A5-AF82-4EEA-AD0C-BF0789944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93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775D8F12-21E5-4715-9F18-5A35680972BF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276600"/>
            <a:ext cx="457200" cy="762000"/>
            <a:chOff x="3168" y="3696"/>
            <a:chExt cx="288" cy="480"/>
          </a:xfrm>
        </p:grpSpPr>
        <p:sp>
          <p:nvSpPr>
            <p:cNvPr id="62599" name="Oval 55">
              <a:extLst>
                <a:ext uri="{FF2B5EF4-FFF2-40B4-BE49-F238E27FC236}">
                  <a16:creationId xmlns:a16="http://schemas.microsoft.com/office/drawing/2014/main" id="{84C100C4-258A-4D4E-9119-4682A43FD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0" name="Oval 56">
              <a:extLst>
                <a:ext uri="{FF2B5EF4-FFF2-40B4-BE49-F238E27FC236}">
                  <a16:creationId xmlns:a16="http://schemas.microsoft.com/office/drawing/2014/main" id="{8F6B3DE8-7DEA-49C5-AF4E-F413CEFB2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40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1" name="Oval 57">
              <a:extLst>
                <a:ext uri="{FF2B5EF4-FFF2-40B4-BE49-F238E27FC236}">
                  <a16:creationId xmlns:a16="http://schemas.microsoft.com/office/drawing/2014/main" id="{C7602527-E2A4-4230-A15E-2454F932C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2" name="Line 58">
              <a:extLst>
                <a:ext uri="{FF2B5EF4-FFF2-40B4-BE49-F238E27FC236}">
                  <a16:creationId xmlns:a16="http://schemas.microsoft.com/office/drawing/2014/main" id="{F14A1A46-CED7-4480-8C4E-B07C48990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374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03" name="Line 59">
              <a:extLst>
                <a:ext uri="{FF2B5EF4-FFF2-40B4-BE49-F238E27FC236}">
                  <a16:creationId xmlns:a16="http://schemas.microsoft.com/office/drawing/2014/main" id="{0ECDDC31-7DC4-4640-9043-1CB4F0278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9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04" name="Line 60">
              <a:extLst>
                <a:ext uri="{FF2B5EF4-FFF2-40B4-BE49-F238E27FC236}">
                  <a16:creationId xmlns:a16="http://schemas.microsoft.com/office/drawing/2014/main" id="{B25F3749-74E3-4A60-A0CA-8F2AFF58A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93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61">
            <a:extLst>
              <a:ext uri="{FF2B5EF4-FFF2-40B4-BE49-F238E27FC236}">
                <a16:creationId xmlns:a16="http://schemas.microsoft.com/office/drawing/2014/main" id="{0D12D456-869F-4F79-A1E5-C5819FE5BB47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276600"/>
            <a:ext cx="457200" cy="762000"/>
            <a:chOff x="3168" y="3696"/>
            <a:chExt cx="288" cy="480"/>
          </a:xfrm>
        </p:grpSpPr>
        <p:sp>
          <p:nvSpPr>
            <p:cNvPr id="62593" name="Oval 62">
              <a:extLst>
                <a:ext uri="{FF2B5EF4-FFF2-40B4-BE49-F238E27FC236}">
                  <a16:creationId xmlns:a16="http://schemas.microsoft.com/office/drawing/2014/main" id="{C7DBCE5F-21DE-4276-B35F-4FB815A47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94" name="Oval 63">
              <a:extLst>
                <a:ext uri="{FF2B5EF4-FFF2-40B4-BE49-F238E27FC236}">
                  <a16:creationId xmlns:a16="http://schemas.microsoft.com/office/drawing/2014/main" id="{031FB1C2-53D9-459E-9901-620F6C42C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40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95" name="Oval 64">
              <a:extLst>
                <a:ext uri="{FF2B5EF4-FFF2-40B4-BE49-F238E27FC236}">
                  <a16:creationId xmlns:a16="http://schemas.microsoft.com/office/drawing/2014/main" id="{18B19615-CA52-42B8-8FD7-66785555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96" name="Line 65">
              <a:extLst>
                <a:ext uri="{FF2B5EF4-FFF2-40B4-BE49-F238E27FC236}">
                  <a16:creationId xmlns:a16="http://schemas.microsoft.com/office/drawing/2014/main" id="{4C1DD0B3-7E0B-4F82-A4C2-17BEC64C5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374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97" name="Line 66">
              <a:extLst>
                <a:ext uri="{FF2B5EF4-FFF2-40B4-BE49-F238E27FC236}">
                  <a16:creationId xmlns:a16="http://schemas.microsoft.com/office/drawing/2014/main" id="{388F8563-0820-4FC9-A7B8-6BDC7A0D6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9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98" name="Line 67">
              <a:extLst>
                <a:ext uri="{FF2B5EF4-FFF2-40B4-BE49-F238E27FC236}">
                  <a16:creationId xmlns:a16="http://schemas.microsoft.com/office/drawing/2014/main" id="{329B53E3-B141-44D1-99AA-FDC275B51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93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68">
            <a:extLst>
              <a:ext uri="{FF2B5EF4-FFF2-40B4-BE49-F238E27FC236}">
                <a16:creationId xmlns:a16="http://schemas.microsoft.com/office/drawing/2014/main" id="{BB6FABAC-932F-490B-97CF-CE70E8BCE143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276600"/>
            <a:ext cx="2286000" cy="762000"/>
            <a:chOff x="1776" y="3504"/>
            <a:chExt cx="1440" cy="480"/>
          </a:xfrm>
        </p:grpSpPr>
        <p:grpSp>
          <p:nvGrpSpPr>
            <p:cNvPr id="62539" name="Group 69">
              <a:extLst>
                <a:ext uri="{FF2B5EF4-FFF2-40B4-BE49-F238E27FC236}">
                  <a16:creationId xmlns:a16="http://schemas.microsoft.com/office/drawing/2014/main" id="{EE05F519-9BEB-4DC2-B9BA-376D96EAC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504"/>
              <a:ext cx="288" cy="480"/>
              <a:chOff x="3168" y="3696"/>
              <a:chExt cx="288" cy="480"/>
            </a:xfrm>
          </p:grpSpPr>
          <p:sp>
            <p:nvSpPr>
              <p:cNvPr id="62587" name="Oval 70">
                <a:extLst>
                  <a:ext uri="{FF2B5EF4-FFF2-40B4-BE49-F238E27FC236}">
                    <a16:creationId xmlns:a16="http://schemas.microsoft.com/office/drawing/2014/main" id="{CB777891-D1A1-41B7-9BFA-22F28DF52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88" name="Oval 71">
                <a:extLst>
                  <a:ext uri="{FF2B5EF4-FFF2-40B4-BE49-F238E27FC236}">
                    <a16:creationId xmlns:a16="http://schemas.microsoft.com/office/drawing/2014/main" id="{3BAFAFD1-9A07-482E-A680-1DB6D6184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40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89" name="Oval 72">
                <a:extLst>
                  <a:ext uri="{FF2B5EF4-FFF2-40B4-BE49-F238E27FC236}">
                    <a16:creationId xmlns:a16="http://schemas.microsoft.com/office/drawing/2014/main" id="{EADB02E0-7B31-4198-A059-7D825670E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90" name="Line 73">
                <a:extLst>
                  <a:ext uri="{FF2B5EF4-FFF2-40B4-BE49-F238E27FC236}">
                    <a16:creationId xmlns:a16="http://schemas.microsoft.com/office/drawing/2014/main" id="{5B9E6F64-FD06-4B5C-8A8E-132407DAE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374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91" name="Line 74">
                <a:extLst>
                  <a:ext uri="{FF2B5EF4-FFF2-40B4-BE49-F238E27FC236}">
                    <a16:creationId xmlns:a16="http://schemas.microsoft.com/office/drawing/2014/main" id="{15EFA19E-BA3E-4302-B73F-D9951C203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92" name="Line 75">
                <a:extLst>
                  <a:ext uri="{FF2B5EF4-FFF2-40B4-BE49-F238E27FC236}">
                    <a16:creationId xmlns:a16="http://schemas.microsoft.com/office/drawing/2014/main" id="{E0EB1242-B60B-4BD0-BE53-5E10C4D3F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40" name="Group 76">
              <a:extLst>
                <a:ext uri="{FF2B5EF4-FFF2-40B4-BE49-F238E27FC236}">
                  <a16:creationId xmlns:a16="http://schemas.microsoft.com/office/drawing/2014/main" id="{0C24F0DC-F605-4C5A-A027-F0ECF3C22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3504"/>
              <a:ext cx="288" cy="480"/>
              <a:chOff x="3168" y="3696"/>
              <a:chExt cx="288" cy="480"/>
            </a:xfrm>
          </p:grpSpPr>
          <p:sp>
            <p:nvSpPr>
              <p:cNvPr id="62581" name="Oval 77">
                <a:extLst>
                  <a:ext uri="{FF2B5EF4-FFF2-40B4-BE49-F238E27FC236}">
                    <a16:creationId xmlns:a16="http://schemas.microsoft.com/office/drawing/2014/main" id="{1AF71D56-9388-4357-A79E-BD479C360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82" name="Oval 78">
                <a:extLst>
                  <a:ext uri="{FF2B5EF4-FFF2-40B4-BE49-F238E27FC236}">
                    <a16:creationId xmlns:a16="http://schemas.microsoft.com/office/drawing/2014/main" id="{2ADF2CA0-F347-47B1-A0D0-86DB9F35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40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83" name="Oval 79">
                <a:extLst>
                  <a:ext uri="{FF2B5EF4-FFF2-40B4-BE49-F238E27FC236}">
                    <a16:creationId xmlns:a16="http://schemas.microsoft.com/office/drawing/2014/main" id="{189D4D96-62AA-4663-93F4-3CE948AE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84" name="Line 80">
                <a:extLst>
                  <a:ext uri="{FF2B5EF4-FFF2-40B4-BE49-F238E27FC236}">
                    <a16:creationId xmlns:a16="http://schemas.microsoft.com/office/drawing/2014/main" id="{1F6AC9D5-2EF5-44D8-B412-5FDC569B5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374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85" name="Line 81">
                <a:extLst>
                  <a:ext uri="{FF2B5EF4-FFF2-40B4-BE49-F238E27FC236}">
                    <a16:creationId xmlns:a16="http://schemas.microsoft.com/office/drawing/2014/main" id="{3E8D0279-CCFF-4106-9EA5-4D0C345F7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86" name="Line 82">
                <a:extLst>
                  <a:ext uri="{FF2B5EF4-FFF2-40B4-BE49-F238E27FC236}">
                    <a16:creationId xmlns:a16="http://schemas.microsoft.com/office/drawing/2014/main" id="{611F8943-16DE-40B1-A1D9-04E25EBC0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41" name="Group 83">
              <a:extLst>
                <a:ext uri="{FF2B5EF4-FFF2-40B4-BE49-F238E27FC236}">
                  <a16:creationId xmlns:a16="http://schemas.microsoft.com/office/drawing/2014/main" id="{B5AAE965-DBAD-4CD2-B299-F3203F89F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504"/>
              <a:ext cx="288" cy="480"/>
              <a:chOff x="3168" y="3696"/>
              <a:chExt cx="288" cy="480"/>
            </a:xfrm>
          </p:grpSpPr>
          <p:sp>
            <p:nvSpPr>
              <p:cNvPr id="62575" name="Oval 84">
                <a:extLst>
                  <a:ext uri="{FF2B5EF4-FFF2-40B4-BE49-F238E27FC236}">
                    <a16:creationId xmlns:a16="http://schemas.microsoft.com/office/drawing/2014/main" id="{18143911-13DF-4553-9627-C9BB3C162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76" name="Oval 85">
                <a:extLst>
                  <a:ext uri="{FF2B5EF4-FFF2-40B4-BE49-F238E27FC236}">
                    <a16:creationId xmlns:a16="http://schemas.microsoft.com/office/drawing/2014/main" id="{010645EB-2897-41B8-BBD6-472332071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40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77" name="Oval 86">
                <a:extLst>
                  <a:ext uri="{FF2B5EF4-FFF2-40B4-BE49-F238E27FC236}">
                    <a16:creationId xmlns:a16="http://schemas.microsoft.com/office/drawing/2014/main" id="{A190195B-30AC-484A-BB47-3F759E4ED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78" name="Line 87">
                <a:extLst>
                  <a:ext uri="{FF2B5EF4-FFF2-40B4-BE49-F238E27FC236}">
                    <a16:creationId xmlns:a16="http://schemas.microsoft.com/office/drawing/2014/main" id="{367FCC68-0012-4F1C-8EC9-2B64E5E55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374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79" name="Line 88">
                <a:extLst>
                  <a:ext uri="{FF2B5EF4-FFF2-40B4-BE49-F238E27FC236}">
                    <a16:creationId xmlns:a16="http://schemas.microsoft.com/office/drawing/2014/main" id="{2D727C99-2E90-4EE6-9E33-D65E03145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80" name="Line 89">
                <a:extLst>
                  <a:ext uri="{FF2B5EF4-FFF2-40B4-BE49-F238E27FC236}">
                    <a16:creationId xmlns:a16="http://schemas.microsoft.com/office/drawing/2014/main" id="{3DA988A9-4EB0-444C-ABD2-39BBBA778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42" name="Group 90">
              <a:extLst>
                <a:ext uri="{FF2B5EF4-FFF2-40B4-BE49-F238E27FC236}">
                  <a16:creationId xmlns:a16="http://schemas.microsoft.com/office/drawing/2014/main" id="{C8999F40-63AE-448B-89F1-33268DFE0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504"/>
              <a:ext cx="288" cy="480"/>
              <a:chOff x="3168" y="3696"/>
              <a:chExt cx="288" cy="480"/>
            </a:xfrm>
          </p:grpSpPr>
          <p:sp>
            <p:nvSpPr>
              <p:cNvPr id="62569" name="Oval 91">
                <a:extLst>
                  <a:ext uri="{FF2B5EF4-FFF2-40B4-BE49-F238E27FC236}">
                    <a16:creationId xmlns:a16="http://schemas.microsoft.com/office/drawing/2014/main" id="{F5297A10-E91F-466C-ABB5-0F94CAC4C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70" name="Oval 92">
                <a:extLst>
                  <a:ext uri="{FF2B5EF4-FFF2-40B4-BE49-F238E27FC236}">
                    <a16:creationId xmlns:a16="http://schemas.microsoft.com/office/drawing/2014/main" id="{213EDC92-185F-43D5-9402-C80BCAADF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40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71" name="Oval 93">
                <a:extLst>
                  <a:ext uri="{FF2B5EF4-FFF2-40B4-BE49-F238E27FC236}">
                    <a16:creationId xmlns:a16="http://schemas.microsoft.com/office/drawing/2014/main" id="{1DD75450-13BF-4465-A740-74BD8F37D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72" name="Line 94">
                <a:extLst>
                  <a:ext uri="{FF2B5EF4-FFF2-40B4-BE49-F238E27FC236}">
                    <a16:creationId xmlns:a16="http://schemas.microsoft.com/office/drawing/2014/main" id="{F0A03A14-6732-48A4-A2D2-B5162EAB0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374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73" name="Line 95">
                <a:extLst>
                  <a:ext uri="{FF2B5EF4-FFF2-40B4-BE49-F238E27FC236}">
                    <a16:creationId xmlns:a16="http://schemas.microsoft.com/office/drawing/2014/main" id="{6FA170B3-E017-4756-96D8-4F7F081A0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74" name="Line 96">
                <a:extLst>
                  <a:ext uri="{FF2B5EF4-FFF2-40B4-BE49-F238E27FC236}">
                    <a16:creationId xmlns:a16="http://schemas.microsoft.com/office/drawing/2014/main" id="{F5E142C5-5F23-44D4-B329-902875E64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43" name="Group 97">
              <a:extLst>
                <a:ext uri="{FF2B5EF4-FFF2-40B4-BE49-F238E27FC236}">
                  <a16:creationId xmlns:a16="http://schemas.microsoft.com/office/drawing/2014/main" id="{E5D5CD05-7C65-4503-96DC-DAF8DBBFE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504"/>
              <a:ext cx="288" cy="480"/>
              <a:chOff x="3168" y="3696"/>
              <a:chExt cx="288" cy="480"/>
            </a:xfrm>
          </p:grpSpPr>
          <p:sp>
            <p:nvSpPr>
              <p:cNvPr id="62563" name="Oval 98">
                <a:extLst>
                  <a:ext uri="{FF2B5EF4-FFF2-40B4-BE49-F238E27FC236}">
                    <a16:creationId xmlns:a16="http://schemas.microsoft.com/office/drawing/2014/main" id="{21A3D817-B75D-4B96-BB28-2D251E1F7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64" name="Oval 99">
                <a:extLst>
                  <a:ext uri="{FF2B5EF4-FFF2-40B4-BE49-F238E27FC236}">
                    <a16:creationId xmlns:a16="http://schemas.microsoft.com/office/drawing/2014/main" id="{063E0A84-E19D-4D57-A189-EB246C68E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40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65" name="Oval 100">
                <a:extLst>
                  <a:ext uri="{FF2B5EF4-FFF2-40B4-BE49-F238E27FC236}">
                    <a16:creationId xmlns:a16="http://schemas.microsoft.com/office/drawing/2014/main" id="{E812960C-8EB6-4096-B795-5F0737CCF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66" name="Line 101">
                <a:extLst>
                  <a:ext uri="{FF2B5EF4-FFF2-40B4-BE49-F238E27FC236}">
                    <a16:creationId xmlns:a16="http://schemas.microsoft.com/office/drawing/2014/main" id="{03085918-E14A-47D6-A8FD-42DCD7F3D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374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67" name="Line 102">
                <a:extLst>
                  <a:ext uri="{FF2B5EF4-FFF2-40B4-BE49-F238E27FC236}">
                    <a16:creationId xmlns:a16="http://schemas.microsoft.com/office/drawing/2014/main" id="{272C3BE5-77C8-4958-94F4-22DF66D74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68" name="Line 103">
                <a:extLst>
                  <a:ext uri="{FF2B5EF4-FFF2-40B4-BE49-F238E27FC236}">
                    <a16:creationId xmlns:a16="http://schemas.microsoft.com/office/drawing/2014/main" id="{6B720E6D-B1CC-421D-BBBD-25D324FB6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44" name="Group 104">
              <a:extLst>
                <a:ext uri="{FF2B5EF4-FFF2-40B4-BE49-F238E27FC236}">
                  <a16:creationId xmlns:a16="http://schemas.microsoft.com/office/drawing/2014/main" id="{89FA4855-E4D6-4101-90D4-7E782BED1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3504"/>
              <a:ext cx="288" cy="480"/>
              <a:chOff x="3168" y="3696"/>
              <a:chExt cx="288" cy="480"/>
            </a:xfrm>
          </p:grpSpPr>
          <p:sp>
            <p:nvSpPr>
              <p:cNvPr id="62557" name="Oval 105">
                <a:extLst>
                  <a:ext uri="{FF2B5EF4-FFF2-40B4-BE49-F238E27FC236}">
                    <a16:creationId xmlns:a16="http://schemas.microsoft.com/office/drawing/2014/main" id="{0BB2A6A9-C8CB-49A9-A9C6-3EFDEAA68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58" name="Oval 106">
                <a:extLst>
                  <a:ext uri="{FF2B5EF4-FFF2-40B4-BE49-F238E27FC236}">
                    <a16:creationId xmlns:a16="http://schemas.microsoft.com/office/drawing/2014/main" id="{A0E575D4-1656-4250-94BA-920856397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40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59" name="Oval 107">
                <a:extLst>
                  <a:ext uri="{FF2B5EF4-FFF2-40B4-BE49-F238E27FC236}">
                    <a16:creationId xmlns:a16="http://schemas.microsoft.com/office/drawing/2014/main" id="{A344CDA8-64C3-478D-833D-F5EC88397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60" name="Line 108">
                <a:extLst>
                  <a:ext uri="{FF2B5EF4-FFF2-40B4-BE49-F238E27FC236}">
                    <a16:creationId xmlns:a16="http://schemas.microsoft.com/office/drawing/2014/main" id="{BDBB7115-D0C4-48E2-A617-0256E70D7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374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61" name="Line 109">
                <a:extLst>
                  <a:ext uri="{FF2B5EF4-FFF2-40B4-BE49-F238E27FC236}">
                    <a16:creationId xmlns:a16="http://schemas.microsoft.com/office/drawing/2014/main" id="{9DF1213B-79EB-40B4-81EF-333689BBD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62" name="Line 110">
                <a:extLst>
                  <a:ext uri="{FF2B5EF4-FFF2-40B4-BE49-F238E27FC236}">
                    <a16:creationId xmlns:a16="http://schemas.microsoft.com/office/drawing/2014/main" id="{700CFE4A-4048-4BF0-9B97-1EB7CD28E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45" name="Group 111">
              <a:extLst>
                <a:ext uri="{FF2B5EF4-FFF2-40B4-BE49-F238E27FC236}">
                  <a16:creationId xmlns:a16="http://schemas.microsoft.com/office/drawing/2014/main" id="{6D2576DA-9E45-4356-9B0C-97EE30F5E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504"/>
              <a:ext cx="288" cy="480"/>
              <a:chOff x="3168" y="3696"/>
              <a:chExt cx="288" cy="480"/>
            </a:xfrm>
          </p:grpSpPr>
          <p:sp>
            <p:nvSpPr>
              <p:cNvPr id="62551" name="Oval 112">
                <a:extLst>
                  <a:ext uri="{FF2B5EF4-FFF2-40B4-BE49-F238E27FC236}">
                    <a16:creationId xmlns:a16="http://schemas.microsoft.com/office/drawing/2014/main" id="{1B16C955-899D-4A8C-8AF4-542CF06C7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52" name="Oval 113">
                <a:extLst>
                  <a:ext uri="{FF2B5EF4-FFF2-40B4-BE49-F238E27FC236}">
                    <a16:creationId xmlns:a16="http://schemas.microsoft.com/office/drawing/2014/main" id="{85F6D860-287B-4230-A709-C2487F311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40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53" name="Oval 114">
                <a:extLst>
                  <a:ext uri="{FF2B5EF4-FFF2-40B4-BE49-F238E27FC236}">
                    <a16:creationId xmlns:a16="http://schemas.microsoft.com/office/drawing/2014/main" id="{2E2E93D5-4E4C-48B5-96DC-655437A1C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54" name="Line 115">
                <a:extLst>
                  <a:ext uri="{FF2B5EF4-FFF2-40B4-BE49-F238E27FC236}">
                    <a16:creationId xmlns:a16="http://schemas.microsoft.com/office/drawing/2014/main" id="{6FA74E37-8A91-41D8-B9D1-737B8B8F6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374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55" name="Line 116">
                <a:extLst>
                  <a:ext uri="{FF2B5EF4-FFF2-40B4-BE49-F238E27FC236}">
                    <a16:creationId xmlns:a16="http://schemas.microsoft.com/office/drawing/2014/main" id="{475F5664-5A46-49FA-9B8A-ADF6C8F4C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56" name="Line 117">
                <a:extLst>
                  <a:ext uri="{FF2B5EF4-FFF2-40B4-BE49-F238E27FC236}">
                    <a16:creationId xmlns:a16="http://schemas.microsoft.com/office/drawing/2014/main" id="{D5B0F4EA-785B-46AA-B096-AC4AF27CE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9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46" name="Group 118">
              <a:extLst>
                <a:ext uri="{FF2B5EF4-FFF2-40B4-BE49-F238E27FC236}">
                  <a16:creationId xmlns:a16="http://schemas.microsoft.com/office/drawing/2014/main" id="{43B6BA56-CFF9-4546-9151-DB957ECDCE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504"/>
              <a:ext cx="96" cy="480"/>
              <a:chOff x="3504" y="3552"/>
              <a:chExt cx="96" cy="480"/>
            </a:xfrm>
          </p:grpSpPr>
          <p:sp>
            <p:nvSpPr>
              <p:cNvPr id="62547" name="Oval 119">
                <a:extLst>
                  <a:ext uri="{FF2B5EF4-FFF2-40B4-BE49-F238E27FC236}">
                    <a16:creationId xmlns:a16="http://schemas.microsoft.com/office/drawing/2014/main" id="{DB92862E-3ABB-4143-9FC3-4F085C900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93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48" name="Oval 120">
                <a:extLst>
                  <a:ext uri="{FF2B5EF4-FFF2-40B4-BE49-F238E27FC236}">
                    <a16:creationId xmlns:a16="http://schemas.microsoft.com/office/drawing/2014/main" id="{20809A0B-2A93-4766-9FAA-2EA6531E0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55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49" name="Line 121">
                <a:extLst>
                  <a:ext uri="{FF2B5EF4-FFF2-40B4-BE49-F238E27FC236}">
                    <a16:creationId xmlns:a16="http://schemas.microsoft.com/office/drawing/2014/main" id="{EE612163-2084-4FBC-8917-C99CF5201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360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50" name="Line 122">
                <a:extLst>
                  <a:ext uri="{FF2B5EF4-FFF2-40B4-BE49-F238E27FC236}">
                    <a16:creationId xmlns:a16="http://schemas.microsoft.com/office/drawing/2014/main" id="{0D5A4C4C-B34D-4FBB-B959-0E85856EB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379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6" name="Group 123">
            <a:extLst>
              <a:ext uri="{FF2B5EF4-FFF2-40B4-BE49-F238E27FC236}">
                <a16:creationId xmlns:a16="http://schemas.microsoft.com/office/drawing/2014/main" id="{08FF7BDA-16AF-47C7-977A-73EA9D0E541E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971800"/>
            <a:ext cx="152400" cy="381000"/>
            <a:chOff x="1488" y="3792"/>
            <a:chExt cx="96" cy="240"/>
          </a:xfrm>
        </p:grpSpPr>
        <p:sp>
          <p:nvSpPr>
            <p:cNvPr id="62537" name="Oval 124">
              <a:extLst>
                <a:ext uri="{FF2B5EF4-FFF2-40B4-BE49-F238E27FC236}">
                  <a16:creationId xmlns:a16="http://schemas.microsoft.com/office/drawing/2014/main" id="{C4382516-5686-487A-8045-83B2DC22C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38" name="Line 125">
              <a:extLst>
                <a:ext uri="{FF2B5EF4-FFF2-40B4-BE49-F238E27FC236}">
                  <a16:creationId xmlns:a16="http://schemas.microsoft.com/office/drawing/2014/main" id="{71DDAE29-91DD-4995-A251-CC4B14F7A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8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126">
            <a:extLst>
              <a:ext uri="{FF2B5EF4-FFF2-40B4-BE49-F238E27FC236}">
                <a16:creationId xmlns:a16="http://schemas.microsoft.com/office/drawing/2014/main" id="{3DC9A921-6205-4E87-AAFB-74B2D0F8CEA1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962400"/>
            <a:ext cx="152400" cy="381000"/>
            <a:chOff x="3360" y="3648"/>
            <a:chExt cx="96" cy="240"/>
          </a:xfrm>
        </p:grpSpPr>
        <p:sp>
          <p:nvSpPr>
            <p:cNvPr id="62535" name="Oval 127">
              <a:extLst>
                <a:ext uri="{FF2B5EF4-FFF2-40B4-BE49-F238E27FC236}">
                  <a16:creationId xmlns:a16="http://schemas.microsoft.com/office/drawing/2014/main" id="{1F88B78A-33F1-4A1C-A9B6-7D24E0C9B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79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36" name="Line 128">
              <a:extLst>
                <a:ext uri="{FF2B5EF4-FFF2-40B4-BE49-F238E27FC236}">
                  <a16:creationId xmlns:a16="http://schemas.microsoft.com/office/drawing/2014/main" id="{C91BF03E-0078-4A67-81AD-B53B257B0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64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30">
            <a:extLst>
              <a:ext uri="{FF2B5EF4-FFF2-40B4-BE49-F238E27FC236}">
                <a16:creationId xmlns:a16="http://schemas.microsoft.com/office/drawing/2014/main" id="{BDBD4775-2EA5-4291-8700-6168854B79B5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971800"/>
            <a:ext cx="152400" cy="381000"/>
            <a:chOff x="1488" y="3792"/>
            <a:chExt cx="96" cy="240"/>
          </a:xfrm>
        </p:grpSpPr>
        <p:sp>
          <p:nvSpPr>
            <p:cNvPr id="62533" name="Oval 131">
              <a:extLst>
                <a:ext uri="{FF2B5EF4-FFF2-40B4-BE49-F238E27FC236}">
                  <a16:creationId xmlns:a16="http://schemas.microsoft.com/office/drawing/2014/main" id="{CC2680F1-86E5-4483-B027-97199FD16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34" name="Line 132">
              <a:extLst>
                <a:ext uri="{FF2B5EF4-FFF2-40B4-BE49-F238E27FC236}">
                  <a16:creationId xmlns:a16="http://schemas.microsoft.com/office/drawing/2014/main" id="{EFC3A47E-A328-4C17-B6CF-F4C5EEC42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8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" name="Group 133">
            <a:extLst>
              <a:ext uri="{FF2B5EF4-FFF2-40B4-BE49-F238E27FC236}">
                <a16:creationId xmlns:a16="http://schemas.microsoft.com/office/drawing/2014/main" id="{4B84BB3F-AC7B-4BEF-9910-A8606AB6DA5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971800"/>
            <a:ext cx="152400" cy="381000"/>
            <a:chOff x="1488" y="3792"/>
            <a:chExt cx="96" cy="240"/>
          </a:xfrm>
        </p:grpSpPr>
        <p:sp>
          <p:nvSpPr>
            <p:cNvPr id="62531" name="Oval 134">
              <a:extLst>
                <a:ext uri="{FF2B5EF4-FFF2-40B4-BE49-F238E27FC236}">
                  <a16:creationId xmlns:a16="http://schemas.microsoft.com/office/drawing/2014/main" id="{EA03779B-3A9C-41F9-A7F8-0DDE6ACF5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32" name="Line 135">
              <a:extLst>
                <a:ext uri="{FF2B5EF4-FFF2-40B4-BE49-F238E27FC236}">
                  <a16:creationId xmlns:a16="http://schemas.microsoft.com/office/drawing/2014/main" id="{C620DD51-0FC2-460C-8AA9-1661CA886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8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136">
            <a:extLst>
              <a:ext uri="{FF2B5EF4-FFF2-40B4-BE49-F238E27FC236}">
                <a16:creationId xmlns:a16="http://schemas.microsoft.com/office/drawing/2014/main" id="{1A31960F-7B58-498F-86E2-107405CE22FE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962400"/>
            <a:ext cx="152400" cy="381000"/>
            <a:chOff x="4176" y="480"/>
            <a:chExt cx="96" cy="240"/>
          </a:xfrm>
        </p:grpSpPr>
        <p:sp>
          <p:nvSpPr>
            <p:cNvPr id="62529" name="Oval 137">
              <a:extLst>
                <a:ext uri="{FF2B5EF4-FFF2-40B4-BE49-F238E27FC236}">
                  <a16:creationId xmlns:a16="http://schemas.microsoft.com/office/drawing/2014/main" id="{DD8CE8EA-02F1-4016-BE58-0C08B4ED0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62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30" name="Line 138">
              <a:extLst>
                <a:ext uri="{FF2B5EF4-FFF2-40B4-BE49-F238E27FC236}">
                  <a16:creationId xmlns:a16="http://schemas.microsoft.com/office/drawing/2014/main" id="{563A41A5-4173-48D1-8080-630C31401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48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" name="Group 139">
            <a:extLst>
              <a:ext uri="{FF2B5EF4-FFF2-40B4-BE49-F238E27FC236}">
                <a16:creationId xmlns:a16="http://schemas.microsoft.com/office/drawing/2014/main" id="{98D4ECC6-2E07-4353-8B34-891892EA57C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962400"/>
            <a:ext cx="152400" cy="381000"/>
            <a:chOff x="4176" y="480"/>
            <a:chExt cx="96" cy="240"/>
          </a:xfrm>
        </p:grpSpPr>
        <p:sp>
          <p:nvSpPr>
            <p:cNvPr id="62527" name="Oval 140">
              <a:extLst>
                <a:ext uri="{FF2B5EF4-FFF2-40B4-BE49-F238E27FC236}">
                  <a16:creationId xmlns:a16="http://schemas.microsoft.com/office/drawing/2014/main" id="{B9D3369F-8A82-4E83-9FEB-E7EE58EF2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62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28" name="Line 141">
              <a:extLst>
                <a:ext uri="{FF2B5EF4-FFF2-40B4-BE49-F238E27FC236}">
                  <a16:creationId xmlns:a16="http://schemas.microsoft.com/office/drawing/2014/main" id="{9D3C7B67-450E-4D0C-968A-4BCB183C0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48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142">
            <a:extLst>
              <a:ext uri="{FF2B5EF4-FFF2-40B4-BE49-F238E27FC236}">
                <a16:creationId xmlns:a16="http://schemas.microsoft.com/office/drawing/2014/main" id="{855EBA2F-6312-4842-9B1E-6CA1835CA78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971800"/>
            <a:ext cx="1981200" cy="1371600"/>
            <a:chOff x="3024" y="336"/>
            <a:chExt cx="1248" cy="864"/>
          </a:xfrm>
        </p:grpSpPr>
        <p:grpSp>
          <p:nvGrpSpPr>
            <p:cNvPr id="62485" name="Group 143">
              <a:extLst>
                <a:ext uri="{FF2B5EF4-FFF2-40B4-BE49-F238E27FC236}">
                  <a16:creationId xmlns:a16="http://schemas.microsoft.com/office/drawing/2014/main" id="{2B9E28CA-2076-4197-A215-8213C8B06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36"/>
              <a:ext cx="96" cy="240"/>
              <a:chOff x="1488" y="3792"/>
              <a:chExt cx="96" cy="240"/>
            </a:xfrm>
          </p:grpSpPr>
          <p:sp>
            <p:nvSpPr>
              <p:cNvPr id="62525" name="Oval 144">
                <a:extLst>
                  <a:ext uri="{FF2B5EF4-FFF2-40B4-BE49-F238E27FC236}">
                    <a16:creationId xmlns:a16="http://schemas.microsoft.com/office/drawing/2014/main" id="{6584D69C-CB9B-4AB9-A98A-E8194A35B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7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6" name="Line 145">
                <a:extLst>
                  <a:ext uri="{FF2B5EF4-FFF2-40B4-BE49-F238E27FC236}">
                    <a16:creationId xmlns:a16="http://schemas.microsoft.com/office/drawing/2014/main" id="{06A05B44-9060-49DA-AFAE-62C50D1DB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8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86" name="Group 146">
              <a:extLst>
                <a:ext uri="{FF2B5EF4-FFF2-40B4-BE49-F238E27FC236}">
                  <a16:creationId xmlns:a16="http://schemas.microsoft.com/office/drawing/2014/main" id="{2FC3D0CB-8BD8-4F2C-BBDA-B1803179E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336"/>
              <a:ext cx="96" cy="240"/>
              <a:chOff x="1488" y="3792"/>
              <a:chExt cx="96" cy="240"/>
            </a:xfrm>
          </p:grpSpPr>
          <p:sp>
            <p:nvSpPr>
              <p:cNvPr id="62523" name="Oval 147">
                <a:extLst>
                  <a:ext uri="{FF2B5EF4-FFF2-40B4-BE49-F238E27FC236}">
                    <a16:creationId xmlns:a16="http://schemas.microsoft.com/office/drawing/2014/main" id="{257C956A-9871-4B53-9640-F543D2BA1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7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4" name="Line 148">
                <a:extLst>
                  <a:ext uri="{FF2B5EF4-FFF2-40B4-BE49-F238E27FC236}">
                    <a16:creationId xmlns:a16="http://schemas.microsoft.com/office/drawing/2014/main" id="{F86BB974-9680-46B2-ADF0-C04300929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8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87" name="Group 149">
              <a:extLst>
                <a:ext uri="{FF2B5EF4-FFF2-40B4-BE49-F238E27FC236}">
                  <a16:creationId xmlns:a16="http://schemas.microsoft.com/office/drawing/2014/main" id="{451AD40C-914C-4525-9C7A-BBC9F29DF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960"/>
              <a:ext cx="96" cy="240"/>
              <a:chOff x="4176" y="480"/>
              <a:chExt cx="96" cy="240"/>
            </a:xfrm>
          </p:grpSpPr>
          <p:sp>
            <p:nvSpPr>
              <p:cNvPr id="62521" name="Oval 150">
                <a:extLst>
                  <a:ext uri="{FF2B5EF4-FFF2-40B4-BE49-F238E27FC236}">
                    <a16:creationId xmlns:a16="http://schemas.microsoft.com/office/drawing/2014/main" id="{5D3E1EC6-3B99-4C8F-AC65-4EB9E7A22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2" name="Line 151">
                <a:extLst>
                  <a:ext uri="{FF2B5EF4-FFF2-40B4-BE49-F238E27FC236}">
                    <a16:creationId xmlns:a16="http://schemas.microsoft.com/office/drawing/2014/main" id="{5F34AB3F-9ADD-4640-ADDB-79B84E178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88" name="Group 152">
              <a:extLst>
                <a:ext uri="{FF2B5EF4-FFF2-40B4-BE49-F238E27FC236}">
                  <a16:creationId xmlns:a16="http://schemas.microsoft.com/office/drawing/2014/main" id="{8182F277-9C40-45A1-AB61-6CD7930A6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60"/>
              <a:ext cx="96" cy="240"/>
              <a:chOff x="4176" y="480"/>
              <a:chExt cx="96" cy="240"/>
            </a:xfrm>
          </p:grpSpPr>
          <p:sp>
            <p:nvSpPr>
              <p:cNvPr id="62519" name="Oval 153">
                <a:extLst>
                  <a:ext uri="{FF2B5EF4-FFF2-40B4-BE49-F238E27FC236}">
                    <a16:creationId xmlns:a16="http://schemas.microsoft.com/office/drawing/2014/main" id="{3855D743-6C6C-45D5-AA24-722C7178B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0" name="Line 154">
                <a:extLst>
                  <a:ext uri="{FF2B5EF4-FFF2-40B4-BE49-F238E27FC236}">
                    <a16:creationId xmlns:a16="http://schemas.microsoft.com/office/drawing/2014/main" id="{50F36920-00C0-4969-95A6-3DB92F2B6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89" name="Group 155">
              <a:extLst>
                <a:ext uri="{FF2B5EF4-FFF2-40B4-BE49-F238E27FC236}">
                  <a16:creationId xmlns:a16="http://schemas.microsoft.com/office/drawing/2014/main" id="{D615BABB-EA02-4080-9B62-C3619ECE8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"/>
              <a:ext cx="96" cy="240"/>
              <a:chOff x="1488" y="3792"/>
              <a:chExt cx="96" cy="240"/>
            </a:xfrm>
          </p:grpSpPr>
          <p:sp>
            <p:nvSpPr>
              <p:cNvPr id="62517" name="Oval 156">
                <a:extLst>
                  <a:ext uri="{FF2B5EF4-FFF2-40B4-BE49-F238E27FC236}">
                    <a16:creationId xmlns:a16="http://schemas.microsoft.com/office/drawing/2014/main" id="{0D5CD572-9A74-4F86-B33C-BD42EACDA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7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8" name="Line 157">
                <a:extLst>
                  <a:ext uri="{FF2B5EF4-FFF2-40B4-BE49-F238E27FC236}">
                    <a16:creationId xmlns:a16="http://schemas.microsoft.com/office/drawing/2014/main" id="{E6BBF822-7B74-4F76-9746-B4372DC94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8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0" name="Group 158">
              <a:extLst>
                <a:ext uri="{FF2B5EF4-FFF2-40B4-BE49-F238E27FC236}">
                  <a16:creationId xmlns:a16="http://schemas.microsoft.com/office/drawing/2014/main" id="{2F2465BE-2270-4D7A-8728-EB8E04586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336"/>
              <a:ext cx="96" cy="240"/>
              <a:chOff x="1488" y="3792"/>
              <a:chExt cx="96" cy="240"/>
            </a:xfrm>
          </p:grpSpPr>
          <p:sp>
            <p:nvSpPr>
              <p:cNvPr id="62515" name="Oval 159">
                <a:extLst>
                  <a:ext uri="{FF2B5EF4-FFF2-40B4-BE49-F238E27FC236}">
                    <a16:creationId xmlns:a16="http://schemas.microsoft.com/office/drawing/2014/main" id="{E1FDB9F6-8E98-4615-B190-4BB8C0787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7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6" name="Line 160">
                <a:extLst>
                  <a:ext uri="{FF2B5EF4-FFF2-40B4-BE49-F238E27FC236}">
                    <a16:creationId xmlns:a16="http://schemas.microsoft.com/office/drawing/2014/main" id="{5E252B0B-D394-42C5-8A05-5E6BA13B8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8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1" name="Group 161">
              <a:extLst>
                <a:ext uri="{FF2B5EF4-FFF2-40B4-BE49-F238E27FC236}">
                  <a16:creationId xmlns:a16="http://schemas.microsoft.com/office/drawing/2014/main" id="{62571902-EB5F-40CF-9E16-889C1DEFE2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36"/>
              <a:ext cx="96" cy="240"/>
              <a:chOff x="1488" y="3792"/>
              <a:chExt cx="96" cy="240"/>
            </a:xfrm>
          </p:grpSpPr>
          <p:sp>
            <p:nvSpPr>
              <p:cNvPr id="62513" name="Oval 162">
                <a:extLst>
                  <a:ext uri="{FF2B5EF4-FFF2-40B4-BE49-F238E27FC236}">
                    <a16:creationId xmlns:a16="http://schemas.microsoft.com/office/drawing/2014/main" id="{DA35159A-C7DF-4D98-B0A2-A6CB44033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7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4" name="Line 163">
                <a:extLst>
                  <a:ext uri="{FF2B5EF4-FFF2-40B4-BE49-F238E27FC236}">
                    <a16:creationId xmlns:a16="http://schemas.microsoft.com/office/drawing/2014/main" id="{B0981D27-A215-47B6-8A3A-AC9871BBA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8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2" name="Group 164">
              <a:extLst>
                <a:ext uri="{FF2B5EF4-FFF2-40B4-BE49-F238E27FC236}">
                  <a16:creationId xmlns:a16="http://schemas.microsoft.com/office/drawing/2014/main" id="{744C5761-394E-4E13-B147-523D25630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36"/>
              <a:ext cx="96" cy="240"/>
              <a:chOff x="1488" y="3792"/>
              <a:chExt cx="96" cy="240"/>
            </a:xfrm>
          </p:grpSpPr>
          <p:sp>
            <p:nvSpPr>
              <p:cNvPr id="62511" name="Oval 165">
                <a:extLst>
                  <a:ext uri="{FF2B5EF4-FFF2-40B4-BE49-F238E27FC236}">
                    <a16:creationId xmlns:a16="http://schemas.microsoft.com/office/drawing/2014/main" id="{5B3B6DFA-8713-41F5-91A5-AC072ABBF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7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2" name="Line 166">
                <a:extLst>
                  <a:ext uri="{FF2B5EF4-FFF2-40B4-BE49-F238E27FC236}">
                    <a16:creationId xmlns:a16="http://schemas.microsoft.com/office/drawing/2014/main" id="{A1E8C2E9-582B-47EB-89F1-4805CFD08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8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3" name="Group 167">
              <a:extLst>
                <a:ext uri="{FF2B5EF4-FFF2-40B4-BE49-F238E27FC236}">
                  <a16:creationId xmlns:a16="http://schemas.microsoft.com/office/drawing/2014/main" id="{E563282E-23AA-407E-BBAE-653209701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36"/>
              <a:ext cx="96" cy="240"/>
              <a:chOff x="1488" y="3792"/>
              <a:chExt cx="96" cy="240"/>
            </a:xfrm>
          </p:grpSpPr>
          <p:sp>
            <p:nvSpPr>
              <p:cNvPr id="62509" name="Oval 168">
                <a:extLst>
                  <a:ext uri="{FF2B5EF4-FFF2-40B4-BE49-F238E27FC236}">
                    <a16:creationId xmlns:a16="http://schemas.microsoft.com/office/drawing/2014/main" id="{E5651296-7631-47D5-AE7A-E5BAECD5A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7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0" name="Line 169">
                <a:extLst>
                  <a:ext uri="{FF2B5EF4-FFF2-40B4-BE49-F238E27FC236}">
                    <a16:creationId xmlns:a16="http://schemas.microsoft.com/office/drawing/2014/main" id="{ACBD7B77-9578-4C18-9FBB-22526A257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8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4" name="Group 170">
              <a:extLst>
                <a:ext uri="{FF2B5EF4-FFF2-40B4-BE49-F238E27FC236}">
                  <a16:creationId xmlns:a16="http://schemas.microsoft.com/office/drawing/2014/main" id="{FDEB0562-1E07-4780-94ED-1A32A8ADA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960"/>
              <a:ext cx="96" cy="240"/>
              <a:chOff x="4176" y="480"/>
              <a:chExt cx="96" cy="240"/>
            </a:xfrm>
          </p:grpSpPr>
          <p:sp>
            <p:nvSpPr>
              <p:cNvPr id="62507" name="Oval 171">
                <a:extLst>
                  <a:ext uri="{FF2B5EF4-FFF2-40B4-BE49-F238E27FC236}">
                    <a16:creationId xmlns:a16="http://schemas.microsoft.com/office/drawing/2014/main" id="{976BB390-DB06-493D-9112-E3288747E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08" name="Line 172">
                <a:extLst>
                  <a:ext uri="{FF2B5EF4-FFF2-40B4-BE49-F238E27FC236}">
                    <a16:creationId xmlns:a16="http://schemas.microsoft.com/office/drawing/2014/main" id="{3E1AB524-5D3C-448F-880A-B6E077FC1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5" name="Group 173">
              <a:extLst>
                <a:ext uri="{FF2B5EF4-FFF2-40B4-BE49-F238E27FC236}">
                  <a16:creationId xmlns:a16="http://schemas.microsoft.com/office/drawing/2014/main" id="{829739D7-1A63-4C4E-9A30-E769EAC08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960"/>
              <a:ext cx="96" cy="240"/>
              <a:chOff x="4176" y="480"/>
              <a:chExt cx="96" cy="240"/>
            </a:xfrm>
          </p:grpSpPr>
          <p:sp>
            <p:nvSpPr>
              <p:cNvPr id="62505" name="Oval 174">
                <a:extLst>
                  <a:ext uri="{FF2B5EF4-FFF2-40B4-BE49-F238E27FC236}">
                    <a16:creationId xmlns:a16="http://schemas.microsoft.com/office/drawing/2014/main" id="{C1FAEE9E-D25F-42AA-847A-3A3327504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06" name="Line 175">
                <a:extLst>
                  <a:ext uri="{FF2B5EF4-FFF2-40B4-BE49-F238E27FC236}">
                    <a16:creationId xmlns:a16="http://schemas.microsoft.com/office/drawing/2014/main" id="{AC7871CA-80B1-4CDC-AB4A-F9FFE4562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6" name="Group 176">
              <a:extLst>
                <a:ext uri="{FF2B5EF4-FFF2-40B4-BE49-F238E27FC236}">
                  <a16:creationId xmlns:a16="http://schemas.microsoft.com/office/drawing/2014/main" id="{80780142-E960-4155-B620-C02AF146E9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960"/>
              <a:ext cx="96" cy="240"/>
              <a:chOff x="4176" y="480"/>
              <a:chExt cx="96" cy="240"/>
            </a:xfrm>
          </p:grpSpPr>
          <p:sp>
            <p:nvSpPr>
              <p:cNvPr id="62503" name="Oval 177">
                <a:extLst>
                  <a:ext uri="{FF2B5EF4-FFF2-40B4-BE49-F238E27FC236}">
                    <a16:creationId xmlns:a16="http://schemas.microsoft.com/office/drawing/2014/main" id="{4530AC39-E3A0-43E4-9E7D-9150AF403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04" name="Line 178">
                <a:extLst>
                  <a:ext uri="{FF2B5EF4-FFF2-40B4-BE49-F238E27FC236}">
                    <a16:creationId xmlns:a16="http://schemas.microsoft.com/office/drawing/2014/main" id="{0FD5EC75-2A14-4B62-97BD-325D92D2E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7" name="Group 179">
              <a:extLst>
                <a:ext uri="{FF2B5EF4-FFF2-40B4-BE49-F238E27FC236}">
                  <a16:creationId xmlns:a16="http://schemas.microsoft.com/office/drawing/2014/main" id="{AA81C05C-E133-4A87-8E2A-61D63A68C4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960"/>
              <a:ext cx="96" cy="240"/>
              <a:chOff x="4176" y="480"/>
              <a:chExt cx="96" cy="240"/>
            </a:xfrm>
          </p:grpSpPr>
          <p:sp>
            <p:nvSpPr>
              <p:cNvPr id="62501" name="Oval 180">
                <a:extLst>
                  <a:ext uri="{FF2B5EF4-FFF2-40B4-BE49-F238E27FC236}">
                    <a16:creationId xmlns:a16="http://schemas.microsoft.com/office/drawing/2014/main" id="{322F7FE6-3725-4062-8F1A-79AA8270F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02" name="Line 181">
                <a:extLst>
                  <a:ext uri="{FF2B5EF4-FFF2-40B4-BE49-F238E27FC236}">
                    <a16:creationId xmlns:a16="http://schemas.microsoft.com/office/drawing/2014/main" id="{3CC08EC1-9F6D-48C9-ACA4-ACA8E38A2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498" name="Group 182">
              <a:extLst>
                <a:ext uri="{FF2B5EF4-FFF2-40B4-BE49-F238E27FC236}">
                  <a16:creationId xmlns:a16="http://schemas.microsoft.com/office/drawing/2014/main" id="{131BC3A7-56FB-4862-B319-423CE46AE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960"/>
              <a:ext cx="96" cy="240"/>
              <a:chOff x="4176" y="480"/>
              <a:chExt cx="96" cy="240"/>
            </a:xfrm>
          </p:grpSpPr>
          <p:sp>
            <p:nvSpPr>
              <p:cNvPr id="62499" name="Oval 183">
                <a:extLst>
                  <a:ext uri="{FF2B5EF4-FFF2-40B4-BE49-F238E27FC236}">
                    <a16:creationId xmlns:a16="http://schemas.microsoft.com/office/drawing/2014/main" id="{C9A50E6D-ADD3-406A-BC54-7AEF8D980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00" name="Line 184">
                <a:extLst>
                  <a:ext uri="{FF2B5EF4-FFF2-40B4-BE49-F238E27FC236}">
                    <a16:creationId xmlns:a16="http://schemas.microsoft.com/office/drawing/2014/main" id="{641600E6-A4C6-44C9-97F4-4FE80890F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41177" name="Text Box 185">
            <a:extLst>
              <a:ext uri="{FF2B5EF4-FFF2-40B4-BE49-F238E27FC236}">
                <a16:creationId xmlns:a16="http://schemas.microsoft.com/office/drawing/2014/main" id="{1E2B5A90-18CF-478C-BA18-DB81E7154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5291138" cy="650875"/>
          </a:xfrm>
          <a:prstGeom prst="rect">
            <a:avLst/>
          </a:prstGeom>
          <a:solidFill>
            <a:srgbClr val="F8F1D4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Local-minimum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1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D3C12AA5-A38D-429B-B427-C3CB6460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97E4CD95-680E-4CE6-BD2D-3A6FA7CAA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Find the shortest path from start vertex 1 to end vertex 13</a:t>
            </a:r>
          </a:p>
        </p:txBody>
      </p:sp>
      <p:pic>
        <p:nvPicPr>
          <p:cNvPr id="63492" name="Picture 6" descr="sp00">
            <a:extLst>
              <a:ext uri="{FF2B5EF4-FFF2-40B4-BE49-F238E27FC236}">
                <a16:creationId xmlns:a16="http://schemas.microsoft.com/office/drawing/2014/main" id="{3B7BD2A7-3BC5-4FF0-BE13-86CCAB2B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743200"/>
            <a:ext cx="7496175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FF9F309B-ACF9-4F7E-8D0D-B152821B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Shortest Path Example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EFD92468-4E9B-4C45-B0CC-4A34EA38A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shortest path has length 14</a:t>
            </a:r>
          </a:p>
        </p:txBody>
      </p:sp>
      <p:pic>
        <p:nvPicPr>
          <p:cNvPr id="64516" name="Picture 5" descr="sp01">
            <a:extLst>
              <a:ext uri="{FF2B5EF4-FFF2-40B4-BE49-F238E27FC236}">
                <a16:creationId xmlns:a16="http://schemas.microsoft.com/office/drawing/2014/main" id="{56B5CB91-C98E-4DD6-9F59-E35B8963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427288"/>
            <a:ext cx="799306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F812B5D7-30DD-4269-B96F-7BC68AA1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Dijkstra’s Algorithm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C4823C6C-3E8B-4570-BE6D-334BF47E7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Greedy Algorithm</a:t>
            </a:r>
          </a:p>
          <a:p>
            <a:pPr lvl="1"/>
            <a:r>
              <a:rPr lang="en-US" altLang="en-US" dirty="0"/>
              <a:t>Build paths from the starting node</a:t>
            </a:r>
          </a:p>
          <a:p>
            <a:pPr lvl="1"/>
            <a:r>
              <a:rPr lang="en-US" altLang="en-US" dirty="0"/>
              <a:t>Keep track of all paths</a:t>
            </a:r>
          </a:p>
          <a:p>
            <a:pPr lvl="1"/>
            <a:r>
              <a:rPr lang="en-US" altLang="en-US" dirty="0"/>
              <a:t>Determine next shortest path to any node (accumulated path cost from start to a node)</a:t>
            </a:r>
          </a:p>
        </p:txBody>
      </p:sp>
      <p:pic>
        <p:nvPicPr>
          <p:cNvPr id="65540" name="Picture 5" descr="sp00">
            <a:extLst>
              <a:ext uri="{FF2B5EF4-FFF2-40B4-BE49-F238E27FC236}">
                <a16:creationId xmlns:a16="http://schemas.microsoft.com/office/drawing/2014/main" id="{9CB9DB1D-FFA0-4F25-9DB9-E284F8B5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4035425"/>
            <a:ext cx="248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BACD37D-C24C-4283-BA17-5573620754F4}"/>
              </a:ext>
            </a:extLst>
          </p:cNvPr>
          <p:cNvSpPr/>
          <p:nvPr/>
        </p:nvSpPr>
        <p:spPr bwMode="auto">
          <a:xfrm>
            <a:off x="7152430" y="1986994"/>
            <a:ext cx="1534370" cy="986635"/>
          </a:xfrm>
          <a:prstGeom prst="cloudCallout">
            <a:avLst>
              <a:gd name="adj1" fmla="val -86961"/>
              <a:gd name="adj2" fmla="val 122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EADB905C-D898-4F49-A5A3-C4225CE6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Dijkstra’s Algorithm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7969CF51-3236-4D48-B432-F06E741C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Consider the following graph with positive weights</a:t>
            </a:r>
          </a:p>
          <a:p>
            <a:pPr lvl="1"/>
            <a:r>
              <a:rPr lang="en-US" altLang="en-US"/>
              <a:t>Start vertex 1</a:t>
            </a:r>
          </a:p>
          <a:p>
            <a:pPr lvl="1"/>
            <a:r>
              <a:rPr lang="en-US" altLang="en-US"/>
              <a:t>End vertex is 9</a:t>
            </a:r>
          </a:p>
          <a:p>
            <a:endParaRPr lang="en-US" altLang="en-US"/>
          </a:p>
        </p:txBody>
      </p:sp>
      <p:pic>
        <p:nvPicPr>
          <p:cNvPr id="66564" name="Picture 5" descr="sp00">
            <a:extLst>
              <a:ext uri="{FF2B5EF4-FFF2-40B4-BE49-F238E27FC236}">
                <a16:creationId xmlns:a16="http://schemas.microsoft.com/office/drawing/2014/main" id="{5C47051E-3E27-4E14-8C3F-77DEB5DA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2766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6F39DFA9-99FF-42FB-BBD6-102D6999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Dijkstra’s Algorithm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8FE4FDF5-F764-4082-87DC-429E5715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3 Paths from start vertex 1</a:t>
            </a:r>
          </a:p>
          <a:p>
            <a:pPr lvl="1"/>
            <a:r>
              <a:rPr lang="en-US" altLang="en-US"/>
              <a:t>(1, 2)	length 4</a:t>
            </a:r>
          </a:p>
          <a:p>
            <a:pPr lvl="1"/>
            <a:r>
              <a:rPr lang="en-US" altLang="en-US"/>
              <a:t>(1, 4)	length 1</a:t>
            </a:r>
          </a:p>
          <a:p>
            <a:pPr lvl="1"/>
            <a:r>
              <a:rPr lang="en-US" altLang="en-US"/>
              <a:t>(1, 5)	length 8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The </a:t>
            </a:r>
            <a:r>
              <a:rPr lang="en-US" altLang="en-US" i="1"/>
              <a:t>shortest</a:t>
            </a:r>
            <a:r>
              <a:rPr lang="en-US" altLang="en-US"/>
              <a:t> path so far is (1, 4) which is of length 1</a:t>
            </a:r>
          </a:p>
          <a:p>
            <a:endParaRPr lang="en-US" altLang="en-US"/>
          </a:p>
        </p:txBody>
      </p:sp>
      <p:pic>
        <p:nvPicPr>
          <p:cNvPr id="67588" name="Picture 4" descr="sp04">
            <a:extLst>
              <a:ext uri="{FF2B5EF4-FFF2-40B4-BE49-F238E27FC236}">
                <a16:creationId xmlns:a16="http://schemas.microsoft.com/office/drawing/2014/main" id="{9B878FA4-6AE7-4EB6-AA21-2EA997B9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6434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sp00">
            <a:extLst>
              <a:ext uri="{FF2B5EF4-FFF2-40B4-BE49-F238E27FC236}">
                <a16:creationId xmlns:a16="http://schemas.microsoft.com/office/drawing/2014/main" id="{ADFE6DE4-4DE5-4354-9861-243118F6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379538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AEB8D1A-F890-4CF2-94C8-01598111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Plans (GDC2006, Jeff Orkin)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2A96-F99F-4532-85CA-DC80B5525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286625" cy="52578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A sequence of actions to achieve a goal</a:t>
            </a:r>
          </a:p>
          <a:p>
            <a:pPr lvl="1">
              <a:defRPr/>
            </a:pPr>
            <a:r>
              <a:rPr lang="en-US" dirty="0"/>
              <a:t>Alma would like to order a pizza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Action</a:t>
            </a:r>
          </a:p>
          <a:p>
            <a:pPr lvl="1">
              <a:defRPr/>
            </a:pPr>
            <a:r>
              <a:rPr lang="en-US" dirty="0"/>
              <a:t>Precondition</a:t>
            </a:r>
          </a:p>
          <a:p>
            <a:pPr lvl="1">
              <a:defRPr/>
            </a:pPr>
            <a:r>
              <a:rPr lang="en-US" dirty="0"/>
              <a:t>Effect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Goal: Satisfy Alma’s hunger (Alma is not hungry)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“Phone call” action</a:t>
            </a:r>
          </a:p>
          <a:p>
            <a:pPr lvl="1">
              <a:defRPr/>
            </a:pPr>
            <a:r>
              <a:rPr lang="en-US" dirty="0"/>
              <a:t>Preconditions: Alma is hungry, needs a phone, and needs phone number to Domino’s</a:t>
            </a:r>
          </a:p>
          <a:p>
            <a:pPr lvl="1">
              <a:defRPr/>
            </a:pPr>
            <a:r>
              <a:rPr lang="en-US" dirty="0"/>
              <a:t>Effect: Make pizza order</a:t>
            </a:r>
          </a:p>
          <a:p>
            <a:pPr>
              <a:defRPr/>
            </a:pPr>
            <a:r>
              <a:rPr lang="en-US" dirty="0"/>
              <a:t>“Delivery” action</a:t>
            </a:r>
          </a:p>
          <a:p>
            <a:pPr lvl="1">
              <a:defRPr/>
            </a:pPr>
            <a:r>
              <a:rPr lang="en-US" dirty="0"/>
              <a:t>Preconditions: Pizza ready and delivery person available</a:t>
            </a:r>
          </a:p>
          <a:p>
            <a:pPr lvl="1">
              <a:defRPr/>
            </a:pPr>
            <a:r>
              <a:rPr lang="en-US" dirty="0"/>
              <a:t>Effect: Pizza arrives at Alma’s house</a:t>
            </a:r>
          </a:p>
          <a:p>
            <a:pPr>
              <a:defRPr/>
            </a:pPr>
            <a:r>
              <a:rPr lang="en-US" dirty="0"/>
              <a:t>“Eat pizza” action</a:t>
            </a:r>
          </a:p>
          <a:p>
            <a:pPr lvl="1">
              <a:defRPr/>
            </a:pPr>
            <a:r>
              <a:rPr lang="en-US" dirty="0"/>
              <a:t>Preconditions: Pizza arrives at the door</a:t>
            </a:r>
          </a:p>
          <a:p>
            <a:pPr lvl="1">
              <a:defRPr/>
            </a:pPr>
            <a:r>
              <a:rPr lang="en-US" dirty="0"/>
              <a:t>Effect: Alma is not hungry</a:t>
            </a:r>
          </a:p>
        </p:txBody>
      </p:sp>
      <p:pic>
        <p:nvPicPr>
          <p:cNvPr id="15364" name="Picture 4" descr="fear_alma">
            <a:extLst>
              <a:ext uri="{FF2B5EF4-FFF2-40B4-BE49-F238E27FC236}">
                <a16:creationId xmlns:a16="http://schemas.microsoft.com/office/drawing/2014/main" id="{7978D327-C900-4178-9E29-FD7EB10C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1381125"/>
            <a:ext cx="746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ominos_pizza">
            <a:extLst>
              <a:ext uri="{FF2B5EF4-FFF2-40B4-BE49-F238E27FC236}">
                <a16:creationId xmlns:a16="http://schemas.microsoft.com/office/drawing/2014/main" id="{7E42B1A9-1788-471E-A05A-7EFF9BFF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3895725"/>
            <a:ext cx="1130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6">
            <a:extLst>
              <a:ext uri="{FF2B5EF4-FFF2-40B4-BE49-F238E27FC236}">
                <a16:creationId xmlns:a16="http://schemas.microsoft.com/office/drawing/2014/main" id="{7C1C1965-202F-4116-BB5E-DAF6755494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07375" y="3457575"/>
            <a:ext cx="457200" cy="2667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5367" name="Picture 7" descr="phones">
            <a:extLst>
              <a:ext uri="{FF2B5EF4-FFF2-40B4-BE49-F238E27FC236}">
                <a16:creationId xmlns:a16="http://schemas.microsoft.com/office/drawing/2014/main" id="{C751E774-929A-483C-B2F4-6C5FA0FD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76925"/>
            <a:ext cx="13366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8">
            <a:extLst>
              <a:ext uri="{FF2B5EF4-FFF2-40B4-BE49-F238E27FC236}">
                <a16:creationId xmlns:a16="http://schemas.microsoft.com/office/drawing/2014/main" id="{AF6924A0-129B-4F95-A008-259650C1EA4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07375" y="5438775"/>
            <a:ext cx="457200" cy="2667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CB5E8C49-BEA8-4C17-BE47-9E01FD0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Dijkstra’s Algorithm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981D6ED8-0C0F-4F1F-8F7D-3ECACA04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Greedy choice: Choose vertex 4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Paths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(1, 4, 5)	length 12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(1, 4, 7)	length 10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(1, 4, 8)	length 9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Remember that the length of the path from vertex 1 for vertex 4 is length 1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68612" name="Picture 5" descr="sp00">
            <a:extLst>
              <a:ext uri="{FF2B5EF4-FFF2-40B4-BE49-F238E27FC236}">
                <a16:creationId xmlns:a16="http://schemas.microsoft.com/office/drawing/2014/main" id="{7523FA84-8A5B-4F10-8478-ACA831EA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98755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8" descr="sp01">
            <a:extLst>
              <a:ext uri="{FF2B5EF4-FFF2-40B4-BE49-F238E27FC236}">
                <a16:creationId xmlns:a16="http://schemas.microsoft.com/office/drawing/2014/main" id="{783CE816-41D9-4689-9914-F081B94E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732213"/>
            <a:ext cx="1871663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B002BFB-DA6B-41AD-BF71-D48244FDD281}"/>
              </a:ext>
            </a:extLst>
          </p:cNvPr>
          <p:cNvSpPr/>
          <p:nvPr/>
        </p:nvSpPr>
        <p:spPr bwMode="auto">
          <a:xfrm>
            <a:off x="5053014" y="4311650"/>
            <a:ext cx="3436881" cy="1318305"/>
          </a:xfrm>
          <a:prstGeom prst="cloudCallout">
            <a:avLst>
              <a:gd name="adj1" fmla="val -61129"/>
              <a:gd name="adj2" fmla="val 48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rPr>
              <a:t>How do we know there is no other shorter path?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DD131EF3-766E-4AF4-B3DF-AB086306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Dijkstra’s Algorithm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7AFF9970-D3D1-4D3C-898F-50DAE9A2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Greedy choice: Choose vertex 4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Paths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5 of	length 12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7 of	length 10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8 of	length 9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We are storing the length of a path that goes through vertex 4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69636" name="Picture 5" descr="sp00">
            <a:extLst>
              <a:ext uri="{FF2B5EF4-FFF2-40B4-BE49-F238E27FC236}">
                <a16:creationId xmlns:a16="http://schemas.microsoft.com/office/drawing/2014/main" id="{6E56928C-1522-4559-82A3-04AB11C2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98755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 descr="sp03">
            <a:extLst>
              <a:ext uri="{FF2B5EF4-FFF2-40B4-BE49-F238E27FC236}">
                <a16:creationId xmlns:a16="http://schemas.microsoft.com/office/drawing/2014/main" id="{B368A179-AA6B-4796-A78C-C9332D11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808413"/>
            <a:ext cx="187166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35867394-D7F1-45D3-8EFD-CD450C61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A* Search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1254CD93-7807-4D39-96ED-E29C60893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200" dirty="0"/>
              <a:t>Combine Best-First and Dijkstra’s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dirty="0"/>
              <a:t>Heuristic – Use estimated cost to the goal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dirty="0"/>
              <a:t>Given cost – Use cost from the start to the current node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dirty="0">
                <a:hlinkClick r:id="rId2"/>
              </a:rPr>
              <a:t>https://www.youtube.com/watch?v=-L-WgKMFuhE</a:t>
            </a:r>
            <a:endParaRPr lang="en-US" altLang="en-US" sz="1900" dirty="0"/>
          </a:p>
          <a:p>
            <a:pPr>
              <a:lnSpc>
                <a:spcPct val="90000"/>
              </a:lnSpc>
              <a:defRPr/>
            </a:pPr>
            <a:endParaRPr lang="en-US" altLang="en-US" sz="2200" dirty="0"/>
          </a:p>
          <a:p>
            <a:pPr>
              <a:lnSpc>
                <a:spcPct val="90000"/>
              </a:lnSpc>
              <a:defRPr/>
            </a:pPr>
            <a:r>
              <a:rPr lang="en-US" altLang="en-US" sz="2200" dirty="0"/>
              <a:t>Choose a node with the best combined cost: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dirty="0"/>
              <a:t>Known cost from start to node + heuristic cost from the node to the goal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dirty="0"/>
              <a:t>The goal node has heuristic cost = 0 and so the combined cost is just the cost from the start to the goal node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dirty="0"/>
              <a:t>Note, if the heuristic is 0 for all nodes then this is just Dijkstra’s algorithm</a:t>
            </a:r>
          </a:p>
          <a:p>
            <a:pPr>
              <a:lnSpc>
                <a:spcPct val="90000"/>
              </a:lnSpc>
              <a:defRPr/>
            </a:pPr>
            <a:endParaRPr lang="en-US" altLang="en-US" sz="2200" dirty="0"/>
          </a:p>
          <a:p>
            <a:pPr>
              <a:lnSpc>
                <a:spcPct val="90000"/>
              </a:lnSpc>
              <a:defRPr/>
            </a:pPr>
            <a:r>
              <a:rPr lang="en-US" altLang="en-US" sz="2200" dirty="0"/>
              <a:t>Complete algorithm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dirty="0"/>
              <a:t>Optimal algorithm … with the right heuristic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dirty="0"/>
              <a:t>Heuristic never overestimates the true cost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dirty="0"/>
              <a:t>Called an </a:t>
            </a:r>
            <a:r>
              <a:rPr lang="en-US" altLang="en-US" sz="1900" b="1" i="1" dirty="0"/>
              <a:t>admissible</a:t>
            </a:r>
            <a:r>
              <a:rPr lang="en-US" altLang="en-US" sz="1900" dirty="0"/>
              <a:t> heuristic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9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91D6B105-65CA-425B-8B1E-E65CE194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A* Search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BB63B7B7-76E8-4E0D-95D7-51F7E554D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Optimal search with an admissible heuristic</a:t>
            </a:r>
          </a:p>
        </p:txBody>
      </p:sp>
      <p:grpSp>
        <p:nvGrpSpPr>
          <p:cNvPr id="71684" name="Group 107">
            <a:extLst>
              <a:ext uri="{FF2B5EF4-FFF2-40B4-BE49-F238E27FC236}">
                <a16:creationId xmlns:a16="http://schemas.microsoft.com/office/drawing/2014/main" id="{D240971A-08C3-48FD-A7ED-1985BDEC098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6705600" cy="3048000"/>
            <a:chOff x="768" y="1728"/>
            <a:chExt cx="4224" cy="1920"/>
          </a:xfrm>
        </p:grpSpPr>
        <p:grpSp>
          <p:nvGrpSpPr>
            <p:cNvPr id="71756" name="Group 108">
              <a:extLst>
                <a:ext uri="{FF2B5EF4-FFF2-40B4-BE49-F238E27FC236}">
                  <a16:creationId xmlns:a16="http://schemas.microsoft.com/office/drawing/2014/main" id="{0D8FB69E-A3E7-4DAF-BCC3-22719E708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28"/>
              <a:ext cx="4224" cy="1920"/>
              <a:chOff x="768" y="1728"/>
              <a:chExt cx="4224" cy="1920"/>
            </a:xfrm>
          </p:grpSpPr>
          <p:grpSp>
            <p:nvGrpSpPr>
              <p:cNvPr id="71795" name="Group 109">
                <a:extLst>
                  <a:ext uri="{FF2B5EF4-FFF2-40B4-BE49-F238E27FC236}">
                    <a16:creationId xmlns:a16="http://schemas.microsoft.com/office/drawing/2014/main" id="{2C839AB7-F6D7-4697-A899-A4CBABFF7A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1728"/>
                <a:ext cx="4224" cy="1920"/>
                <a:chOff x="576" y="1344"/>
                <a:chExt cx="4224" cy="1920"/>
              </a:xfrm>
            </p:grpSpPr>
            <p:grpSp>
              <p:nvGrpSpPr>
                <p:cNvPr id="71798" name="Group 110">
                  <a:extLst>
                    <a:ext uri="{FF2B5EF4-FFF2-40B4-BE49-F238E27FC236}">
                      <a16:creationId xmlns:a16="http://schemas.microsoft.com/office/drawing/2014/main" id="{457D726F-BCA8-41EF-834D-A955CA51C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344"/>
                  <a:ext cx="4224" cy="1920"/>
                  <a:chOff x="576" y="1344"/>
                  <a:chExt cx="4224" cy="1920"/>
                </a:xfrm>
              </p:grpSpPr>
              <p:sp>
                <p:nvSpPr>
                  <p:cNvPr id="71816" name="Rectangle 111">
                    <a:extLst>
                      <a:ext uri="{FF2B5EF4-FFF2-40B4-BE49-F238E27FC236}">
                        <a16:creationId xmlns:a16="http://schemas.microsoft.com/office/drawing/2014/main" id="{AA57E84F-3387-4795-A2DB-4AD2DDEA03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344"/>
                    <a:ext cx="4224" cy="192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817" name="Line 112">
                    <a:extLst>
                      <a:ext uri="{FF2B5EF4-FFF2-40B4-BE49-F238E27FC236}">
                        <a16:creationId xmlns:a16="http://schemas.microsoft.com/office/drawing/2014/main" id="{49039801-C988-4585-B8C2-702C064A81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18" name="Line 113">
                    <a:extLst>
                      <a:ext uri="{FF2B5EF4-FFF2-40B4-BE49-F238E27FC236}">
                        <a16:creationId xmlns:a16="http://schemas.microsoft.com/office/drawing/2014/main" id="{B9CA142E-CBDD-43C3-91DB-75788DCBBA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19" name="Line 114">
                    <a:extLst>
                      <a:ext uri="{FF2B5EF4-FFF2-40B4-BE49-F238E27FC236}">
                        <a16:creationId xmlns:a16="http://schemas.microsoft.com/office/drawing/2014/main" id="{4CB5AD4D-7E88-49BC-B7B3-76D12DD279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0" name="Line 115">
                    <a:extLst>
                      <a:ext uri="{FF2B5EF4-FFF2-40B4-BE49-F238E27FC236}">
                        <a16:creationId xmlns:a16="http://schemas.microsoft.com/office/drawing/2014/main" id="{E1167E34-C24C-4765-AC63-E206D65DD7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1" name="Line 116">
                    <a:extLst>
                      <a:ext uri="{FF2B5EF4-FFF2-40B4-BE49-F238E27FC236}">
                        <a16:creationId xmlns:a16="http://schemas.microsoft.com/office/drawing/2014/main" id="{106D924E-34D7-4154-9928-1AD058E58A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2" name="Line 117">
                    <a:extLst>
                      <a:ext uri="{FF2B5EF4-FFF2-40B4-BE49-F238E27FC236}">
                        <a16:creationId xmlns:a16="http://schemas.microsoft.com/office/drawing/2014/main" id="{61FC25DE-0227-4CD3-8694-069094AEAB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3" name="Line 118">
                    <a:extLst>
                      <a:ext uri="{FF2B5EF4-FFF2-40B4-BE49-F238E27FC236}">
                        <a16:creationId xmlns:a16="http://schemas.microsoft.com/office/drawing/2014/main" id="{C8B5CC88-9753-4FBA-84E5-030B85E57A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4" name="Line 119">
                    <a:extLst>
                      <a:ext uri="{FF2B5EF4-FFF2-40B4-BE49-F238E27FC236}">
                        <a16:creationId xmlns:a16="http://schemas.microsoft.com/office/drawing/2014/main" id="{86291C84-9FE8-4F68-A987-BEE5CEDCD9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5" name="Line 120">
                    <a:extLst>
                      <a:ext uri="{FF2B5EF4-FFF2-40B4-BE49-F238E27FC236}">
                        <a16:creationId xmlns:a16="http://schemas.microsoft.com/office/drawing/2014/main" id="{091661D5-83E5-43B0-93D7-76131B9309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6" name="Line 121">
                    <a:extLst>
                      <a:ext uri="{FF2B5EF4-FFF2-40B4-BE49-F238E27FC236}">
                        <a16:creationId xmlns:a16="http://schemas.microsoft.com/office/drawing/2014/main" id="{B5654C8C-CCAF-491B-B5CC-8E9C6D45FF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344"/>
                    <a:ext cx="0" cy="19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7" name="Line 122">
                    <a:extLst>
                      <a:ext uri="{FF2B5EF4-FFF2-40B4-BE49-F238E27FC236}">
                        <a16:creationId xmlns:a16="http://schemas.microsoft.com/office/drawing/2014/main" id="{AC9DAA05-2696-4C4B-86B2-80B003006C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1728"/>
                    <a:ext cx="42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8" name="Line 123">
                    <a:extLst>
                      <a:ext uri="{FF2B5EF4-FFF2-40B4-BE49-F238E27FC236}">
                        <a16:creationId xmlns:a16="http://schemas.microsoft.com/office/drawing/2014/main" id="{D7947D55-C0F0-44C8-BDDA-66D342643C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42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29" name="Line 124">
                    <a:extLst>
                      <a:ext uri="{FF2B5EF4-FFF2-40B4-BE49-F238E27FC236}">
                        <a16:creationId xmlns:a16="http://schemas.microsoft.com/office/drawing/2014/main" id="{6AF40716-1057-4E9B-9E82-642DB47E06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496"/>
                    <a:ext cx="42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1830" name="Line 125">
                    <a:extLst>
                      <a:ext uri="{FF2B5EF4-FFF2-40B4-BE49-F238E27FC236}">
                        <a16:creationId xmlns:a16="http://schemas.microsoft.com/office/drawing/2014/main" id="{3677616B-77F0-49AD-85F9-BB93652E9C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880"/>
                    <a:ext cx="42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99" name="Rectangle 126">
                  <a:extLst>
                    <a:ext uri="{FF2B5EF4-FFF2-40B4-BE49-F238E27FC236}">
                      <a16:creationId xmlns:a16="http://schemas.microsoft.com/office/drawing/2014/main" id="{66329D22-B283-4F2F-A9D2-8EE4FFB69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0" name="Rectangle 127">
                  <a:extLst>
                    <a:ext uri="{FF2B5EF4-FFF2-40B4-BE49-F238E27FC236}">
                      <a16:creationId xmlns:a16="http://schemas.microsoft.com/office/drawing/2014/main" id="{6B68369D-35D4-46AE-9F1E-31C498534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2112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1" name="Rectangle 128">
                  <a:extLst>
                    <a:ext uri="{FF2B5EF4-FFF2-40B4-BE49-F238E27FC236}">
                      <a16:creationId xmlns:a16="http://schemas.microsoft.com/office/drawing/2014/main" id="{A28F7ADA-36C3-4828-92C8-6BB0BB2D48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2" name="Rectangle 129">
                  <a:extLst>
                    <a:ext uri="{FF2B5EF4-FFF2-40B4-BE49-F238E27FC236}">
                      <a16:creationId xmlns:a16="http://schemas.microsoft.com/office/drawing/2014/main" id="{36173E50-F299-49B8-8395-FC5E5A351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3" name="Rectangle 130">
                  <a:extLst>
                    <a:ext uri="{FF2B5EF4-FFF2-40B4-BE49-F238E27FC236}">
                      <a16:creationId xmlns:a16="http://schemas.microsoft.com/office/drawing/2014/main" id="{5EA870F2-B818-4509-8E40-C6EE6FAF5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4" name="Rectangle 131">
                  <a:extLst>
                    <a:ext uri="{FF2B5EF4-FFF2-40B4-BE49-F238E27FC236}">
                      <a16:creationId xmlns:a16="http://schemas.microsoft.com/office/drawing/2014/main" id="{F674EE17-0311-47CB-A257-34257FC6D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112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5" name="Rectangle 132">
                  <a:extLst>
                    <a:ext uri="{FF2B5EF4-FFF2-40B4-BE49-F238E27FC236}">
                      <a16:creationId xmlns:a16="http://schemas.microsoft.com/office/drawing/2014/main" id="{475F4006-DB90-4E89-977D-DC0468354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6" name="Rectangle 133">
                  <a:extLst>
                    <a:ext uri="{FF2B5EF4-FFF2-40B4-BE49-F238E27FC236}">
                      <a16:creationId xmlns:a16="http://schemas.microsoft.com/office/drawing/2014/main" id="{4A72F59E-3E3C-4560-9296-E111C87FC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7" name="Rectangle 134">
                  <a:extLst>
                    <a:ext uri="{FF2B5EF4-FFF2-40B4-BE49-F238E27FC236}">
                      <a16:creationId xmlns:a16="http://schemas.microsoft.com/office/drawing/2014/main" id="{046B6481-9A92-4A6D-9C91-3E93C4E46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8" name="Rectangle 135">
                  <a:extLst>
                    <a:ext uri="{FF2B5EF4-FFF2-40B4-BE49-F238E27FC236}">
                      <a16:creationId xmlns:a16="http://schemas.microsoft.com/office/drawing/2014/main" id="{5F74C3E4-31D5-4C43-8C8D-09C2FDF79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09" name="Rectangle 136">
                  <a:extLst>
                    <a:ext uri="{FF2B5EF4-FFF2-40B4-BE49-F238E27FC236}">
                      <a16:creationId xmlns:a16="http://schemas.microsoft.com/office/drawing/2014/main" id="{18E2EFA8-ABD3-44F7-926A-9CDAEB7C7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10" name="Rectangle 137">
                  <a:extLst>
                    <a:ext uri="{FF2B5EF4-FFF2-40B4-BE49-F238E27FC236}">
                      <a16:creationId xmlns:a16="http://schemas.microsoft.com/office/drawing/2014/main" id="{DAB4336A-E9C9-495B-80DC-2AE8B1160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11" name="Rectangle 138">
                  <a:extLst>
                    <a:ext uri="{FF2B5EF4-FFF2-40B4-BE49-F238E27FC236}">
                      <a16:creationId xmlns:a16="http://schemas.microsoft.com/office/drawing/2014/main" id="{EEF5CE0F-9B3D-44B7-B804-8087454A3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12" name="Rectangle 139">
                  <a:extLst>
                    <a:ext uri="{FF2B5EF4-FFF2-40B4-BE49-F238E27FC236}">
                      <a16:creationId xmlns:a16="http://schemas.microsoft.com/office/drawing/2014/main" id="{689D5615-DE33-45D9-BD61-605D9FFDC2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13" name="Rectangle 140">
                  <a:extLst>
                    <a:ext uri="{FF2B5EF4-FFF2-40B4-BE49-F238E27FC236}">
                      <a16:creationId xmlns:a16="http://schemas.microsoft.com/office/drawing/2014/main" id="{055098A6-57E8-421D-BF3F-4BD923501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14" name="Rectangle 141">
                  <a:extLst>
                    <a:ext uri="{FF2B5EF4-FFF2-40B4-BE49-F238E27FC236}">
                      <a16:creationId xmlns:a16="http://schemas.microsoft.com/office/drawing/2014/main" id="{40FB177E-02C6-4CFB-A2A9-846BC87D1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15" name="Rectangle 142">
                  <a:extLst>
                    <a:ext uri="{FF2B5EF4-FFF2-40B4-BE49-F238E27FC236}">
                      <a16:creationId xmlns:a16="http://schemas.microsoft.com/office/drawing/2014/main" id="{467B6A3F-1BBF-4423-AC4C-BA9B9C906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2496"/>
                  <a:ext cx="384" cy="384"/>
                </a:xfrm>
                <a:prstGeom prst="rect">
                  <a:avLst/>
                </a:prstGeom>
                <a:solidFill>
                  <a:srgbClr val="77777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796" name="Rectangle 143">
                <a:extLst>
                  <a:ext uri="{FF2B5EF4-FFF2-40B4-BE49-F238E27FC236}">
                    <a16:creationId xmlns:a16="http://schemas.microsoft.com/office/drawing/2014/main" id="{62A309BA-5E28-4EC8-B0B9-4A09A59F3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384" cy="384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97" name="Rectangle 144">
                <a:extLst>
                  <a:ext uri="{FF2B5EF4-FFF2-40B4-BE49-F238E27FC236}">
                    <a16:creationId xmlns:a16="http://schemas.microsoft.com/office/drawing/2014/main" id="{2371EDB3-2F87-46CF-96F0-F15D41737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384" cy="384"/>
              </a:xfrm>
              <a:prstGeom prst="rect">
                <a:avLst/>
              </a:prstGeom>
              <a:solidFill>
                <a:srgbClr val="33CC3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757" name="Text Box 145">
              <a:extLst>
                <a:ext uri="{FF2B5EF4-FFF2-40B4-BE49-F238E27FC236}">
                  <a16:creationId xmlns:a16="http://schemas.microsoft.com/office/drawing/2014/main" id="{0C7091D3-F079-44E0-964A-42E19F6B4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1758" name="Text Box 146">
              <a:extLst>
                <a:ext uri="{FF2B5EF4-FFF2-40B4-BE49-F238E27FC236}">
                  <a16:creationId xmlns:a16="http://schemas.microsoft.com/office/drawing/2014/main" id="{28E0A014-D459-4646-905C-3B516527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1759" name="Text Box 147">
              <a:extLst>
                <a:ext uri="{FF2B5EF4-FFF2-40B4-BE49-F238E27FC236}">
                  <a16:creationId xmlns:a16="http://schemas.microsoft.com/office/drawing/2014/main" id="{F81513E5-880A-4562-920A-A222C7E6C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552"/>
              <a:ext cx="2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1760" name="Text Box 148">
              <a:extLst>
                <a:ext uri="{FF2B5EF4-FFF2-40B4-BE49-F238E27FC236}">
                  <a16:creationId xmlns:a16="http://schemas.microsoft.com/office/drawing/2014/main" id="{A64CA111-9B81-4D3A-A0DA-41002A7BC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52"/>
              <a:ext cx="2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1761" name="Text Box 149">
              <a:extLst>
                <a:ext uri="{FF2B5EF4-FFF2-40B4-BE49-F238E27FC236}">
                  <a16:creationId xmlns:a16="http://schemas.microsoft.com/office/drawing/2014/main" id="{AC244421-80E0-45FF-B6F9-6537382E0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1762" name="Text Box 150">
              <a:extLst>
                <a:ext uri="{FF2B5EF4-FFF2-40B4-BE49-F238E27FC236}">
                  <a16:creationId xmlns:a16="http://schemas.microsoft.com/office/drawing/2014/main" id="{821287D9-B4B8-465E-B6FB-964564E1C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763" name="Text Box 151">
              <a:extLst>
                <a:ext uri="{FF2B5EF4-FFF2-40B4-BE49-F238E27FC236}">
                  <a16:creationId xmlns:a16="http://schemas.microsoft.com/office/drawing/2014/main" id="{F7F7A03B-0515-45DA-897B-C668A375D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1764" name="Text Box 152">
              <a:extLst>
                <a:ext uri="{FF2B5EF4-FFF2-40B4-BE49-F238E27FC236}">
                  <a16:creationId xmlns:a16="http://schemas.microsoft.com/office/drawing/2014/main" id="{2A5AC59D-E614-4A7B-B6A4-7AF74D020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1765" name="Text Box 153">
              <a:extLst>
                <a:ext uri="{FF2B5EF4-FFF2-40B4-BE49-F238E27FC236}">
                  <a16:creationId xmlns:a16="http://schemas.microsoft.com/office/drawing/2014/main" id="{28ADE849-1688-4FF6-ACAD-9871E0E8F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766" name="Text Box 154">
              <a:extLst>
                <a:ext uri="{FF2B5EF4-FFF2-40B4-BE49-F238E27FC236}">
                  <a16:creationId xmlns:a16="http://schemas.microsoft.com/office/drawing/2014/main" id="{875334AD-BA3D-4424-AC93-23331CDA8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767" name="Text Box 155">
              <a:extLst>
                <a:ext uri="{FF2B5EF4-FFF2-40B4-BE49-F238E27FC236}">
                  <a16:creationId xmlns:a16="http://schemas.microsoft.com/office/drawing/2014/main" id="{A2A478F9-F762-4485-8AD0-B7DC4F7B1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1768" name="Text Box 156">
              <a:extLst>
                <a:ext uri="{FF2B5EF4-FFF2-40B4-BE49-F238E27FC236}">
                  <a16:creationId xmlns:a16="http://schemas.microsoft.com/office/drawing/2014/main" id="{8FE02E72-774D-4181-A520-EA844CAB7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769" name="Text Box 157">
              <a:extLst>
                <a:ext uri="{FF2B5EF4-FFF2-40B4-BE49-F238E27FC236}">
                  <a16:creationId xmlns:a16="http://schemas.microsoft.com/office/drawing/2014/main" id="{5EEEDA87-5D1F-4A97-A260-F16C3DB65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1770" name="Text Box 158">
              <a:extLst>
                <a:ext uri="{FF2B5EF4-FFF2-40B4-BE49-F238E27FC236}">
                  <a16:creationId xmlns:a16="http://schemas.microsoft.com/office/drawing/2014/main" id="{7E85E217-CFA2-41CD-86CA-9E7ADA6B3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771" name="Text Box 159">
              <a:extLst>
                <a:ext uri="{FF2B5EF4-FFF2-40B4-BE49-F238E27FC236}">
                  <a16:creationId xmlns:a16="http://schemas.microsoft.com/office/drawing/2014/main" id="{D9912524-47F0-48C3-B4BC-1D2076453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772" name="Text Box 160">
              <a:extLst>
                <a:ext uri="{FF2B5EF4-FFF2-40B4-BE49-F238E27FC236}">
                  <a16:creationId xmlns:a16="http://schemas.microsoft.com/office/drawing/2014/main" id="{296AB444-0C3D-4B2A-B2C3-777A49D06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1773" name="Text Box 161">
              <a:extLst>
                <a:ext uri="{FF2B5EF4-FFF2-40B4-BE49-F238E27FC236}">
                  <a16:creationId xmlns:a16="http://schemas.microsoft.com/office/drawing/2014/main" id="{9CDC874B-56CB-499F-A548-12212F3D5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774" name="Text Box 162">
              <a:extLst>
                <a:ext uri="{FF2B5EF4-FFF2-40B4-BE49-F238E27FC236}">
                  <a16:creationId xmlns:a16="http://schemas.microsoft.com/office/drawing/2014/main" id="{DEDCF6BC-5CFD-4585-B380-0CAE45537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9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775" name="Text Box 163">
              <a:extLst>
                <a:ext uri="{FF2B5EF4-FFF2-40B4-BE49-F238E27FC236}">
                  <a16:creationId xmlns:a16="http://schemas.microsoft.com/office/drawing/2014/main" id="{5325D449-B957-4E93-99C4-7867F3EDE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776" name="Text Box 164">
              <a:extLst>
                <a:ext uri="{FF2B5EF4-FFF2-40B4-BE49-F238E27FC236}">
                  <a16:creationId xmlns:a16="http://schemas.microsoft.com/office/drawing/2014/main" id="{07E23B89-BFFE-4F69-BD6F-748DA5709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1777" name="Text Box 165">
              <a:extLst>
                <a:ext uri="{FF2B5EF4-FFF2-40B4-BE49-F238E27FC236}">
                  <a16:creationId xmlns:a16="http://schemas.microsoft.com/office/drawing/2014/main" id="{7AD5EF14-FDF3-40A4-8848-4E2D19B99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1778" name="Text Box 166">
              <a:extLst>
                <a:ext uri="{FF2B5EF4-FFF2-40B4-BE49-F238E27FC236}">
                  <a16:creationId xmlns:a16="http://schemas.microsoft.com/office/drawing/2014/main" id="{00273C57-0AF2-4CAF-B58D-3CFC3C7B1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779" name="Text Box 167">
              <a:extLst>
                <a:ext uri="{FF2B5EF4-FFF2-40B4-BE49-F238E27FC236}">
                  <a16:creationId xmlns:a16="http://schemas.microsoft.com/office/drawing/2014/main" id="{46142030-86F8-40E3-B306-90CAD9E79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780" name="Text Box 168">
              <a:extLst>
                <a:ext uri="{FF2B5EF4-FFF2-40B4-BE49-F238E27FC236}">
                  <a16:creationId xmlns:a16="http://schemas.microsoft.com/office/drawing/2014/main" id="{01131947-379D-4B67-AF32-B1FAFEAC3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781" name="Text Box 169">
              <a:extLst>
                <a:ext uri="{FF2B5EF4-FFF2-40B4-BE49-F238E27FC236}">
                  <a16:creationId xmlns:a16="http://schemas.microsoft.com/office/drawing/2014/main" id="{AA8CD897-AEB0-449D-91C0-0792A00A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782" name="Text Box 170">
              <a:extLst>
                <a:ext uri="{FF2B5EF4-FFF2-40B4-BE49-F238E27FC236}">
                  <a16:creationId xmlns:a16="http://schemas.microsoft.com/office/drawing/2014/main" id="{6B5AA210-DC11-4A7B-9C29-5115ADABC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1783" name="Text Box 171">
              <a:extLst>
                <a:ext uri="{FF2B5EF4-FFF2-40B4-BE49-F238E27FC236}">
                  <a16:creationId xmlns:a16="http://schemas.microsoft.com/office/drawing/2014/main" id="{F2058597-457C-4657-AB0D-7974013DD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1784" name="Text Box 172">
              <a:extLst>
                <a:ext uri="{FF2B5EF4-FFF2-40B4-BE49-F238E27FC236}">
                  <a16:creationId xmlns:a16="http://schemas.microsoft.com/office/drawing/2014/main" id="{57FB390D-1EA2-432A-8439-2E47DC12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785" name="Text Box 173">
              <a:extLst>
                <a:ext uri="{FF2B5EF4-FFF2-40B4-BE49-F238E27FC236}">
                  <a16:creationId xmlns:a16="http://schemas.microsoft.com/office/drawing/2014/main" id="{5854B95D-78C9-413B-B79B-EDEE7123B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786" name="Text Box 174">
              <a:extLst>
                <a:ext uri="{FF2B5EF4-FFF2-40B4-BE49-F238E27FC236}">
                  <a16:creationId xmlns:a16="http://schemas.microsoft.com/office/drawing/2014/main" id="{974EF154-D32F-4A17-9973-0B47C786F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787" name="Text Box 175">
              <a:extLst>
                <a:ext uri="{FF2B5EF4-FFF2-40B4-BE49-F238E27FC236}">
                  <a16:creationId xmlns:a16="http://schemas.microsoft.com/office/drawing/2014/main" id="{77B4D388-8DA4-4C38-967C-D4A41E004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1788" name="Text Box 176">
              <a:extLst>
                <a:ext uri="{FF2B5EF4-FFF2-40B4-BE49-F238E27FC236}">
                  <a16:creationId xmlns:a16="http://schemas.microsoft.com/office/drawing/2014/main" id="{27CFA305-BC93-4D76-9AAF-A392F1FE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1789" name="Text Box 177">
              <a:extLst>
                <a:ext uri="{FF2B5EF4-FFF2-40B4-BE49-F238E27FC236}">
                  <a16:creationId xmlns:a16="http://schemas.microsoft.com/office/drawing/2014/main" id="{C0C6B968-B874-48E8-A679-52ADDAC71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790" name="Text Box 178">
              <a:extLst>
                <a:ext uri="{FF2B5EF4-FFF2-40B4-BE49-F238E27FC236}">
                  <a16:creationId xmlns:a16="http://schemas.microsoft.com/office/drawing/2014/main" id="{53B2D330-04B1-4C14-9A9A-B723FE23B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7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791" name="Text Box 179">
              <a:extLst>
                <a:ext uri="{FF2B5EF4-FFF2-40B4-BE49-F238E27FC236}">
                  <a16:creationId xmlns:a16="http://schemas.microsoft.com/office/drawing/2014/main" id="{664C37CF-2C35-4193-9724-31EF7172A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1792" name="Text Box 180">
              <a:extLst>
                <a:ext uri="{FF2B5EF4-FFF2-40B4-BE49-F238E27FC236}">
                  <a16:creationId xmlns:a16="http://schemas.microsoft.com/office/drawing/2014/main" id="{497BFAC0-C244-4A95-A7CB-D78AC778F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3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793" name="Text Box 181">
              <a:extLst>
                <a:ext uri="{FF2B5EF4-FFF2-40B4-BE49-F238E27FC236}">
                  <a16:creationId xmlns:a16="http://schemas.microsoft.com/office/drawing/2014/main" id="{82FB83A9-1296-43CA-9049-F767B6669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794" name="Text Box 182">
              <a:extLst>
                <a:ext uri="{FF2B5EF4-FFF2-40B4-BE49-F238E27FC236}">
                  <a16:creationId xmlns:a16="http://schemas.microsoft.com/office/drawing/2014/main" id="{BC5AF573-722F-47D5-906A-1CEA5D4AE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9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80" name="Rectangle 105">
            <a:extLst>
              <a:ext uri="{FF2B5EF4-FFF2-40B4-BE49-F238E27FC236}">
                <a16:creationId xmlns:a16="http://schemas.microsoft.com/office/drawing/2014/main" id="{94D0873B-A723-4153-8F47-C4ECA6EC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7+0</a:t>
            </a:r>
          </a:p>
        </p:txBody>
      </p:sp>
      <p:grpSp>
        <p:nvGrpSpPr>
          <p:cNvPr id="81" name="Group 187">
            <a:extLst>
              <a:ext uri="{FF2B5EF4-FFF2-40B4-BE49-F238E27FC236}">
                <a16:creationId xmlns:a16="http://schemas.microsoft.com/office/drawing/2014/main" id="{56B5AFE1-E5F4-4786-AD69-DB0346515D1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962400"/>
            <a:ext cx="1219200" cy="1828800"/>
            <a:chOff x="768" y="2496"/>
            <a:chExt cx="768" cy="1152"/>
          </a:xfrm>
        </p:grpSpPr>
        <p:sp>
          <p:nvSpPr>
            <p:cNvPr id="71752" name="Rectangle 183">
              <a:extLst>
                <a:ext uri="{FF2B5EF4-FFF2-40B4-BE49-F238E27FC236}">
                  <a16:creationId xmlns:a16="http://schemas.microsoft.com/office/drawing/2014/main" id="{BA286A76-19C8-433C-8A8F-903AF6D2B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6+1</a:t>
              </a:r>
            </a:p>
          </p:txBody>
        </p:sp>
        <p:sp>
          <p:nvSpPr>
            <p:cNvPr id="71753" name="Rectangle 184">
              <a:extLst>
                <a:ext uri="{FF2B5EF4-FFF2-40B4-BE49-F238E27FC236}">
                  <a16:creationId xmlns:a16="http://schemas.microsoft.com/office/drawing/2014/main" id="{5A822F24-2F8B-48E2-A4E5-920120623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880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6+1</a:t>
              </a:r>
            </a:p>
          </p:txBody>
        </p:sp>
        <p:sp>
          <p:nvSpPr>
            <p:cNvPr id="71754" name="Rectangle 185">
              <a:extLst>
                <a:ext uri="{FF2B5EF4-FFF2-40B4-BE49-F238E27FC236}">
                  <a16:creationId xmlns:a16="http://schemas.microsoft.com/office/drawing/2014/main" id="{645CD5D3-72F4-453B-94A2-8F5DE01C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8+1</a:t>
              </a:r>
            </a:p>
          </p:txBody>
        </p:sp>
        <p:sp>
          <p:nvSpPr>
            <p:cNvPr id="71755" name="Rectangle 186">
              <a:extLst>
                <a:ext uri="{FF2B5EF4-FFF2-40B4-BE49-F238E27FC236}">
                  <a16:creationId xmlns:a16="http://schemas.microsoft.com/office/drawing/2014/main" id="{6CE4FAC7-8ED4-4923-AFA4-25E2592A0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880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7+0</a:t>
              </a:r>
            </a:p>
          </p:txBody>
        </p:sp>
      </p:grpSp>
      <p:grpSp>
        <p:nvGrpSpPr>
          <p:cNvPr id="86" name="Group 191">
            <a:extLst>
              <a:ext uri="{FF2B5EF4-FFF2-40B4-BE49-F238E27FC236}">
                <a16:creationId xmlns:a16="http://schemas.microsoft.com/office/drawing/2014/main" id="{CB6A763A-4A87-4BC6-8530-FDC68AB4F1F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352800"/>
            <a:ext cx="609600" cy="1219200"/>
            <a:chOff x="192" y="1920"/>
            <a:chExt cx="384" cy="768"/>
          </a:xfrm>
        </p:grpSpPr>
        <p:sp>
          <p:nvSpPr>
            <p:cNvPr id="71750" name="Rectangle 188">
              <a:extLst>
                <a:ext uri="{FF2B5EF4-FFF2-40B4-BE49-F238E27FC236}">
                  <a16:creationId xmlns:a16="http://schemas.microsoft.com/office/drawing/2014/main" id="{1B2195CC-844A-4239-BFBA-95251044D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920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7+2</a:t>
              </a:r>
            </a:p>
          </p:txBody>
        </p:sp>
        <p:sp>
          <p:nvSpPr>
            <p:cNvPr id="71751" name="Rectangle 190">
              <a:extLst>
                <a:ext uri="{FF2B5EF4-FFF2-40B4-BE49-F238E27FC236}">
                  <a16:creationId xmlns:a16="http://schemas.microsoft.com/office/drawing/2014/main" id="{E056378A-A5AC-4CAA-B37D-5E214AA8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30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6+1</a:t>
              </a:r>
            </a:p>
          </p:txBody>
        </p:sp>
      </p:grpSp>
      <p:grpSp>
        <p:nvGrpSpPr>
          <p:cNvPr id="89" name="Group 194">
            <a:extLst>
              <a:ext uri="{FF2B5EF4-FFF2-40B4-BE49-F238E27FC236}">
                <a16:creationId xmlns:a16="http://schemas.microsoft.com/office/drawing/2014/main" id="{22B5CF37-4747-4CBD-B96A-BD3917C728D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572000"/>
            <a:ext cx="609600" cy="1219200"/>
            <a:chOff x="240" y="3312"/>
            <a:chExt cx="384" cy="768"/>
          </a:xfrm>
        </p:grpSpPr>
        <p:sp>
          <p:nvSpPr>
            <p:cNvPr id="71748" name="Rectangle 189">
              <a:extLst>
                <a:ext uri="{FF2B5EF4-FFF2-40B4-BE49-F238E27FC236}">
                  <a16:creationId xmlns:a16="http://schemas.microsoft.com/office/drawing/2014/main" id="{05366B07-8172-4F5D-AAE6-82E3EB38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69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7+2</a:t>
              </a:r>
            </a:p>
          </p:txBody>
        </p:sp>
        <p:sp>
          <p:nvSpPr>
            <p:cNvPr id="71749" name="Rectangle 192">
              <a:extLst>
                <a:ext uri="{FF2B5EF4-FFF2-40B4-BE49-F238E27FC236}">
                  <a16:creationId xmlns:a16="http://schemas.microsoft.com/office/drawing/2014/main" id="{B13E4AA0-48C8-4414-A765-D3347D883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12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6+1</a:t>
              </a:r>
            </a:p>
          </p:txBody>
        </p:sp>
      </p:grpSp>
      <p:sp>
        <p:nvSpPr>
          <p:cNvPr id="92" name="Rectangle 195">
            <a:extLst>
              <a:ext uri="{FF2B5EF4-FFF2-40B4-BE49-F238E27FC236}">
                <a16:creationId xmlns:a16="http://schemas.microsoft.com/office/drawing/2014/main" id="{6B5D442F-AE4B-49F2-B05E-046AECB66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81600"/>
            <a:ext cx="609600" cy="6096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8+1</a:t>
            </a:r>
          </a:p>
        </p:txBody>
      </p:sp>
      <p:grpSp>
        <p:nvGrpSpPr>
          <p:cNvPr id="93" name="Group 197">
            <a:extLst>
              <a:ext uri="{FF2B5EF4-FFF2-40B4-BE49-F238E27FC236}">
                <a16:creationId xmlns:a16="http://schemas.microsoft.com/office/drawing/2014/main" id="{80164621-D0F8-471B-BEAE-9BC8411AB93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609600" cy="1219200"/>
            <a:chOff x="144" y="2496"/>
            <a:chExt cx="384" cy="768"/>
          </a:xfrm>
        </p:grpSpPr>
        <p:sp>
          <p:nvSpPr>
            <p:cNvPr id="71746" name="Rectangle 193">
              <a:extLst>
                <a:ext uri="{FF2B5EF4-FFF2-40B4-BE49-F238E27FC236}">
                  <a16:creationId xmlns:a16="http://schemas.microsoft.com/office/drawing/2014/main" id="{B682A2FE-56D2-4FFA-A0C5-3383F267B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80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7+2</a:t>
              </a:r>
            </a:p>
          </p:txBody>
        </p:sp>
        <p:sp>
          <p:nvSpPr>
            <p:cNvPr id="71747" name="Rectangle 196">
              <a:extLst>
                <a:ext uri="{FF2B5EF4-FFF2-40B4-BE49-F238E27FC236}">
                  <a16:creationId xmlns:a16="http://schemas.microsoft.com/office/drawing/2014/main" id="{31322D13-38AA-4ECD-A0EC-6A6448F14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49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8+3</a:t>
              </a:r>
            </a:p>
          </p:txBody>
        </p:sp>
      </p:grpSp>
      <p:grpSp>
        <p:nvGrpSpPr>
          <p:cNvPr id="96" name="Group 200">
            <a:extLst>
              <a:ext uri="{FF2B5EF4-FFF2-40B4-BE49-F238E27FC236}">
                <a16:creationId xmlns:a16="http://schemas.microsoft.com/office/drawing/2014/main" id="{A52AF1B2-C6E9-489C-B3C6-27F48E96498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181600"/>
            <a:ext cx="1219200" cy="609600"/>
            <a:chOff x="1392" y="3792"/>
            <a:chExt cx="768" cy="384"/>
          </a:xfrm>
        </p:grpSpPr>
        <p:sp>
          <p:nvSpPr>
            <p:cNvPr id="71744" name="Rectangle 198">
              <a:extLst>
                <a:ext uri="{FF2B5EF4-FFF2-40B4-BE49-F238E27FC236}">
                  <a16:creationId xmlns:a16="http://schemas.microsoft.com/office/drawing/2014/main" id="{31140BE0-18E7-4ED3-95B5-D387A1908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792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7+2</a:t>
              </a:r>
            </a:p>
          </p:txBody>
        </p:sp>
        <p:sp>
          <p:nvSpPr>
            <p:cNvPr id="71745" name="Rectangle 199">
              <a:extLst>
                <a:ext uri="{FF2B5EF4-FFF2-40B4-BE49-F238E27FC236}">
                  <a16:creationId xmlns:a16="http://schemas.microsoft.com/office/drawing/2014/main" id="{BFD9A496-FDD0-4938-BE21-DD8C4555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92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6+3</a:t>
              </a:r>
            </a:p>
          </p:txBody>
        </p:sp>
      </p:grpSp>
      <p:grpSp>
        <p:nvGrpSpPr>
          <p:cNvPr id="99" name="Group 210">
            <a:extLst>
              <a:ext uri="{FF2B5EF4-FFF2-40B4-BE49-F238E27FC236}">
                <a16:creationId xmlns:a16="http://schemas.microsoft.com/office/drawing/2014/main" id="{5C245DC2-8DD0-47D6-87A3-DBDFA269005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181600"/>
            <a:ext cx="1219200" cy="609600"/>
            <a:chOff x="1392" y="3792"/>
            <a:chExt cx="768" cy="384"/>
          </a:xfrm>
        </p:grpSpPr>
        <p:sp>
          <p:nvSpPr>
            <p:cNvPr id="71742" name="Rectangle 203">
              <a:extLst>
                <a:ext uri="{FF2B5EF4-FFF2-40B4-BE49-F238E27FC236}">
                  <a16:creationId xmlns:a16="http://schemas.microsoft.com/office/drawing/2014/main" id="{5367C349-9D92-4F27-BC0B-F88F558E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792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6+3</a:t>
              </a:r>
            </a:p>
          </p:txBody>
        </p:sp>
        <p:sp>
          <p:nvSpPr>
            <p:cNvPr id="71743" name="Rectangle 204">
              <a:extLst>
                <a:ext uri="{FF2B5EF4-FFF2-40B4-BE49-F238E27FC236}">
                  <a16:creationId xmlns:a16="http://schemas.microsoft.com/office/drawing/2014/main" id="{F2AA41B1-A702-4841-822E-4EBD10BC1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92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5+4</a:t>
              </a:r>
            </a:p>
          </p:txBody>
        </p:sp>
      </p:grpSp>
      <p:grpSp>
        <p:nvGrpSpPr>
          <p:cNvPr id="102" name="Group 216">
            <a:extLst>
              <a:ext uri="{FF2B5EF4-FFF2-40B4-BE49-F238E27FC236}">
                <a16:creationId xmlns:a16="http://schemas.microsoft.com/office/drawing/2014/main" id="{5CD781C9-5DD4-4BFB-A58E-67D9FC6548C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181600"/>
            <a:ext cx="1219200" cy="609600"/>
            <a:chOff x="4176" y="3744"/>
            <a:chExt cx="768" cy="384"/>
          </a:xfrm>
        </p:grpSpPr>
        <p:sp>
          <p:nvSpPr>
            <p:cNvPr id="71740" name="Rectangle 217">
              <a:extLst>
                <a:ext uri="{FF2B5EF4-FFF2-40B4-BE49-F238E27FC236}">
                  <a16:creationId xmlns:a16="http://schemas.microsoft.com/office/drawing/2014/main" id="{7FADDA5B-D004-458B-ABD8-38B75F0CE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4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5+4</a:t>
              </a:r>
            </a:p>
          </p:txBody>
        </p:sp>
        <p:sp>
          <p:nvSpPr>
            <p:cNvPr id="71741" name="Rectangle 218">
              <a:extLst>
                <a:ext uri="{FF2B5EF4-FFF2-40B4-BE49-F238E27FC236}">
                  <a16:creationId xmlns:a16="http://schemas.microsoft.com/office/drawing/2014/main" id="{DE5107AD-F783-49A4-8F2B-BB06B390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4+5</a:t>
              </a:r>
            </a:p>
          </p:txBody>
        </p:sp>
      </p:grpSp>
      <p:grpSp>
        <p:nvGrpSpPr>
          <p:cNvPr id="105" name="Group 212">
            <a:extLst>
              <a:ext uri="{FF2B5EF4-FFF2-40B4-BE49-F238E27FC236}">
                <a16:creationId xmlns:a16="http://schemas.microsoft.com/office/drawing/2014/main" id="{F86F35BF-4BC4-4697-B43C-3EFCD112C8E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181600"/>
            <a:ext cx="1219200" cy="609600"/>
            <a:chOff x="4176" y="3744"/>
            <a:chExt cx="768" cy="384"/>
          </a:xfrm>
        </p:grpSpPr>
        <p:sp>
          <p:nvSpPr>
            <p:cNvPr id="71738" name="Rectangle 206">
              <a:extLst>
                <a:ext uri="{FF2B5EF4-FFF2-40B4-BE49-F238E27FC236}">
                  <a16:creationId xmlns:a16="http://schemas.microsoft.com/office/drawing/2014/main" id="{B0A66DF2-B5FE-4406-9A9F-0E4AB41E8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4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4+5</a:t>
              </a:r>
            </a:p>
          </p:txBody>
        </p:sp>
        <p:sp>
          <p:nvSpPr>
            <p:cNvPr id="71739" name="Rectangle 207">
              <a:extLst>
                <a:ext uri="{FF2B5EF4-FFF2-40B4-BE49-F238E27FC236}">
                  <a16:creationId xmlns:a16="http://schemas.microsoft.com/office/drawing/2014/main" id="{8E66634B-3625-49FF-8CD1-0518370B9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3+6</a:t>
              </a:r>
            </a:p>
          </p:txBody>
        </p:sp>
      </p:grpSp>
      <p:grpSp>
        <p:nvGrpSpPr>
          <p:cNvPr id="108" name="Group 219">
            <a:extLst>
              <a:ext uri="{FF2B5EF4-FFF2-40B4-BE49-F238E27FC236}">
                <a16:creationId xmlns:a16="http://schemas.microsoft.com/office/drawing/2014/main" id="{BAAFF68F-B4BF-4E17-9841-0850891BCEC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181600"/>
            <a:ext cx="1219200" cy="609600"/>
            <a:chOff x="4176" y="3744"/>
            <a:chExt cx="768" cy="384"/>
          </a:xfrm>
        </p:grpSpPr>
        <p:sp>
          <p:nvSpPr>
            <p:cNvPr id="71736" name="Rectangle 220">
              <a:extLst>
                <a:ext uri="{FF2B5EF4-FFF2-40B4-BE49-F238E27FC236}">
                  <a16:creationId xmlns:a16="http://schemas.microsoft.com/office/drawing/2014/main" id="{99118DF8-598F-4C1A-A83F-F03A75885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4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3+6</a:t>
              </a:r>
            </a:p>
          </p:txBody>
        </p:sp>
        <p:sp>
          <p:nvSpPr>
            <p:cNvPr id="71737" name="Rectangle 221">
              <a:extLst>
                <a:ext uri="{FF2B5EF4-FFF2-40B4-BE49-F238E27FC236}">
                  <a16:creationId xmlns:a16="http://schemas.microsoft.com/office/drawing/2014/main" id="{4251358D-9710-4ACA-9B75-7DAD7C5FF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2+7</a:t>
              </a:r>
            </a:p>
          </p:txBody>
        </p:sp>
      </p:grpSp>
      <p:grpSp>
        <p:nvGrpSpPr>
          <p:cNvPr id="111" name="Group 222">
            <a:extLst>
              <a:ext uri="{FF2B5EF4-FFF2-40B4-BE49-F238E27FC236}">
                <a16:creationId xmlns:a16="http://schemas.microsoft.com/office/drawing/2014/main" id="{1A91C68E-B4C2-433A-87C1-C9E0698EE8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1219200" cy="609600"/>
            <a:chOff x="4176" y="3744"/>
            <a:chExt cx="768" cy="384"/>
          </a:xfrm>
        </p:grpSpPr>
        <p:sp>
          <p:nvSpPr>
            <p:cNvPr id="71734" name="Rectangle 223">
              <a:extLst>
                <a:ext uri="{FF2B5EF4-FFF2-40B4-BE49-F238E27FC236}">
                  <a16:creationId xmlns:a16="http://schemas.microsoft.com/office/drawing/2014/main" id="{63E1CA7A-99F0-4A88-98D5-163C64DDF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4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8+3</a:t>
              </a:r>
            </a:p>
          </p:txBody>
        </p:sp>
        <p:sp>
          <p:nvSpPr>
            <p:cNvPr id="71735" name="Rectangle 224">
              <a:extLst>
                <a:ext uri="{FF2B5EF4-FFF2-40B4-BE49-F238E27FC236}">
                  <a16:creationId xmlns:a16="http://schemas.microsoft.com/office/drawing/2014/main" id="{F37F5B44-9790-4395-87C1-534BBB793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7+4</a:t>
              </a:r>
            </a:p>
          </p:txBody>
        </p:sp>
      </p:grpSp>
      <p:grpSp>
        <p:nvGrpSpPr>
          <p:cNvPr id="114" name="Group 225">
            <a:extLst>
              <a:ext uri="{FF2B5EF4-FFF2-40B4-BE49-F238E27FC236}">
                <a16:creationId xmlns:a16="http://schemas.microsoft.com/office/drawing/2014/main" id="{C4719A57-4DA4-4A5B-B176-4773F117408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743200"/>
            <a:ext cx="1219200" cy="609600"/>
            <a:chOff x="4176" y="3744"/>
            <a:chExt cx="768" cy="384"/>
          </a:xfrm>
        </p:grpSpPr>
        <p:sp>
          <p:nvSpPr>
            <p:cNvPr id="71732" name="Rectangle 226">
              <a:extLst>
                <a:ext uri="{FF2B5EF4-FFF2-40B4-BE49-F238E27FC236}">
                  <a16:creationId xmlns:a16="http://schemas.microsoft.com/office/drawing/2014/main" id="{CDB97753-6BB1-4D49-9F8A-71F1D0A88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4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7+4</a:t>
              </a:r>
            </a:p>
          </p:txBody>
        </p:sp>
        <p:sp>
          <p:nvSpPr>
            <p:cNvPr id="71733" name="Rectangle 227">
              <a:extLst>
                <a:ext uri="{FF2B5EF4-FFF2-40B4-BE49-F238E27FC236}">
                  <a16:creationId xmlns:a16="http://schemas.microsoft.com/office/drawing/2014/main" id="{0F85754F-516B-4874-B394-03E4E95FB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6+5</a:t>
              </a:r>
            </a:p>
          </p:txBody>
        </p:sp>
      </p:grpSp>
      <p:grpSp>
        <p:nvGrpSpPr>
          <p:cNvPr id="117" name="Group 234">
            <a:extLst>
              <a:ext uri="{FF2B5EF4-FFF2-40B4-BE49-F238E27FC236}">
                <a16:creationId xmlns:a16="http://schemas.microsoft.com/office/drawing/2014/main" id="{3A49115A-A359-48A1-A268-AF814FBBA9C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743200"/>
            <a:ext cx="1219200" cy="1219200"/>
            <a:chOff x="3552" y="240"/>
            <a:chExt cx="768" cy="768"/>
          </a:xfrm>
        </p:grpSpPr>
        <p:sp>
          <p:nvSpPr>
            <p:cNvPr id="71728" name="Rectangle 205">
              <a:extLst>
                <a:ext uri="{FF2B5EF4-FFF2-40B4-BE49-F238E27FC236}">
                  <a16:creationId xmlns:a16="http://schemas.microsoft.com/office/drawing/2014/main" id="{56649982-5C0A-4BAE-839D-A2DAF3733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6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5+6</a:t>
              </a:r>
            </a:p>
          </p:txBody>
        </p:sp>
        <p:grpSp>
          <p:nvGrpSpPr>
            <p:cNvPr id="71729" name="Group 228">
              <a:extLst>
                <a:ext uri="{FF2B5EF4-FFF2-40B4-BE49-F238E27FC236}">
                  <a16:creationId xmlns:a16="http://schemas.microsoft.com/office/drawing/2014/main" id="{8DE398C6-612C-4011-B29B-CF1C28568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40"/>
              <a:ext cx="768" cy="384"/>
              <a:chOff x="4176" y="3744"/>
              <a:chExt cx="768" cy="384"/>
            </a:xfrm>
          </p:grpSpPr>
          <p:sp>
            <p:nvSpPr>
              <p:cNvPr id="71730" name="Rectangle 229">
                <a:extLst>
                  <a:ext uri="{FF2B5EF4-FFF2-40B4-BE49-F238E27FC236}">
                    <a16:creationId xmlns:a16="http://schemas.microsoft.com/office/drawing/2014/main" id="{CC75968F-D171-401E-8F8E-37B38F0BD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744"/>
                <a:ext cx="384" cy="384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  <a:cs typeface="Arial" panose="020B0604020202020204" pitchFamily="34" charset="0"/>
                  </a:rPr>
                  <a:t>6+3</a:t>
                </a:r>
              </a:p>
            </p:txBody>
          </p:sp>
          <p:sp>
            <p:nvSpPr>
              <p:cNvPr id="71731" name="Rectangle 230">
                <a:extLst>
                  <a:ext uri="{FF2B5EF4-FFF2-40B4-BE49-F238E27FC236}">
                    <a16:creationId xmlns:a16="http://schemas.microsoft.com/office/drawing/2014/main" id="{84ACE379-B4B4-4C9E-BC9F-038FE729F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  <a:cs typeface="Arial" panose="020B0604020202020204" pitchFamily="34" charset="0"/>
                  </a:rPr>
                  <a:t>5+6</a:t>
                </a:r>
              </a:p>
            </p:txBody>
          </p:sp>
        </p:grpSp>
      </p:grpSp>
      <p:grpSp>
        <p:nvGrpSpPr>
          <p:cNvPr id="122" name="Group 213">
            <a:extLst>
              <a:ext uri="{FF2B5EF4-FFF2-40B4-BE49-F238E27FC236}">
                <a16:creationId xmlns:a16="http://schemas.microsoft.com/office/drawing/2014/main" id="{EA80C908-769F-4C55-A077-FF57A431C55D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181600"/>
            <a:ext cx="1219200" cy="609600"/>
            <a:chOff x="4176" y="3744"/>
            <a:chExt cx="768" cy="384"/>
          </a:xfrm>
        </p:grpSpPr>
        <p:sp>
          <p:nvSpPr>
            <p:cNvPr id="71726" name="Rectangle 214">
              <a:extLst>
                <a:ext uri="{FF2B5EF4-FFF2-40B4-BE49-F238E27FC236}">
                  <a16:creationId xmlns:a16="http://schemas.microsoft.com/office/drawing/2014/main" id="{505EC84B-7D46-4741-95D8-06B737C2D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4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2+7</a:t>
              </a:r>
            </a:p>
          </p:txBody>
        </p:sp>
        <p:sp>
          <p:nvSpPr>
            <p:cNvPr id="71727" name="Rectangle 215">
              <a:extLst>
                <a:ext uri="{FF2B5EF4-FFF2-40B4-BE49-F238E27FC236}">
                  <a16:creationId xmlns:a16="http://schemas.microsoft.com/office/drawing/2014/main" id="{0B2D87A3-D158-4114-AF94-F60E5751D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3+8</a:t>
              </a:r>
            </a:p>
          </p:txBody>
        </p:sp>
      </p:grpSp>
      <p:grpSp>
        <p:nvGrpSpPr>
          <p:cNvPr id="125" name="Group 238">
            <a:extLst>
              <a:ext uri="{FF2B5EF4-FFF2-40B4-BE49-F238E27FC236}">
                <a16:creationId xmlns:a16="http://schemas.microsoft.com/office/drawing/2014/main" id="{11254CD5-5470-473B-978C-B462B127D66B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743200"/>
            <a:ext cx="1219200" cy="1219200"/>
            <a:chOff x="3552" y="240"/>
            <a:chExt cx="768" cy="768"/>
          </a:xfrm>
        </p:grpSpPr>
        <p:sp>
          <p:nvSpPr>
            <p:cNvPr id="71722" name="Rectangle 239">
              <a:extLst>
                <a:ext uri="{FF2B5EF4-FFF2-40B4-BE49-F238E27FC236}">
                  <a16:creationId xmlns:a16="http://schemas.microsoft.com/office/drawing/2014/main" id="{E3522904-2D15-4F82-8B9F-3F2FE434E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6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4+7</a:t>
              </a:r>
            </a:p>
          </p:txBody>
        </p:sp>
        <p:grpSp>
          <p:nvGrpSpPr>
            <p:cNvPr id="71723" name="Group 240">
              <a:extLst>
                <a:ext uri="{FF2B5EF4-FFF2-40B4-BE49-F238E27FC236}">
                  <a16:creationId xmlns:a16="http://schemas.microsoft.com/office/drawing/2014/main" id="{2352A2A6-8DFE-4A68-9311-31262E9C3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40"/>
              <a:ext cx="768" cy="384"/>
              <a:chOff x="4176" y="3744"/>
              <a:chExt cx="768" cy="384"/>
            </a:xfrm>
          </p:grpSpPr>
          <p:sp>
            <p:nvSpPr>
              <p:cNvPr id="71724" name="Rectangle 241">
                <a:extLst>
                  <a:ext uri="{FF2B5EF4-FFF2-40B4-BE49-F238E27FC236}">
                    <a16:creationId xmlns:a16="http://schemas.microsoft.com/office/drawing/2014/main" id="{3FFD7EE9-43EC-4942-AD15-D11F56F82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744"/>
                <a:ext cx="384" cy="384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  <a:cs typeface="Arial" panose="020B0604020202020204" pitchFamily="34" charset="0"/>
                  </a:rPr>
                  <a:t>5+6</a:t>
                </a:r>
              </a:p>
            </p:txBody>
          </p:sp>
          <p:sp>
            <p:nvSpPr>
              <p:cNvPr id="71725" name="Rectangle 242">
                <a:extLst>
                  <a:ext uri="{FF2B5EF4-FFF2-40B4-BE49-F238E27FC236}">
                    <a16:creationId xmlns:a16="http://schemas.microsoft.com/office/drawing/2014/main" id="{0CEF1D8B-4271-423D-96EA-EB8F328C2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  <a:cs typeface="Arial" panose="020B0604020202020204" pitchFamily="34" charset="0"/>
                  </a:rPr>
                  <a:t>4+7</a:t>
                </a:r>
              </a:p>
            </p:txBody>
          </p:sp>
        </p:grpSp>
      </p:grpSp>
      <p:grpSp>
        <p:nvGrpSpPr>
          <p:cNvPr id="130" name="Group 243">
            <a:extLst>
              <a:ext uri="{FF2B5EF4-FFF2-40B4-BE49-F238E27FC236}">
                <a16:creationId xmlns:a16="http://schemas.microsoft.com/office/drawing/2014/main" id="{C0B1175C-47F9-4842-BF10-A7FA4DDE147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743200"/>
            <a:ext cx="1219200" cy="1219200"/>
            <a:chOff x="3552" y="240"/>
            <a:chExt cx="768" cy="768"/>
          </a:xfrm>
        </p:grpSpPr>
        <p:sp>
          <p:nvSpPr>
            <p:cNvPr id="71718" name="Rectangle 244">
              <a:extLst>
                <a:ext uri="{FF2B5EF4-FFF2-40B4-BE49-F238E27FC236}">
                  <a16:creationId xmlns:a16="http://schemas.microsoft.com/office/drawing/2014/main" id="{52C9A3CD-983C-473B-A5C7-9186F0F64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62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3+8</a:t>
              </a:r>
            </a:p>
          </p:txBody>
        </p:sp>
        <p:grpSp>
          <p:nvGrpSpPr>
            <p:cNvPr id="71719" name="Group 245">
              <a:extLst>
                <a:ext uri="{FF2B5EF4-FFF2-40B4-BE49-F238E27FC236}">
                  <a16:creationId xmlns:a16="http://schemas.microsoft.com/office/drawing/2014/main" id="{AD88553B-3174-4FFE-8090-244ED8D6B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40"/>
              <a:ext cx="768" cy="384"/>
              <a:chOff x="4176" y="3744"/>
              <a:chExt cx="768" cy="384"/>
            </a:xfrm>
          </p:grpSpPr>
          <p:sp>
            <p:nvSpPr>
              <p:cNvPr id="71720" name="Rectangle 246">
                <a:extLst>
                  <a:ext uri="{FF2B5EF4-FFF2-40B4-BE49-F238E27FC236}">
                    <a16:creationId xmlns:a16="http://schemas.microsoft.com/office/drawing/2014/main" id="{8491EFFB-B02A-4B6B-B151-3FC9B6741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744"/>
                <a:ext cx="384" cy="384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  <a:cs typeface="Arial" panose="020B0604020202020204" pitchFamily="34" charset="0"/>
                  </a:rPr>
                  <a:t>4+7</a:t>
                </a:r>
              </a:p>
            </p:txBody>
          </p:sp>
          <p:sp>
            <p:nvSpPr>
              <p:cNvPr id="71721" name="Rectangle 247">
                <a:extLst>
                  <a:ext uri="{FF2B5EF4-FFF2-40B4-BE49-F238E27FC236}">
                    <a16:creationId xmlns:a16="http://schemas.microsoft.com/office/drawing/2014/main" id="{9D2A4D94-D8D6-4167-8F6D-0E02BB372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  <a:cs typeface="Arial" panose="020B0604020202020204" pitchFamily="34" charset="0"/>
                  </a:rPr>
                  <a:t>3+8</a:t>
                </a:r>
              </a:p>
            </p:txBody>
          </p:sp>
        </p:grpSp>
      </p:grpSp>
      <p:grpSp>
        <p:nvGrpSpPr>
          <p:cNvPr id="135" name="Group 249">
            <a:extLst>
              <a:ext uri="{FF2B5EF4-FFF2-40B4-BE49-F238E27FC236}">
                <a16:creationId xmlns:a16="http://schemas.microsoft.com/office/drawing/2014/main" id="{5A0182C6-8543-453A-B22B-D7D306EEFCB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743200"/>
            <a:ext cx="1219200" cy="609600"/>
            <a:chOff x="240" y="3696"/>
            <a:chExt cx="768" cy="384"/>
          </a:xfrm>
        </p:grpSpPr>
        <p:sp>
          <p:nvSpPr>
            <p:cNvPr id="71716" name="Rectangle 201">
              <a:extLst>
                <a:ext uri="{FF2B5EF4-FFF2-40B4-BE49-F238E27FC236}">
                  <a16:creationId xmlns:a16="http://schemas.microsoft.com/office/drawing/2014/main" id="{F32873AB-C16F-486D-85D6-02C68A8F8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696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3+8</a:t>
              </a:r>
            </a:p>
          </p:txBody>
        </p:sp>
        <p:sp>
          <p:nvSpPr>
            <p:cNvPr id="71717" name="Rectangle 202">
              <a:extLst>
                <a:ext uri="{FF2B5EF4-FFF2-40B4-BE49-F238E27FC236}">
                  <a16:creationId xmlns:a16="http://schemas.microsoft.com/office/drawing/2014/main" id="{2527C596-6E71-44B6-B889-3363A5299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9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2+9</a:t>
              </a:r>
            </a:p>
          </p:txBody>
        </p:sp>
      </p:grpSp>
      <p:grpSp>
        <p:nvGrpSpPr>
          <p:cNvPr id="138" name="Group 250">
            <a:extLst>
              <a:ext uri="{FF2B5EF4-FFF2-40B4-BE49-F238E27FC236}">
                <a16:creationId xmlns:a16="http://schemas.microsoft.com/office/drawing/2014/main" id="{E246CB5C-7CB7-4807-9D19-401BD6B4730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743200"/>
            <a:ext cx="1219200" cy="609600"/>
            <a:chOff x="240" y="3696"/>
            <a:chExt cx="768" cy="384"/>
          </a:xfrm>
        </p:grpSpPr>
        <p:sp>
          <p:nvSpPr>
            <p:cNvPr id="71714" name="Rectangle 251">
              <a:extLst>
                <a:ext uri="{FF2B5EF4-FFF2-40B4-BE49-F238E27FC236}">
                  <a16:creationId xmlns:a16="http://schemas.microsoft.com/office/drawing/2014/main" id="{F5A6650E-FAF5-4CB6-94E6-455253D41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696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2+9</a:t>
              </a:r>
            </a:p>
          </p:txBody>
        </p:sp>
        <p:sp>
          <p:nvSpPr>
            <p:cNvPr id="71715" name="Rectangle 252">
              <a:extLst>
                <a:ext uri="{FF2B5EF4-FFF2-40B4-BE49-F238E27FC236}">
                  <a16:creationId xmlns:a16="http://schemas.microsoft.com/office/drawing/2014/main" id="{D9384466-F7AE-46E5-AA39-B7514DECE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9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  <a:cs typeface="Arial" panose="020B0604020202020204" pitchFamily="34" charset="0"/>
                </a:rPr>
                <a:t>3+10</a:t>
              </a:r>
            </a:p>
          </p:txBody>
        </p:sp>
      </p:grpSp>
      <p:grpSp>
        <p:nvGrpSpPr>
          <p:cNvPr id="141" name="Group 253">
            <a:extLst>
              <a:ext uri="{FF2B5EF4-FFF2-40B4-BE49-F238E27FC236}">
                <a16:creationId xmlns:a16="http://schemas.microsoft.com/office/drawing/2014/main" id="{C879B808-F33D-4CD7-878E-DF1CF95B96ED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352800"/>
            <a:ext cx="609600" cy="1219200"/>
            <a:chOff x="4416" y="192"/>
            <a:chExt cx="384" cy="768"/>
          </a:xfrm>
        </p:grpSpPr>
        <p:sp>
          <p:nvSpPr>
            <p:cNvPr id="71712" name="Rectangle 235">
              <a:extLst>
                <a:ext uri="{FF2B5EF4-FFF2-40B4-BE49-F238E27FC236}">
                  <a16:creationId xmlns:a16="http://schemas.microsoft.com/office/drawing/2014/main" id="{F9C055B3-6A7B-43EF-B8D8-7447762E1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57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2+9</a:t>
              </a:r>
            </a:p>
          </p:txBody>
        </p:sp>
        <p:sp>
          <p:nvSpPr>
            <p:cNvPr id="71713" name="Rectangle 237">
              <a:extLst>
                <a:ext uri="{FF2B5EF4-FFF2-40B4-BE49-F238E27FC236}">
                  <a16:creationId xmlns:a16="http://schemas.microsoft.com/office/drawing/2014/main" id="{3052A9A9-F987-4078-9FDC-198CEA00A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2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3+8</a:t>
              </a:r>
            </a:p>
          </p:txBody>
        </p:sp>
      </p:grpSp>
      <p:grpSp>
        <p:nvGrpSpPr>
          <p:cNvPr id="144" name="Group 231">
            <a:extLst>
              <a:ext uri="{FF2B5EF4-FFF2-40B4-BE49-F238E27FC236}">
                <a16:creationId xmlns:a16="http://schemas.microsoft.com/office/drawing/2014/main" id="{66785E58-44EB-4834-B673-4E37E1EE0B32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962400"/>
            <a:ext cx="1219200" cy="609600"/>
            <a:chOff x="4176" y="3744"/>
            <a:chExt cx="768" cy="384"/>
          </a:xfrm>
        </p:grpSpPr>
        <p:sp>
          <p:nvSpPr>
            <p:cNvPr id="71710" name="Rectangle 232">
              <a:extLst>
                <a:ext uri="{FF2B5EF4-FFF2-40B4-BE49-F238E27FC236}">
                  <a16:creationId xmlns:a16="http://schemas.microsoft.com/office/drawing/2014/main" id="{5F68B9AC-37AB-46F7-B3C1-CF79743C4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4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  <a:cs typeface="Arial" panose="020B0604020202020204" pitchFamily="34" charset="0"/>
                </a:rPr>
                <a:t>2+9</a:t>
              </a:r>
            </a:p>
          </p:txBody>
        </p:sp>
        <p:sp>
          <p:nvSpPr>
            <p:cNvPr id="71711" name="Rectangle 233">
              <a:extLst>
                <a:ext uri="{FF2B5EF4-FFF2-40B4-BE49-F238E27FC236}">
                  <a16:creationId xmlns:a16="http://schemas.microsoft.com/office/drawing/2014/main" id="{8BCE149E-A91A-45E8-8183-47C471181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  <a:cs typeface="Arial" panose="020B0604020202020204" pitchFamily="34" charset="0"/>
                </a:rPr>
                <a:t>1+10</a:t>
              </a:r>
            </a:p>
          </p:txBody>
        </p:sp>
      </p:grpSp>
      <p:grpSp>
        <p:nvGrpSpPr>
          <p:cNvPr id="147" name="Group 254">
            <a:extLst>
              <a:ext uri="{FF2B5EF4-FFF2-40B4-BE49-F238E27FC236}">
                <a16:creationId xmlns:a16="http://schemas.microsoft.com/office/drawing/2014/main" id="{EC460ECB-7748-4346-AB32-16EEE9DBDA5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962400"/>
            <a:ext cx="1219200" cy="609600"/>
            <a:chOff x="4176" y="3744"/>
            <a:chExt cx="768" cy="384"/>
          </a:xfrm>
        </p:grpSpPr>
        <p:sp>
          <p:nvSpPr>
            <p:cNvPr id="71708" name="Rectangle 255">
              <a:extLst>
                <a:ext uri="{FF2B5EF4-FFF2-40B4-BE49-F238E27FC236}">
                  <a16:creationId xmlns:a16="http://schemas.microsoft.com/office/drawing/2014/main" id="{9C3632E6-577A-4840-AF8A-9458F0A0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44"/>
              <a:ext cx="384" cy="38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  <a:cs typeface="Arial" panose="020B0604020202020204" pitchFamily="34" charset="0"/>
                </a:rPr>
                <a:t>1+10</a:t>
              </a:r>
            </a:p>
          </p:txBody>
        </p:sp>
        <p:sp>
          <p:nvSpPr>
            <p:cNvPr id="71709" name="Rectangle 256">
              <a:extLst>
                <a:ext uri="{FF2B5EF4-FFF2-40B4-BE49-F238E27FC236}">
                  <a16:creationId xmlns:a16="http://schemas.microsoft.com/office/drawing/2014/main" id="{8887E0CB-3C3D-40FE-B04A-80F0A2209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  <a:cs typeface="Arial" panose="020B0604020202020204" pitchFamily="34" charset="0"/>
                </a:rPr>
                <a:t>0+11</a:t>
              </a:r>
            </a:p>
          </p:txBody>
        </p:sp>
      </p:grpSp>
      <p:sp>
        <p:nvSpPr>
          <p:cNvPr id="150" name="Rectangle 258">
            <a:extLst>
              <a:ext uri="{FF2B5EF4-FFF2-40B4-BE49-F238E27FC236}">
                <a16:creationId xmlns:a16="http://schemas.microsoft.com/office/drawing/2014/main" id="{4207854F-1627-42AF-B4D3-BEC8B75A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962400"/>
            <a:ext cx="609600" cy="6096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0+11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 autoUpdateAnimBg="0"/>
      <p:bldP spid="92" grpId="0" animBg="1" autoUpdateAnimBg="0"/>
      <p:bldP spid="1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6C961AE4-A61C-4C1D-B3EB-0B38270A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Comparison: A* and Dijkstra</a:t>
            </a:r>
          </a:p>
        </p:txBody>
      </p:sp>
      <p:pic>
        <p:nvPicPr>
          <p:cNvPr id="72707" name="Picture 2" descr="\\nas-dl\home\Windows\boggus\Desktop\Astar_progress_animation.gif">
            <a:extLst>
              <a:ext uri="{FF2B5EF4-FFF2-40B4-BE49-F238E27FC236}">
                <a16:creationId xmlns:a16="http://schemas.microsoft.com/office/drawing/2014/main" id="{56D6A82A-6302-4F7C-8BE0-D66D3EB88610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862263"/>
            <a:ext cx="2000250" cy="2000250"/>
          </a:xfrm>
        </p:spPr>
      </p:pic>
      <p:pic>
        <p:nvPicPr>
          <p:cNvPr id="72708" name="Picture 4" descr="\\nas-dl\home\Windows\boggus\Desktop\Dijkstras_progress_animation.gif">
            <a:extLst>
              <a:ext uri="{FF2B5EF4-FFF2-40B4-BE49-F238E27FC236}">
                <a16:creationId xmlns:a16="http://schemas.microsoft.com/office/drawing/2014/main" id="{152C01F6-AD15-44BD-B965-E936587EC7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862263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53DF78BD-B7D5-4F38-9BED-DA3510C8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Pathfinding Algorithm Summary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76A733C5-EDB9-4C45-8FAA-8EDF00211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100" b="1"/>
              <a:t>Breadth-First</a:t>
            </a:r>
            <a:r>
              <a:rPr lang="en-US" altLang="en-US" sz="2100"/>
              <a:t> processes the node that has been waiting the longest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Uses a FIFO queue</a:t>
            </a:r>
          </a:p>
          <a:p>
            <a:pPr>
              <a:lnSpc>
                <a:spcPct val="80000"/>
              </a:lnSpc>
            </a:pPr>
            <a:endParaRPr lang="en-US" altLang="en-US" sz="2100"/>
          </a:p>
          <a:p>
            <a:pPr>
              <a:lnSpc>
                <a:spcPct val="80000"/>
              </a:lnSpc>
            </a:pPr>
            <a:r>
              <a:rPr lang="en-US" altLang="en-US" sz="2100" b="1"/>
              <a:t>Best-First</a:t>
            </a:r>
            <a:r>
              <a:rPr lang="en-US" altLang="en-US" sz="2100"/>
              <a:t> processes the one that is closest to the goal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Uses a priority queue –node value is distance to goal</a:t>
            </a:r>
          </a:p>
          <a:p>
            <a:pPr>
              <a:lnSpc>
                <a:spcPct val="80000"/>
              </a:lnSpc>
            </a:pPr>
            <a:endParaRPr lang="en-US" altLang="en-US" sz="2100"/>
          </a:p>
          <a:p>
            <a:pPr>
              <a:lnSpc>
                <a:spcPct val="80000"/>
              </a:lnSpc>
            </a:pPr>
            <a:r>
              <a:rPr lang="en-US" altLang="en-US" sz="2100" b="1"/>
              <a:t>Dijkstra’s</a:t>
            </a:r>
            <a:r>
              <a:rPr lang="en-US" altLang="en-US" sz="2100"/>
              <a:t> processes the one that is the cheapest to reach from the start cell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Uses a priority queue – node value is lowest cost from the start</a:t>
            </a:r>
          </a:p>
          <a:p>
            <a:pPr>
              <a:lnSpc>
                <a:spcPct val="80000"/>
              </a:lnSpc>
            </a:pPr>
            <a:endParaRPr lang="en-US" altLang="en-US" sz="2100"/>
          </a:p>
          <a:p>
            <a:pPr>
              <a:lnSpc>
                <a:spcPct val="80000"/>
              </a:lnSpc>
            </a:pPr>
            <a:r>
              <a:rPr lang="en-US" altLang="en-US" sz="2100" b="1"/>
              <a:t>A* </a:t>
            </a:r>
            <a:r>
              <a:rPr lang="en-US" altLang="en-US" sz="2100"/>
              <a:t>chooses a node that is cheap and close to the goal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Uses a priority queue – node value is a combination of Best-First and Dijkstra’s</a:t>
            </a:r>
          </a:p>
          <a:p>
            <a:pPr>
              <a:lnSpc>
                <a:spcPct val="80000"/>
              </a:lnSpc>
            </a:pPr>
            <a:endParaRPr lang="en-US" altLang="en-US" sz="2100"/>
          </a:p>
          <a:p>
            <a:pPr>
              <a:lnSpc>
                <a:spcPct val="80000"/>
              </a:lnSpc>
            </a:pPr>
            <a:endParaRPr lang="en-US" altLang="en-US" sz="21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C13301C-53E1-42C1-8A8E-BC61FD3E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Reading on Pathfinding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83DF51C7-D979-467D-AA51-0A0D74C5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Amit’s A* Pages </a:t>
            </a:r>
            <a:r>
              <a:rPr lang="en-US" altLang="en-US">
                <a:hlinkClick r:id="rId2"/>
              </a:rPr>
              <a:t>http://theory.stanford.edu/~amitp/GameProgramming/</a:t>
            </a: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Beginner’s guide to pathfinding </a:t>
            </a:r>
            <a:r>
              <a:rPr lang="en-US" altLang="en-US">
                <a:hlinkClick r:id="rId3"/>
              </a:rPr>
              <a:t>http://ai-depot.com/Tutorial/PathFinding.html</a:t>
            </a: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Waypoint graphs vs. navigation meshes </a:t>
            </a:r>
            <a:r>
              <a:rPr lang="en-US" altLang="en-US">
                <a:hlinkClick r:id="rId4"/>
              </a:rPr>
              <a:t>http://www.ai-blog.net/archives/000152.html</a:t>
            </a: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C0A3288-F401-4B5A-A622-D24C1829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6FB20-787F-46F7-BF1A-1A6FAEDC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4721225" cy="25574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Alma’s hunger may be satisfied by pizza or pie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Two plans could achieve the goal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Alma needs a recipe to bake a pie</a:t>
            </a:r>
          </a:p>
        </p:txBody>
      </p:sp>
      <p:pic>
        <p:nvPicPr>
          <p:cNvPr id="16388" name="Picture 4" descr="fear_alma">
            <a:extLst>
              <a:ext uri="{FF2B5EF4-FFF2-40B4-BE49-F238E27FC236}">
                <a16:creationId xmlns:a16="http://schemas.microsoft.com/office/drawing/2014/main" id="{F542AFF8-B551-40BB-91FC-DD5FF1CF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379538"/>
            <a:ext cx="746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dominos_pizza">
            <a:extLst>
              <a:ext uri="{FF2B5EF4-FFF2-40B4-BE49-F238E27FC236}">
                <a16:creationId xmlns:a16="http://schemas.microsoft.com/office/drawing/2014/main" id="{4A8DC0DE-19C2-4781-A64E-F449EABC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665538"/>
            <a:ext cx="1130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extLst>
              <a:ext uri="{FF2B5EF4-FFF2-40B4-BE49-F238E27FC236}">
                <a16:creationId xmlns:a16="http://schemas.microsoft.com/office/drawing/2014/main" id="{B123F663-5D5B-4D5D-B145-5D934CAF3E2C}"/>
              </a:ext>
            </a:extLst>
          </p:cNvPr>
          <p:cNvSpPr>
            <a:spLocks noChangeArrowheads="1"/>
          </p:cNvSpPr>
          <p:nvPr/>
        </p:nvSpPr>
        <p:spPr bwMode="auto">
          <a:xfrm rot="-7468865">
            <a:off x="6389688" y="3532188"/>
            <a:ext cx="457200" cy="2667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6391" name="Picture 7" descr="phones">
            <a:extLst>
              <a:ext uri="{FF2B5EF4-FFF2-40B4-BE49-F238E27FC236}">
                <a16:creationId xmlns:a16="http://schemas.microsoft.com/office/drawing/2014/main" id="{425F7A4F-EBB8-45DC-B820-9B31182D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5481638"/>
            <a:ext cx="13366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8">
            <a:extLst>
              <a:ext uri="{FF2B5EF4-FFF2-40B4-BE49-F238E27FC236}">
                <a16:creationId xmlns:a16="http://schemas.microsoft.com/office/drawing/2014/main" id="{80E8345B-8166-4B68-85B2-A518DA98B9D8}"/>
              </a:ext>
            </a:extLst>
          </p:cNvPr>
          <p:cNvSpPr>
            <a:spLocks noChangeArrowheads="1"/>
          </p:cNvSpPr>
          <p:nvPr/>
        </p:nvSpPr>
        <p:spPr bwMode="auto">
          <a:xfrm rot="-2901987">
            <a:off x="3570288" y="5056188"/>
            <a:ext cx="457200" cy="2667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6393" name="Picture 9" descr="cherry_pie">
            <a:extLst>
              <a:ext uri="{FF2B5EF4-FFF2-40B4-BE49-F238E27FC236}">
                <a16:creationId xmlns:a16="http://schemas.microsoft.com/office/drawing/2014/main" id="{25409905-4B42-46DD-8DB8-D8144A69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894138"/>
            <a:ext cx="1600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10">
            <a:extLst>
              <a:ext uri="{FF2B5EF4-FFF2-40B4-BE49-F238E27FC236}">
                <a16:creationId xmlns:a16="http://schemas.microsoft.com/office/drawing/2014/main" id="{DEA89A10-112C-4B09-A28C-B4603154AF73}"/>
              </a:ext>
            </a:extLst>
          </p:cNvPr>
          <p:cNvSpPr>
            <a:spLocks noChangeArrowheads="1"/>
          </p:cNvSpPr>
          <p:nvPr/>
        </p:nvSpPr>
        <p:spPr bwMode="auto">
          <a:xfrm rot="-2765673">
            <a:off x="5037138" y="3436938"/>
            <a:ext cx="457200" cy="2667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6395" name="Picture 11" descr="cookbook">
            <a:extLst>
              <a:ext uri="{FF2B5EF4-FFF2-40B4-BE49-F238E27FC236}">
                <a16:creationId xmlns:a16="http://schemas.microsoft.com/office/drawing/2014/main" id="{E1FD8C1D-F74D-4794-83B0-7185FEBC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341938"/>
            <a:ext cx="8556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AutoShape 12">
            <a:extLst>
              <a:ext uri="{FF2B5EF4-FFF2-40B4-BE49-F238E27FC236}">
                <a16:creationId xmlns:a16="http://schemas.microsoft.com/office/drawing/2014/main" id="{BBA667E6-4BB0-46BE-8599-D67256E4945F}"/>
              </a:ext>
            </a:extLst>
          </p:cNvPr>
          <p:cNvSpPr>
            <a:spLocks noChangeArrowheads="1"/>
          </p:cNvSpPr>
          <p:nvPr/>
        </p:nvSpPr>
        <p:spPr bwMode="auto">
          <a:xfrm rot="-7468865">
            <a:off x="7761288" y="5132388"/>
            <a:ext cx="457200" cy="2667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8CA0192-7A08-4E5B-94B9-C0149FA6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3F56182-DDFD-43E6-9B9F-00D1692B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257800"/>
          </a:xfrm>
        </p:spPr>
        <p:txBody>
          <a:bodyPr/>
          <a:lstStyle/>
          <a:p>
            <a:r>
              <a:rPr lang="en-US" altLang="en-US"/>
              <a:t>Goal: A state of the world where Alma is not hungry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F6A2-05F3-4785-AAF1-1BA9C5A2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2393950"/>
            <a:ext cx="8880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kern="0" dirty="0"/>
              <a:t>State:  (phone#, recipe, hungry?)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kern="0" dirty="0"/>
              <a:t>Goal:   (    --     ,    --     ,    </a:t>
            </a:r>
            <a:r>
              <a:rPr lang="en-US" altLang="en-US" b="1" kern="0" dirty="0">
                <a:solidFill>
                  <a:srgbClr val="336600"/>
                </a:solidFill>
              </a:rPr>
              <a:t>NO</a:t>
            </a:r>
            <a:r>
              <a:rPr lang="en-US" altLang="en-US" kern="0" dirty="0"/>
              <a:t>    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kern="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kern="0" dirty="0"/>
              <a:t>                                          (       ,     ,</a:t>
            </a:r>
            <a:r>
              <a:rPr lang="en-US" altLang="en-US" b="1" kern="0" dirty="0">
                <a:solidFill>
                  <a:srgbClr val="336600"/>
                </a:solidFill>
              </a:rPr>
              <a:t>NO</a:t>
            </a:r>
            <a:r>
              <a:rPr lang="en-US" altLang="en-US" kern="0" dirty="0"/>
              <a:t> 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kern="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kern="0" dirty="0"/>
              <a:t>(       ,     ,</a:t>
            </a:r>
            <a:r>
              <a:rPr lang="en-US" altLang="en-US" kern="0" dirty="0">
                <a:solidFill>
                  <a:srgbClr val="FF3300"/>
                </a:solidFill>
              </a:rPr>
              <a:t>YES</a:t>
            </a:r>
            <a:r>
              <a:rPr lang="en-US" altLang="en-US" kern="0" dirty="0"/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kern="0" dirty="0"/>
              <a:t>    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kern="0" dirty="0"/>
              <a:t>                                          (       ,     ,</a:t>
            </a:r>
            <a:r>
              <a:rPr lang="en-US" altLang="en-US" b="1" kern="0" dirty="0">
                <a:solidFill>
                  <a:srgbClr val="336600"/>
                </a:solidFill>
              </a:rPr>
              <a:t>NO</a:t>
            </a:r>
            <a:r>
              <a:rPr lang="en-US" altLang="en-US" kern="0" dirty="0"/>
              <a:t> 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kern="0" dirty="0"/>
          </a:p>
        </p:txBody>
      </p:sp>
      <p:pic>
        <p:nvPicPr>
          <p:cNvPr id="17413" name="Picture 4" descr="dominos_pizza">
            <a:extLst>
              <a:ext uri="{FF2B5EF4-FFF2-40B4-BE49-F238E27FC236}">
                <a16:creationId xmlns:a16="http://schemas.microsoft.com/office/drawing/2014/main" id="{4350E9F8-1F51-489D-B996-37CD7070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429000"/>
            <a:ext cx="1330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phones">
            <a:extLst>
              <a:ext uri="{FF2B5EF4-FFF2-40B4-BE49-F238E27FC236}">
                <a16:creationId xmlns:a16="http://schemas.microsoft.com/office/drawing/2014/main" id="{4B9332AA-269F-4C26-B80A-B1ACDC09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835525"/>
            <a:ext cx="8350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6">
            <a:extLst>
              <a:ext uri="{FF2B5EF4-FFF2-40B4-BE49-F238E27FC236}">
                <a16:creationId xmlns:a16="http://schemas.microsoft.com/office/drawing/2014/main" id="{018E05B1-5C2E-4F03-9048-FC46E891DDF5}"/>
              </a:ext>
            </a:extLst>
          </p:cNvPr>
          <p:cNvSpPr>
            <a:spLocks noChangeArrowheads="1"/>
          </p:cNvSpPr>
          <p:nvPr/>
        </p:nvSpPr>
        <p:spPr bwMode="auto">
          <a:xfrm rot="-2288796">
            <a:off x="3468688" y="4413250"/>
            <a:ext cx="538162" cy="266700"/>
          </a:xfrm>
          <a:prstGeom prst="rightArrow">
            <a:avLst>
              <a:gd name="adj1" fmla="val 50000"/>
              <a:gd name="adj2" fmla="val 428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7416" name="Picture 7" descr="cherry_pie">
            <a:extLst>
              <a:ext uri="{FF2B5EF4-FFF2-40B4-BE49-F238E27FC236}">
                <a16:creationId xmlns:a16="http://schemas.microsoft.com/office/drawing/2014/main" id="{848F5401-F5B4-4DF2-937D-A65A8AA0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895975"/>
            <a:ext cx="9858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 descr="cookbook">
            <a:extLst>
              <a:ext uri="{FF2B5EF4-FFF2-40B4-BE49-F238E27FC236}">
                <a16:creationId xmlns:a16="http://schemas.microsoft.com/office/drawing/2014/main" id="{FB0780B5-C7D2-4AA7-B3A4-C5C7E60D4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816475"/>
            <a:ext cx="6207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9">
            <a:extLst>
              <a:ext uri="{FF2B5EF4-FFF2-40B4-BE49-F238E27FC236}">
                <a16:creationId xmlns:a16="http://schemas.microsoft.com/office/drawing/2014/main" id="{3CC50DA2-AAF2-4FA0-BB2E-D1E862D0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3962400"/>
            <a:ext cx="538163" cy="266700"/>
          </a:xfrm>
          <a:prstGeom prst="rightArrow">
            <a:avLst>
              <a:gd name="adj1" fmla="val 50000"/>
              <a:gd name="adj2" fmla="val 428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7419" name="Picture 10" descr="phones">
            <a:extLst>
              <a:ext uri="{FF2B5EF4-FFF2-40B4-BE49-F238E27FC236}">
                <a16:creationId xmlns:a16="http://schemas.microsoft.com/office/drawing/2014/main" id="{5AB9F9BA-80EC-4B95-ACC4-2910F277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829050"/>
            <a:ext cx="8350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11">
            <a:extLst>
              <a:ext uri="{FF2B5EF4-FFF2-40B4-BE49-F238E27FC236}">
                <a16:creationId xmlns:a16="http://schemas.microsoft.com/office/drawing/2014/main" id="{608AD8A7-EC2B-4CAD-8580-F468C062FD75}"/>
              </a:ext>
            </a:extLst>
          </p:cNvPr>
          <p:cNvSpPr>
            <a:spLocks noChangeArrowheads="1"/>
          </p:cNvSpPr>
          <p:nvPr/>
        </p:nvSpPr>
        <p:spPr bwMode="auto">
          <a:xfrm rot="2294030">
            <a:off x="3609975" y="5616575"/>
            <a:ext cx="538163" cy="266700"/>
          </a:xfrm>
          <a:prstGeom prst="rightArrow">
            <a:avLst>
              <a:gd name="adj1" fmla="val 50000"/>
              <a:gd name="adj2" fmla="val 428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sp>
        <p:nvSpPr>
          <p:cNvPr id="17421" name="AutoShape 12">
            <a:extLst>
              <a:ext uri="{FF2B5EF4-FFF2-40B4-BE49-F238E27FC236}">
                <a16:creationId xmlns:a16="http://schemas.microsoft.com/office/drawing/2014/main" id="{09DA6265-137A-41A7-9EF7-109A9E395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6048375"/>
            <a:ext cx="538163" cy="266700"/>
          </a:xfrm>
          <a:prstGeom prst="rightArrow">
            <a:avLst>
              <a:gd name="adj1" fmla="val 50000"/>
              <a:gd name="adj2" fmla="val 428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7422" name="Picture 13" descr="cookbook">
            <a:extLst>
              <a:ext uri="{FF2B5EF4-FFF2-40B4-BE49-F238E27FC236}">
                <a16:creationId xmlns:a16="http://schemas.microsoft.com/office/drawing/2014/main" id="{544797E7-4302-415D-AC60-545BAC7B4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34063"/>
            <a:ext cx="6207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4" descr="cookbook">
            <a:extLst>
              <a:ext uri="{FF2B5EF4-FFF2-40B4-BE49-F238E27FC236}">
                <a16:creationId xmlns:a16="http://schemas.microsoft.com/office/drawing/2014/main" id="{666A5F74-27D7-4706-BD68-9CCA6BD7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3822700"/>
            <a:ext cx="6207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5" descr="phones">
            <a:extLst>
              <a:ext uri="{FF2B5EF4-FFF2-40B4-BE49-F238E27FC236}">
                <a16:creationId xmlns:a16="http://schemas.microsoft.com/office/drawing/2014/main" id="{56E5091E-49F4-4834-BB6D-D75CCD29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5927725"/>
            <a:ext cx="8350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7FC63FE-4243-4BC3-8576-4D318668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14667BD-C3BC-40FF-9896-183FD83A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State: (phone#, recipe, hungry?)</a:t>
            </a:r>
          </a:p>
          <a:p>
            <a:endParaRPr lang="en-US" altLang="en-US"/>
          </a:p>
          <a:p>
            <a:r>
              <a:rPr lang="en-US" altLang="en-US"/>
              <a:t>Action: “Deliver pizza”</a:t>
            </a:r>
          </a:p>
          <a:p>
            <a:pPr lvl="1"/>
            <a:r>
              <a:rPr lang="en-US" altLang="en-US"/>
              <a:t>Preconditions:  (        ,  --  , </a:t>
            </a:r>
            <a:r>
              <a:rPr lang="en-US" altLang="en-US" sz="2400" b="1">
                <a:solidFill>
                  <a:srgbClr val="FF3300"/>
                </a:solidFill>
              </a:rPr>
              <a:t>YES</a:t>
            </a:r>
            <a:r>
              <a:rPr lang="en-US" altLang="en-US"/>
              <a:t>  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Effects:  (        ,  --  , </a:t>
            </a:r>
            <a:r>
              <a:rPr lang="en-US" altLang="en-US" sz="2400" b="1">
                <a:solidFill>
                  <a:srgbClr val="336600"/>
                </a:solidFill>
              </a:rPr>
              <a:t>NO</a:t>
            </a:r>
            <a:r>
              <a:rPr lang="en-US" altLang="en-US"/>
              <a:t>  )</a:t>
            </a:r>
          </a:p>
          <a:p>
            <a:pPr lvl="1"/>
            <a:endParaRPr lang="en-US" altLang="en-US"/>
          </a:p>
        </p:txBody>
      </p:sp>
      <p:pic>
        <p:nvPicPr>
          <p:cNvPr id="18436" name="Picture 5" descr="phones">
            <a:extLst>
              <a:ext uri="{FF2B5EF4-FFF2-40B4-BE49-F238E27FC236}">
                <a16:creationId xmlns:a16="http://schemas.microsoft.com/office/drawing/2014/main" id="{D26AAA27-FFE5-4D2F-9CE3-6175B39B1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028950"/>
            <a:ext cx="7096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dominos_pizza">
            <a:extLst>
              <a:ext uri="{FF2B5EF4-FFF2-40B4-BE49-F238E27FC236}">
                <a16:creationId xmlns:a16="http://schemas.microsoft.com/office/drawing/2014/main" id="{749B3BB6-748E-4981-B450-0F2CBDB3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3025775"/>
            <a:ext cx="9604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phones">
            <a:extLst>
              <a:ext uri="{FF2B5EF4-FFF2-40B4-BE49-F238E27FC236}">
                <a16:creationId xmlns:a16="http://schemas.microsoft.com/office/drawing/2014/main" id="{AFB6AE1D-D114-4175-9540-1E1A8D1B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3933825"/>
            <a:ext cx="7096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0767C80-F2A0-431C-AE36-CBE28579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9D6C-C402-40BC-B739-AC9A08AE9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Construct plans by matching a previous action’s effect with the next action’s preconditions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 action my have a cost to help decide on a preferred or more optimal plan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Action: “Deliver pizza”</a:t>
            </a:r>
          </a:p>
          <a:p>
            <a:pPr lvl="1">
              <a:defRPr/>
            </a:pPr>
            <a:r>
              <a:rPr lang="en-US" dirty="0"/>
              <a:t>Preconditions:  </a:t>
            </a:r>
            <a:r>
              <a:rPr lang="en-US" altLang="en-US" dirty="0"/>
              <a:t>(        ,  --  , </a:t>
            </a:r>
            <a:r>
              <a:rPr lang="en-US" altLang="en-US" sz="2400" b="1" dirty="0">
                <a:solidFill>
                  <a:srgbClr val="FF3300"/>
                </a:solidFill>
              </a:rPr>
              <a:t>YES</a:t>
            </a:r>
            <a:r>
              <a:rPr lang="en-US" altLang="en-US" dirty="0"/>
              <a:t>  )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Effects:  (        ,  --  , </a:t>
            </a:r>
            <a:r>
              <a:rPr lang="en-US" altLang="en-US" sz="2400" b="1" dirty="0">
                <a:solidFill>
                  <a:srgbClr val="336600"/>
                </a:solidFill>
              </a:rPr>
              <a:t>NO</a:t>
            </a:r>
            <a:r>
              <a:rPr lang="en-US" altLang="en-US" dirty="0"/>
              <a:t>  )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19460" name="Picture 5" descr="phones">
            <a:extLst>
              <a:ext uri="{FF2B5EF4-FFF2-40B4-BE49-F238E27FC236}">
                <a16:creationId xmlns:a16="http://schemas.microsoft.com/office/drawing/2014/main" id="{ADB07F93-13F3-4781-A9BC-9F8CF1CB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5168900"/>
            <a:ext cx="7096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dominos_pizza">
            <a:extLst>
              <a:ext uri="{FF2B5EF4-FFF2-40B4-BE49-F238E27FC236}">
                <a16:creationId xmlns:a16="http://schemas.microsoft.com/office/drawing/2014/main" id="{FB7911E3-7A8B-4968-BCD1-A240FA4D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5160963"/>
            <a:ext cx="9604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phones">
            <a:extLst>
              <a:ext uri="{FF2B5EF4-FFF2-40B4-BE49-F238E27FC236}">
                <a16:creationId xmlns:a16="http://schemas.microsoft.com/office/drawing/2014/main" id="{A351C552-CA4A-40CB-9038-43B1D22F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6069013"/>
            <a:ext cx="7096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Dijkstr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file">
  <a:themeElements>
    <a:clrScheme name="3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3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3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87032865797458B0105A2C94B21A2" ma:contentTypeVersion="4" ma:contentTypeDescription="Create a new document." ma:contentTypeScope="" ma:versionID="a5b6c1c98a2fb7851db595d78faadeec">
  <xsd:schema xmlns:xsd="http://www.w3.org/2001/XMLSchema" xmlns:xs="http://www.w3.org/2001/XMLSchema" xmlns:p="http://schemas.microsoft.com/office/2006/metadata/properties" xmlns:ns2="76c7dd1c-8282-44c4-b350-5aab5d69d0d9" targetNamespace="http://schemas.microsoft.com/office/2006/metadata/properties" ma:root="true" ma:fieldsID="8072363bdfab5476a1100b0a0dc2d3d9" ns2:_="">
    <xsd:import namespace="76c7dd1c-8282-44c4-b350-5aab5d69d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7dd1c-8282-44c4-b350-5aab5d69d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0101D-631E-4993-9D7D-BE3C8A6DE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c7dd1c-8282-44c4-b350-5aab5d69d0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94AA8F-21FD-4B35-9E6D-E53F86C0E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8374</TotalTime>
  <Words>2656</Words>
  <Application>Microsoft Office PowerPoint</Application>
  <PresentationFormat>On-screen Show (4:3)</PresentationFormat>
  <Paragraphs>684</Paragraphs>
  <Slides>56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Verdana</vt:lpstr>
      <vt:lpstr>SimSun</vt:lpstr>
      <vt:lpstr>Arial</vt:lpstr>
      <vt:lpstr>Wingdings</vt:lpstr>
      <vt:lpstr>Calibri</vt:lpstr>
      <vt:lpstr>Dijkstra</vt:lpstr>
      <vt:lpstr>Georgia</vt:lpstr>
      <vt:lpstr>Courier New</vt:lpstr>
      <vt:lpstr>Comic Sans MS</vt:lpstr>
      <vt:lpstr>Garamond</vt:lpstr>
      <vt:lpstr>Profile</vt:lpstr>
      <vt:lpstr>1_Profile</vt:lpstr>
      <vt:lpstr>2_Profile</vt:lpstr>
      <vt:lpstr>3_Profile</vt:lpstr>
      <vt:lpstr>CSE 3541/5541  Behavioral (Path finding)– Part II</vt:lpstr>
      <vt:lpstr>Goal-based Agent</vt:lpstr>
      <vt:lpstr>Goal Orientated Action Planning (GOAP)</vt:lpstr>
      <vt:lpstr>States and Actions</vt:lpstr>
      <vt:lpstr>Plans (GDC2006, Jeff Orkin)</vt:lpstr>
      <vt:lpstr>Plans</vt:lpstr>
      <vt:lpstr>Plans</vt:lpstr>
      <vt:lpstr>Plans</vt:lpstr>
      <vt:lpstr>Plans</vt:lpstr>
      <vt:lpstr>Actions (https://gamedevelopment.tutsplus.com/tutorials/goal-oriented-action-planning-for-a-smarter-ai--cms-20793)</vt:lpstr>
      <vt:lpstr>Actions</vt:lpstr>
      <vt:lpstr>Pathfinding</vt:lpstr>
      <vt:lpstr>Pathfinding</vt:lpstr>
      <vt:lpstr>Pathfinding</vt:lpstr>
      <vt:lpstr>Grids</vt:lpstr>
      <vt:lpstr>Grids</vt:lpstr>
      <vt:lpstr>Waypoint Graph</vt:lpstr>
      <vt:lpstr>Navigation Mesh</vt:lpstr>
      <vt:lpstr>Pathfinding</vt:lpstr>
      <vt:lpstr>Random Walk</vt:lpstr>
      <vt:lpstr>Random Trace</vt:lpstr>
      <vt:lpstr>3D Asteroid Belt</vt:lpstr>
      <vt:lpstr>Dynamic objects (2D)</vt:lpstr>
      <vt:lpstr>Random Trace</vt:lpstr>
      <vt:lpstr>Search Algorithms</vt:lpstr>
      <vt:lpstr>Search Algorithms</vt:lpstr>
      <vt:lpstr>Search Algorithms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Keeping Track of the Path</vt:lpstr>
      <vt:lpstr>Best-First Search</vt:lpstr>
      <vt:lpstr>Best-First Search</vt:lpstr>
      <vt:lpstr>Best-First Search</vt:lpstr>
      <vt:lpstr>Best-First Search</vt:lpstr>
      <vt:lpstr>Best-First Search</vt:lpstr>
      <vt:lpstr>Best-First Search</vt:lpstr>
      <vt:lpstr>Example</vt:lpstr>
      <vt:lpstr>Shortest Path Example</vt:lpstr>
      <vt:lpstr>Dijkstra’s Algorithm</vt:lpstr>
      <vt:lpstr>Dijkstra’s Algorithm</vt:lpstr>
      <vt:lpstr>Dijkstra’s Algorithm</vt:lpstr>
      <vt:lpstr>Dijkstra’s Algorithm</vt:lpstr>
      <vt:lpstr>Dijkstra’s Algorithm</vt:lpstr>
      <vt:lpstr>A* Search</vt:lpstr>
      <vt:lpstr>A* Search</vt:lpstr>
      <vt:lpstr>Comparison: A* and Dijkstra</vt:lpstr>
      <vt:lpstr>Pathfinding Algorithm Summary</vt:lpstr>
      <vt:lpstr>More Reading on Pathfinding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Java</dc:title>
  <dc:creator>Paul Sivilotti</dc:creator>
  <cp:lastModifiedBy>Roger Crawfis</cp:lastModifiedBy>
  <cp:revision>488</cp:revision>
  <dcterms:created xsi:type="dcterms:W3CDTF">2005-03-22T22:30:11Z</dcterms:created>
  <dcterms:modified xsi:type="dcterms:W3CDTF">2021-10-27T11:41:40Z</dcterms:modified>
</cp:coreProperties>
</file>