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60" r:id="rId3"/>
    <p:sldId id="257" r:id="rId4"/>
    <p:sldId id="261" r:id="rId5"/>
    <p:sldId id="259" r:id="rId6"/>
    <p:sldId id="263" r:id="rId7"/>
    <p:sldId id="258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03616E-A2A2-4FC9-89BC-FD317AAFDC0A}" v="11" dt="2021-09-16T11:32:05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4606" autoAdjust="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ger Crawfis" userId="cae47c17a1b59b77" providerId="LiveId" clId="{0703616E-A2A2-4FC9-89BC-FD317AAFDC0A}"/>
    <pc:docChg chg="undo custSel addSld modSld">
      <pc:chgData name="Roger Crawfis" userId="cae47c17a1b59b77" providerId="LiveId" clId="{0703616E-A2A2-4FC9-89BC-FD317AAFDC0A}" dt="2021-09-16T11:41:05.916" v="1966" actId="20577"/>
      <pc:docMkLst>
        <pc:docMk/>
      </pc:docMkLst>
      <pc:sldChg chg="modSp mod">
        <pc:chgData name="Roger Crawfis" userId="cae47c17a1b59b77" providerId="LiveId" clId="{0703616E-A2A2-4FC9-89BC-FD317AAFDC0A}" dt="2021-09-15T18:29:16.821" v="770" actId="5793"/>
        <pc:sldMkLst>
          <pc:docMk/>
          <pc:sldMk cId="0" sldId="257"/>
        </pc:sldMkLst>
        <pc:spChg chg="mod">
          <ac:chgData name="Roger Crawfis" userId="cae47c17a1b59b77" providerId="LiveId" clId="{0703616E-A2A2-4FC9-89BC-FD317AAFDC0A}" dt="2021-09-15T18:29:16.821" v="770" actId="5793"/>
          <ac:spMkLst>
            <pc:docMk/>
            <pc:sldMk cId="0" sldId="257"/>
            <ac:spMk id="4099" creationId="{00000000-0000-0000-0000-000000000000}"/>
          </ac:spMkLst>
        </pc:spChg>
      </pc:sldChg>
      <pc:sldChg chg="addSp delSp modSp new mod chgLayout">
        <pc:chgData name="Roger Crawfis" userId="cae47c17a1b59b77" providerId="LiveId" clId="{0703616E-A2A2-4FC9-89BC-FD317AAFDC0A}" dt="2021-09-15T15:38:20.979" v="451" actId="20577"/>
        <pc:sldMkLst>
          <pc:docMk/>
          <pc:sldMk cId="4209537656" sldId="259"/>
        </pc:sldMkLst>
        <pc:spChg chg="mod ord">
          <ac:chgData name="Roger Crawfis" userId="cae47c17a1b59b77" providerId="LiveId" clId="{0703616E-A2A2-4FC9-89BC-FD317AAFDC0A}" dt="2021-09-15T15:35:39.187" v="385" actId="700"/>
          <ac:spMkLst>
            <pc:docMk/>
            <pc:sldMk cId="4209537656" sldId="259"/>
            <ac:spMk id="2" creationId="{FFB54D93-4C55-4AD0-8E04-B514B6966A55}"/>
          </ac:spMkLst>
        </pc:spChg>
        <pc:spChg chg="del mod">
          <ac:chgData name="Roger Crawfis" userId="cae47c17a1b59b77" providerId="LiveId" clId="{0703616E-A2A2-4FC9-89BC-FD317AAFDC0A}" dt="2021-09-15T15:35:06.600" v="380"/>
          <ac:spMkLst>
            <pc:docMk/>
            <pc:sldMk cId="4209537656" sldId="259"/>
            <ac:spMk id="3" creationId="{1706BEF5-35B5-4274-89C4-77B35C3C8700}"/>
          </ac:spMkLst>
        </pc:spChg>
        <pc:spChg chg="add mod ord">
          <ac:chgData name="Roger Crawfis" userId="cae47c17a1b59b77" providerId="LiveId" clId="{0703616E-A2A2-4FC9-89BC-FD317AAFDC0A}" dt="2021-09-15T15:38:20.979" v="451" actId="20577"/>
          <ac:spMkLst>
            <pc:docMk/>
            <pc:sldMk cId="4209537656" sldId="259"/>
            <ac:spMk id="4" creationId="{037B030D-68AD-4154-934B-5504587FAE5E}"/>
          </ac:spMkLst>
        </pc:spChg>
      </pc:sldChg>
      <pc:sldChg chg="modSp new mod">
        <pc:chgData name="Roger Crawfis" userId="cae47c17a1b59b77" providerId="LiveId" clId="{0703616E-A2A2-4FC9-89BC-FD317AAFDC0A}" dt="2021-09-15T18:26:07.465" v="701" actId="20577"/>
        <pc:sldMkLst>
          <pc:docMk/>
          <pc:sldMk cId="1986797120" sldId="260"/>
        </pc:sldMkLst>
        <pc:spChg chg="mod">
          <ac:chgData name="Roger Crawfis" userId="cae47c17a1b59b77" providerId="LiveId" clId="{0703616E-A2A2-4FC9-89BC-FD317AAFDC0A}" dt="2021-09-15T18:24:07.221" v="472" actId="20577"/>
          <ac:spMkLst>
            <pc:docMk/>
            <pc:sldMk cId="1986797120" sldId="260"/>
            <ac:spMk id="2" creationId="{FA53F3AF-79E8-424B-81DD-A87AF72C07D7}"/>
          </ac:spMkLst>
        </pc:spChg>
        <pc:spChg chg="mod">
          <ac:chgData name="Roger Crawfis" userId="cae47c17a1b59b77" providerId="LiveId" clId="{0703616E-A2A2-4FC9-89BC-FD317AAFDC0A}" dt="2021-09-15T18:26:07.465" v="701" actId="20577"/>
          <ac:spMkLst>
            <pc:docMk/>
            <pc:sldMk cId="1986797120" sldId="260"/>
            <ac:spMk id="3" creationId="{3C5AC0A1-CE3A-4B4F-8968-C1F4219ACD13}"/>
          </ac:spMkLst>
        </pc:spChg>
      </pc:sldChg>
      <pc:sldChg chg="modSp new mod">
        <pc:chgData name="Roger Crawfis" userId="cae47c17a1b59b77" providerId="LiveId" clId="{0703616E-A2A2-4FC9-89BC-FD317AAFDC0A}" dt="2021-09-15T18:30:43.876" v="808" actId="5793"/>
        <pc:sldMkLst>
          <pc:docMk/>
          <pc:sldMk cId="2715885326" sldId="261"/>
        </pc:sldMkLst>
        <pc:spChg chg="mod">
          <ac:chgData name="Roger Crawfis" userId="cae47c17a1b59b77" providerId="LiveId" clId="{0703616E-A2A2-4FC9-89BC-FD317AAFDC0A}" dt="2021-09-15T18:29:41.394" v="777" actId="20577"/>
          <ac:spMkLst>
            <pc:docMk/>
            <pc:sldMk cId="2715885326" sldId="261"/>
            <ac:spMk id="2" creationId="{F0B8DA37-7B3E-4B92-ADB1-1DD4A4CF115C}"/>
          </ac:spMkLst>
        </pc:spChg>
        <pc:spChg chg="mod">
          <ac:chgData name="Roger Crawfis" userId="cae47c17a1b59b77" providerId="LiveId" clId="{0703616E-A2A2-4FC9-89BC-FD317AAFDC0A}" dt="2021-09-15T18:30:43.876" v="808" actId="5793"/>
          <ac:spMkLst>
            <pc:docMk/>
            <pc:sldMk cId="2715885326" sldId="261"/>
            <ac:spMk id="3" creationId="{E8D9AA35-76C5-4FC4-B6F6-67DCA346493D}"/>
          </ac:spMkLst>
        </pc:spChg>
      </pc:sldChg>
      <pc:sldChg chg="addSp modSp new mod modAnim">
        <pc:chgData name="Roger Crawfis" userId="cae47c17a1b59b77" providerId="LiveId" clId="{0703616E-A2A2-4FC9-89BC-FD317AAFDC0A}" dt="2021-09-16T11:32:13.347" v="1701" actId="14100"/>
        <pc:sldMkLst>
          <pc:docMk/>
          <pc:sldMk cId="1282630095" sldId="262"/>
        </pc:sldMkLst>
        <pc:spChg chg="mod">
          <ac:chgData name="Roger Crawfis" userId="cae47c17a1b59b77" providerId="LiveId" clId="{0703616E-A2A2-4FC9-89BC-FD317AAFDC0A}" dt="2021-09-15T18:31:47.365" v="832" actId="20577"/>
          <ac:spMkLst>
            <pc:docMk/>
            <pc:sldMk cId="1282630095" sldId="262"/>
            <ac:spMk id="2" creationId="{8CABE620-892B-4E91-A2AE-01690C288E7E}"/>
          </ac:spMkLst>
        </pc:spChg>
        <pc:spChg chg="mod">
          <ac:chgData name="Roger Crawfis" userId="cae47c17a1b59b77" providerId="LiveId" clId="{0703616E-A2A2-4FC9-89BC-FD317AAFDC0A}" dt="2021-09-16T11:32:05.170" v="1700"/>
          <ac:spMkLst>
            <pc:docMk/>
            <pc:sldMk cId="1282630095" sldId="262"/>
            <ac:spMk id="3" creationId="{3A58AA75-7C46-4936-9236-641ED236FA33}"/>
          </ac:spMkLst>
        </pc:spChg>
        <pc:spChg chg="add mod">
          <ac:chgData name="Roger Crawfis" userId="cae47c17a1b59b77" providerId="LiveId" clId="{0703616E-A2A2-4FC9-89BC-FD317AAFDC0A}" dt="2021-09-16T11:32:13.347" v="1701" actId="14100"/>
          <ac:spMkLst>
            <pc:docMk/>
            <pc:sldMk cId="1282630095" sldId="262"/>
            <ac:spMk id="4" creationId="{3D03E8AF-12AD-4C98-AD37-5817EA05D1A6}"/>
          </ac:spMkLst>
        </pc:spChg>
      </pc:sldChg>
      <pc:sldChg chg="modSp new mod">
        <pc:chgData name="Roger Crawfis" userId="cae47c17a1b59b77" providerId="LiveId" clId="{0703616E-A2A2-4FC9-89BC-FD317AAFDC0A}" dt="2021-09-15T18:55:39.106" v="1665" actId="20577"/>
        <pc:sldMkLst>
          <pc:docMk/>
          <pc:sldMk cId="483241505" sldId="263"/>
        </pc:sldMkLst>
        <pc:spChg chg="mod">
          <ac:chgData name="Roger Crawfis" userId="cae47c17a1b59b77" providerId="LiveId" clId="{0703616E-A2A2-4FC9-89BC-FD317AAFDC0A}" dt="2021-09-15T18:53:28.734" v="1491" actId="20577"/>
          <ac:spMkLst>
            <pc:docMk/>
            <pc:sldMk cId="483241505" sldId="263"/>
            <ac:spMk id="2" creationId="{478AB832-109A-483B-976E-8B0A9F289961}"/>
          </ac:spMkLst>
        </pc:spChg>
        <pc:spChg chg="mod">
          <ac:chgData name="Roger Crawfis" userId="cae47c17a1b59b77" providerId="LiveId" clId="{0703616E-A2A2-4FC9-89BC-FD317AAFDC0A}" dt="2021-09-15T18:55:39.106" v="1665" actId="20577"/>
          <ac:spMkLst>
            <pc:docMk/>
            <pc:sldMk cId="483241505" sldId="263"/>
            <ac:spMk id="3" creationId="{63B23C7C-77DA-4879-9F7C-D105482C3AD2}"/>
          </ac:spMkLst>
        </pc:spChg>
      </pc:sldChg>
      <pc:sldChg chg="modSp new mod">
        <pc:chgData name="Roger Crawfis" userId="cae47c17a1b59b77" providerId="LiveId" clId="{0703616E-A2A2-4FC9-89BC-FD317AAFDC0A}" dt="2021-09-16T11:41:05.916" v="1966" actId="20577"/>
        <pc:sldMkLst>
          <pc:docMk/>
          <pc:sldMk cId="3905613373" sldId="264"/>
        </pc:sldMkLst>
        <pc:spChg chg="mod">
          <ac:chgData name="Roger Crawfis" userId="cae47c17a1b59b77" providerId="LiveId" clId="{0703616E-A2A2-4FC9-89BC-FD317AAFDC0A}" dt="2021-09-16T11:38:25.532" v="1714" actId="20577"/>
          <ac:spMkLst>
            <pc:docMk/>
            <pc:sldMk cId="3905613373" sldId="264"/>
            <ac:spMk id="2" creationId="{7321576E-696E-4D7C-A23E-034A2ADED0BB}"/>
          </ac:spMkLst>
        </pc:spChg>
        <pc:spChg chg="mod">
          <ac:chgData name="Roger Crawfis" userId="cae47c17a1b59b77" providerId="LiveId" clId="{0703616E-A2A2-4FC9-89BC-FD317AAFDC0A}" dt="2021-09-16T11:41:05.916" v="1966" actId="20577"/>
          <ac:spMkLst>
            <pc:docMk/>
            <pc:sldMk cId="3905613373" sldId="264"/>
            <ac:spMk id="3" creationId="{85851A0D-E104-49A6-9728-867939A13FF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28170F3-AA36-4B1B-8FEE-526D6D64C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86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1600" y="947736"/>
            <a:ext cx="11988800" cy="4483100"/>
            <a:chOff x="0" y="592"/>
            <a:chExt cx="5664" cy="2824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89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435" y="592"/>
              <a:ext cx="4893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pic>
        <p:nvPicPr>
          <p:cNvPr id="9" name="Picture 12" descr="brutus w_typ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9144000" y="1524001"/>
            <a:ext cx="28448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14400" y="1427164"/>
            <a:ext cx="101600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22400" y="3441700"/>
            <a:ext cx="88392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3163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F0967D-37C4-4C31-92F0-B6755DFAB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5DB4E-9ADC-40FB-B05F-15DCFD629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00018" y="228600"/>
            <a:ext cx="2779183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351" y="228600"/>
            <a:ext cx="8136467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8094-0350-400A-B16E-03287A157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94DFB-D5A3-4D90-A69E-E1609B56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5FD08-C512-4AE2-96D1-B4C6704C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1DD40-55A3-45BF-8B80-33B3902B9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24427-5AE0-44E7-A370-FAC78F955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8C10B-EAC1-4E01-9B56-32863A2F8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EFAF-49D4-4227-BE16-158378E7E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FB70-8254-4060-9370-57E33D617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60DD5-CB3D-4645-B9AB-C8B736A88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115824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60352" y="228600"/>
            <a:ext cx="949324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002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67898CF-4241-424D-B22C-001CC68EC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1" descr="brutus w_type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9347200" y="152400"/>
            <a:ext cx="2032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27164"/>
            <a:ext cx="10160000" cy="1609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Procedural Content</a:t>
            </a:r>
            <a:br>
              <a:rPr lang="en-US" dirty="0"/>
            </a:br>
            <a:r>
              <a:rPr lang="en-US" dirty="0"/>
              <a:t>	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Unity Instantiation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dirty="0"/>
              <a:t>Prof. Roger Crawfis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dirty="0"/>
              <a:t>Crawfis Software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dirty="0"/>
              <a:t>The Ohio State 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3F3AF-79E8-424B-81DD-A87AF72C0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AC0A1-CE3A-4B4F-8968-C1F4219AC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components to an Empty </a:t>
            </a:r>
            <a:r>
              <a:rPr lang="en-US" dirty="0" err="1"/>
              <a:t>GameObject</a:t>
            </a:r>
            <a:endParaRPr lang="en-US" dirty="0"/>
          </a:p>
          <a:p>
            <a:r>
              <a:rPr lang="en-US" dirty="0"/>
              <a:t>Primitive creation</a:t>
            </a:r>
          </a:p>
          <a:p>
            <a:r>
              <a:rPr lang="en-US" dirty="0"/>
              <a:t>Instantiation – Clone an existing </a:t>
            </a:r>
            <a:r>
              <a:rPr lang="en-US" dirty="0" err="1"/>
              <a:t>GameObject</a:t>
            </a:r>
            <a:endParaRPr lang="en-US" dirty="0"/>
          </a:p>
          <a:p>
            <a:r>
              <a:rPr lang="en-US" dirty="0"/>
              <a:t>Loading from Resource folders</a:t>
            </a:r>
          </a:p>
          <a:p>
            <a:r>
              <a:rPr lang="en-US" dirty="0"/>
              <a:t>Asset Bundles</a:t>
            </a:r>
          </a:p>
          <a:p>
            <a:r>
              <a:rPr lang="en-US" dirty="0" err="1"/>
              <a:t>Addressables</a:t>
            </a:r>
            <a:r>
              <a:rPr lang="en-US" dirty="0"/>
              <a:t> package</a:t>
            </a:r>
          </a:p>
        </p:txBody>
      </p:sp>
    </p:spTree>
    <p:extLst>
      <p:ext uri="{BB962C8B-B14F-4D97-AF65-F5344CB8AC3E}">
        <p14:creationId xmlns:p14="http://schemas.microsoft.com/office/powerpoint/2010/main" val="1986797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Object Creation in Unity (3D runtime)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err="1"/>
              <a:t>CreatePrimitive</a:t>
            </a:r>
            <a:r>
              <a:rPr lang="en-US" sz="2800" dirty="0"/>
              <a:t>(</a:t>
            </a:r>
            <a:r>
              <a:rPr lang="en-US" sz="2800" dirty="0" err="1"/>
              <a:t>PrimitiveType</a:t>
            </a:r>
            <a:r>
              <a:rPr lang="en-US" sz="2800" dirty="0"/>
              <a:t> type)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Sphere, Capsule, Cylinder, Cube, Plane, Quad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800" b="1" i="1" dirty="0">
                <a:solidFill>
                  <a:srgbClr val="0070C0"/>
                </a:solidFill>
              </a:rPr>
              <a:t>new</a:t>
            </a:r>
            <a:r>
              <a:rPr lang="en-US" sz="2800" dirty="0"/>
              <a:t> </a:t>
            </a:r>
            <a:r>
              <a:rPr lang="en-US" sz="2800" dirty="0" err="1"/>
              <a:t>GameObject</a:t>
            </a:r>
            <a:r>
              <a:rPr lang="en-US" sz="2800" dirty="0"/>
              <a:t>()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Assign a mesh, </a:t>
            </a:r>
            <a:r>
              <a:rPr lang="en-US" sz="2400" dirty="0" err="1"/>
              <a:t>meshRenderer</a:t>
            </a:r>
            <a:r>
              <a:rPr lang="en-US" sz="2400" dirty="0"/>
              <a:t>, etc.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Or just use as a parent object.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Can create other types: Sprites, terrain, UI elements, 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DA37-7B3E-4B92-ADB1-1DD4A4CF1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9AA35-76C5-4FC4-B6F6-67DCA3464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Instantiate – clones a </a:t>
            </a:r>
            <a:r>
              <a:rPr lang="en-US" sz="2800" dirty="0" err="1"/>
              <a:t>UnityEngine.Object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Can use </a:t>
            </a:r>
            <a:r>
              <a:rPr lang="en-US" sz="2400" dirty="0" err="1"/>
              <a:t>Resource.Load</a:t>
            </a:r>
            <a:r>
              <a:rPr lang="en-US" sz="2400" dirty="0"/>
              <a:t> (or </a:t>
            </a:r>
            <a:r>
              <a:rPr lang="en-US" sz="2400" dirty="0" err="1"/>
              <a:t>LoadAsync</a:t>
            </a:r>
            <a:r>
              <a:rPr lang="en-US" sz="2400" dirty="0"/>
              <a:t>) to get access to a </a:t>
            </a:r>
            <a:r>
              <a:rPr lang="en-US" sz="2400" dirty="0" err="1"/>
              <a:t>GameObject</a:t>
            </a:r>
            <a:r>
              <a:rPr lang="en-US" sz="2400" dirty="0"/>
              <a:t> not in the scene. You specify a path string.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err="1"/>
              <a:t>AssetReference</a:t>
            </a:r>
            <a:r>
              <a:rPr lang="en-US" sz="2800" dirty="0"/>
              <a:t> – </a:t>
            </a:r>
            <a:r>
              <a:rPr lang="en-US" sz="2800" dirty="0" err="1"/>
              <a:t>Addressables</a:t>
            </a:r>
            <a:r>
              <a:rPr lang="en-US" sz="2800" dirty="0"/>
              <a:t> package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Addressables.LoadAssetAsync</a:t>
            </a:r>
            <a:r>
              <a:rPr lang="en-US" sz="2400" dirty="0"/>
              <a:t>(…).completed += … asset = </a:t>
            </a:r>
            <a:r>
              <a:rPr lang="en-US" sz="2400" dirty="0" err="1"/>
              <a:t>obj.Result</a:t>
            </a:r>
            <a:r>
              <a:rPr lang="en-US" sz="2400" dirty="0"/>
              <a:t>;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asset.InstantiateAsync</a:t>
            </a:r>
            <a:r>
              <a:rPr lang="en-US" sz="2400" dirty="0"/>
              <a:t>(…)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Asset Bundles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Packaging for loading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8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54D93-4C55-4AD0-8E04-B514B6966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Instantiate Example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37B030D-68AD-4154-934B-5504587FAE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12800" y="2794339"/>
            <a:ext cx="9429184" cy="2031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GameObject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CreatePrefabFactory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ACD32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GameObject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objectToCreate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column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ACD32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ACD32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   Vector3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position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Vector3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400D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cellWidth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*column, 0, 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cellHeight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*row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400D3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   return Instantiate&lt;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GameObject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400D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objectToCreate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position,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Quaternion.identity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parentForNewObjects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400D3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9ACD32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53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AB832-109A-483B-976E-8B0A9F289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Instantiation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23C7C-77DA-4879-9F7C-D105482C3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Pro/Con: Requires an instance to clone</a:t>
            </a:r>
          </a:p>
          <a:p>
            <a:r>
              <a:rPr lang="en-US" dirty="0"/>
              <a:t>Pro: No I/O or network delays, hence no Async version</a:t>
            </a:r>
          </a:p>
          <a:p>
            <a:r>
              <a:rPr lang="en-US" dirty="0"/>
              <a:t>Con: Fixed at Build time.</a:t>
            </a:r>
          </a:p>
        </p:txBody>
      </p:sp>
    </p:spTree>
    <p:extLst>
      <p:ext uri="{BB962C8B-B14F-4D97-AF65-F5344CB8AC3E}">
        <p14:creationId xmlns:p14="http://schemas.microsoft.com/office/powerpoint/2010/main" val="483241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700D1-7F5E-4994-A297-5EEB4078D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Creation (Editor)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48087-9954-4B0F-BE0F-9AE6D3BE8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PrefabUtility.InstantiatePrefab</a:t>
            </a:r>
            <a:r>
              <a:rPr lang="en-US" dirty="0"/>
              <a:t>(…)</a:t>
            </a:r>
          </a:p>
          <a:p>
            <a:pPr lvl="1"/>
            <a:r>
              <a:rPr lang="en-US" dirty="0"/>
              <a:t>Use in editor if you want the resulting object to be associated with the passed in prefab.</a:t>
            </a:r>
          </a:p>
          <a:p>
            <a:pPr lvl="1"/>
            <a:r>
              <a:rPr lang="en-US" dirty="0"/>
              <a:t>Note: Prefabs are only an Editor concept. They do not exist in a build.</a:t>
            </a:r>
          </a:p>
        </p:txBody>
      </p:sp>
    </p:spTree>
    <p:extLst>
      <p:ext uri="{BB962C8B-B14F-4D97-AF65-F5344CB8AC3E}">
        <p14:creationId xmlns:p14="http://schemas.microsoft.com/office/powerpoint/2010/main" val="2576010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BE620-892B-4E91-A2AE-01690C288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AA75-7C46-4936-9236-641ED236F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Instantiation clones an existing object.</a:t>
            </a:r>
          </a:p>
          <a:p>
            <a:r>
              <a:rPr lang="en-US" dirty="0"/>
              <a:t>You may not need an instance until some time later (e.g., a bullet).</a:t>
            </a:r>
          </a:p>
          <a:p>
            <a:r>
              <a:rPr lang="en-US" dirty="0"/>
              <a:t>Any assets in a folder (or subfolders) with a name of </a:t>
            </a:r>
            <a:r>
              <a:rPr lang="en-US" b="1" i="1" dirty="0"/>
              <a:t>Resources</a:t>
            </a:r>
            <a:r>
              <a:rPr lang="en-US" dirty="0"/>
              <a:t> can be </a:t>
            </a:r>
            <a:r>
              <a:rPr lang="en-US" i="1" dirty="0"/>
              <a:t>loaded</a:t>
            </a:r>
          </a:p>
          <a:p>
            <a:pPr lvl="1"/>
            <a:r>
              <a:rPr lang="en-US" dirty="0"/>
              <a:t>Takes a path relative to </a:t>
            </a:r>
            <a:r>
              <a:rPr lang="en-US" b="1" dirty="0"/>
              <a:t>any</a:t>
            </a:r>
            <a:r>
              <a:rPr lang="en-US" dirty="0"/>
              <a:t> of these folders.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	T </a:t>
            </a:r>
            <a:r>
              <a:rPr lang="en-US" dirty="0" err="1"/>
              <a:t>myAsset</a:t>
            </a:r>
            <a:r>
              <a:rPr lang="en-US" dirty="0"/>
              <a:t> = </a:t>
            </a:r>
            <a:r>
              <a:rPr lang="en-US" sz="2800" dirty="0" err="1"/>
              <a:t>Resource.</a:t>
            </a:r>
            <a:r>
              <a:rPr lang="en-US" sz="2800" b="1" dirty="0" err="1"/>
              <a:t>Load</a:t>
            </a:r>
            <a:r>
              <a:rPr lang="en-US" sz="2800" dirty="0"/>
              <a:t>&lt;T&gt;(path)</a:t>
            </a:r>
          </a:p>
          <a:p>
            <a:pPr marL="457200" lvl="1" indent="0">
              <a:buNone/>
            </a:pPr>
            <a:r>
              <a:rPr lang="en-US" dirty="0"/>
              <a:t>or</a:t>
            </a:r>
          </a:p>
          <a:p>
            <a:pPr marL="457200" lvl="1" indent="0">
              <a:buNone/>
            </a:pPr>
            <a:r>
              <a:rPr lang="en-US" sz="2800" dirty="0"/>
              <a:t>	var </a:t>
            </a:r>
            <a:r>
              <a:rPr lang="en-US" sz="2800" dirty="0" err="1"/>
              <a:t>loadResult</a:t>
            </a:r>
            <a:r>
              <a:rPr lang="en-US" sz="2800" dirty="0"/>
              <a:t> = </a:t>
            </a:r>
            <a:r>
              <a:rPr lang="en-US" sz="2800" dirty="0" err="1"/>
              <a:t>Resource.</a:t>
            </a:r>
            <a:r>
              <a:rPr lang="en-US" sz="2800" b="1" dirty="0" err="1"/>
              <a:t>LoadAsync</a:t>
            </a:r>
            <a:r>
              <a:rPr lang="en-US" sz="2800" dirty="0"/>
              <a:t>&lt;T&gt;</a:t>
            </a:r>
            <a:r>
              <a:rPr lang="en-US" dirty="0"/>
              <a:t>(path)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00B050"/>
                </a:solidFill>
              </a:rPr>
              <a:t>	// Subscribe to the completed event.</a:t>
            </a:r>
          </a:p>
          <a:p>
            <a:pPr marL="457200" lvl="1" indent="0">
              <a:buNone/>
            </a:pPr>
            <a:r>
              <a:rPr lang="en-US" dirty="0"/>
              <a:t>	 </a:t>
            </a:r>
            <a:r>
              <a:rPr lang="en-US" dirty="0" err="1"/>
              <a:t>loadResult.completed</a:t>
            </a:r>
            <a:r>
              <a:rPr lang="en-US" dirty="0"/>
              <a:t> += </a:t>
            </a:r>
            <a:r>
              <a:rPr lang="en-US" dirty="0" err="1"/>
              <a:t>MyHandlerMethod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/>
              <a:t>…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00B050"/>
                </a:solidFill>
              </a:rPr>
              <a:t>	// later in the handler can access the result (null if not loaded).</a:t>
            </a:r>
          </a:p>
          <a:p>
            <a:pPr marL="457200" lvl="1" indent="0">
              <a:buNone/>
            </a:pPr>
            <a:r>
              <a:rPr lang="en-US" i="1" dirty="0"/>
              <a:t>…</a:t>
            </a:r>
          </a:p>
          <a:p>
            <a:pPr marL="457200" lvl="1" indent="0">
              <a:buNone/>
            </a:pPr>
            <a:r>
              <a:rPr lang="en-US" dirty="0"/>
              <a:t>	T </a:t>
            </a:r>
            <a:r>
              <a:rPr lang="en-US" dirty="0" err="1"/>
              <a:t>myAsset</a:t>
            </a:r>
            <a:r>
              <a:rPr lang="en-US" dirty="0"/>
              <a:t> = </a:t>
            </a:r>
            <a:r>
              <a:rPr lang="en-US" dirty="0" err="1"/>
              <a:t>loadResult.asset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as</a:t>
            </a:r>
            <a:r>
              <a:rPr lang="en-US" dirty="0"/>
              <a:t> T;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3D03E8AF-12AD-4C98-AD37-5817EA05D1A6}"/>
              </a:ext>
            </a:extLst>
          </p:cNvPr>
          <p:cNvSpPr/>
          <p:nvPr/>
        </p:nvSpPr>
        <p:spPr bwMode="auto">
          <a:xfrm>
            <a:off x="7162800" y="2895600"/>
            <a:ext cx="2362200" cy="914400"/>
          </a:xfrm>
          <a:prstGeom prst="wedgeEllipseCallout">
            <a:avLst>
              <a:gd name="adj1" fmla="val -98607"/>
              <a:gd name="adj2" fmla="val 5699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Always preferred</a:t>
            </a:r>
          </a:p>
        </p:txBody>
      </p:sp>
    </p:spTree>
    <p:extLst>
      <p:ext uri="{BB962C8B-B14F-4D97-AF65-F5344CB8AC3E}">
        <p14:creationId xmlns:p14="http://schemas.microsoft.com/office/powerpoint/2010/main" val="128263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1576E-696E-4D7C-A23E-034A2ADED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Addressables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51A0D-E104-49A6-9728-867939A13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Quite complex, but very flexible – </a:t>
            </a:r>
            <a:r>
              <a:rPr lang="en-US"/>
              <a:t>whole other talk</a:t>
            </a:r>
            <a:endParaRPr lang="en-US" dirty="0"/>
          </a:p>
          <a:p>
            <a:r>
              <a:rPr lang="en-US" dirty="0"/>
              <a:t>Build independent</a:t>
            </a:r>
          </a:p>
          <a:p>
            <a:pPr lvl="1"/>
            <a:r>
              <a:rPr lang="en-US" dirty="0"/>
              <a:t>Can change after game ships</a:t>
            </a:r>
          </a:p>
          <a:p>
            <a:r>
              <a:rPr lang="en-US" dirty="0"/>
              <a:t>Network hosted if wanted</a:t>
            </a:r>
          </a:p>
          <a:p>
            <a:r>
              <a:rPr lang="en-US" dirty="0"/>
              <a:t>Can reduce loaded memory demands</a:t>
            </a:r>
          </a:p>
          <a:p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AssetReference</a:t>
            </a:r>
            <a:r>
              <a:rPr lang="en-US" dirty="0"/>
              <a:t> in place of </a:t>
            </a:r>
            <a:r>
              <a:rPr lang="en-US" dirty="0" err="1"/>
              <a:t>GameObject</a:t>
            </a:r>
            <a:r>
              <a:rPr lang="en-US" dirty="0"/>
              <a:t> </a:t>
            </a:r>
            <a:r>
              <a:rPr lang="en-US" b="1" i="1" u="sng" dirty="0">
                <a:solidFill>
                  <a:schemeClr val="accent2"/>
                </a:solidFill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3905613373"/>
      </p:ext>
    </p:extLst>
  </p:cSld>
  <p:clrMapOvr>
    <a:masterClrMapping/>
  </p:clrMapOvr>
</p:sld>
</file>

<file path=ppt/theme/theme1.xml><?xml version="1.0" encoding="utf-8"?>
<a:theme xmlns:a="http://schemas.openxmlformats.org/drawingml/2006/main" name="OSU_BrutusCrawfis">
  <a:themeElements>
    <a:clrScheme name="Radial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SUTemplate16x9.pptx" id="{69340FC1-CB76-473C-8150-319B088240BF}" vid="{0A300E0F-2E6C-4369-9E1D-B11B963D27C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OSUTemplate16x9</Template>
  <TotalTime>1152</TotalTime>
  <Words>444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Consolas</vt:lpstr>
      <vt:lpstr>Times New Roman</vt:lpstr>
      <vt:lpstr>Wingdings</vt:lpstr>
      <vt:lpstr>OSU_BrutusCrawfis</vt:lpstr>
      <vt:lpstr>Procedural Content  Unity Instantiation</vt:lpstr>
      <vt:lpstr>Asset Management</vt:lpstr>
      <vt:lpstr>Object Creation in Unity (3D runtime)</vt:lpstr>
      <vt:lpstr>Cloning</vt:lpstr>
      <vt:lpstr>Instantiate Example</vt:lpstr>
      <vt:lpstr>Instantiation Analysis</vt:lpstr>
      <vt:lpstr>Object Creation (Editor)</vt:lpstr>
      <vt:lpstr>Resources</vt:lpstr>
      <vt:lpstr>Addressables</vt:lpstr>
    </vt:vector>
  </TitlesOfParts>
  <Company>Department Of Computer Science And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Procedural Content  Unity Instantiation</dc:title>
  <dc:creator>Roger Crawfis</dc:creator>
  <cp:lastModifiedBy>Roger Crawfis</cp:lastModifiedBy>
  <cp:revision>1</cp:revision>
  <dcterms:created xsi:type="dcterms:W3CDTF">2021-09-15T13:43:08Z</dcterms:created>
  <dcterms:modified xsi:type="dcterms:W3CDTF">2021-09-16T11:41:07Z</dcterms:modified>
</cp:coreProperties>
</file>