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56" r:id="rId2"/>
    <p:sldId id="259" r:id="rId3"/>
    <p:sldId id="263" r:id="rId4"/>
    <p:sldId id="264" r:id="rId5"/>
    <p:sldId id="265" r:id="rId6"/>
    <p:sldId id="261" r:id="rId7"/>
    <p:sldId id="262" r:id="rId8"/>
    <p:sldId id="257" r:id="rId9"/>
    <p:sldId id="258" r:id="rId10"/>
    <p:sldId id="260" r:id="rId11"/>
    <p:sldId id="266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8BCBD-452C-43A1-92AC-73A3321122DE}" v="60" dt="2021-10-21T12:44:57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606" autoAdjust="0"/>
  </p:normalViewPr>
  <p:slideViewPr>
    <p:cSldViewPr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Crawfis" userId="cae47c17a1b59b77" providerId="LiveId" clId="{0F18BCBD-452C-43A1-92AC-73A3321122DE}"/>
    <pc:docChg chg="undo custSel addSld modSld sldOrd">
      <pc:chgData name="Roger Crawfis" userId="cae47c17a1b59b77" providerId="LiveId" clId="{0F18BCBD-452C-43A1-92AC-73A3321122DE}" dt="2021-10-21T12:47:57.687" v="1616" actId="1076"/>
      <pc:docMkLst>
        <pc:docMk/>
      </pc:docMkLst>
      <pc:sldChg chg="ord">
        <pc:chgData name="Roger Crawfis" userId="cae47c17a1b59b77" providerId="LiveId" clId="{0F18BCBD-452C-43A1-92AC-73A3321122DE}" dt="2021-10-21T09:32:57.835" v="1254"/>
        <pc:sldMkLst>
          <pc:docMk/>
          <pc:sldMk cId="0" sldId="257"/>
        </pc:sldMkLst>
      </pc:sldChg>
      <pc:sldChg chg="addSp modSp mod modAnim">
        <pc:chgData name="Roger Crawfis" userId="cae47c17a1b59b77" providerId="LiveId" clId="{0F18BCBD-452C-43A1-92AC-73A3321122DE}" dt="2021-10-19T15:45:50.801" v="243"/>
        <pc:sldMkLst>
          <pc:docMk/>
          <pc:sldMk cId="3205835975" sldId="258"/>
        </pc:sldMkLst>
        <pc:spChg chg="add mod">
          <ac:chgData name="Roger Crawfis" userId="cae47c17a1b59b77" providerId="LiveId" clId="{0F18BCBD-452C-43A1-92AC-73A3321122DE}" dt="2021-10-19T15:45:13.783" v="240" actId="1076"/>
          <ac:spMkLst>
            <pc:docMk/>
            <pc:sldMk cId="3205835975" sldId="258"/>
            <ac:spMk id="22" creationId="{2DBBC8FE-5674-4CF3-ACDA-92B3596C288E}"/>
          </ac:spMkLst>
        </pc:spChg>
      </pc:sldChg>
      <pc:sldChg chg="addSp delSp modSp new mod ord">
        <pc:chgData name="Roger Crawfis" userId="cae47c17a1b59b77" providerId="LiveId" clId="{0F18BCBD-452C-43A1-92AC-73A3321122DE}" dt="2021-10-20T13:47:55.115" v="628" actId="478"/>
        <pc:sldMkLst>
          <pc:docMk/>
          <pc:sldMk cId="2292334486" sldId="259"/>
        </pc:sldMkLst>
        <pc:spChg chg="mod">
          <ac:chgData name="Roger Crawfis" userId="cae47c17a1b59b77" providerId="LiveId" clId="{0F18BCBD-452C-43A1-92AC-73A3321122DE}" dt="2021-10-20T13:34:32.240" v="475" actId="20577"/>
          <ac:spMkLst>
            <pc:docMk/>
            <pc:sldMk cId="2292334486" sldId="259"/>
            <ac:spMk id="2" creationId="{4E9A1E6D-5D84-40B6-9CFE-21D407A85954}"/>
          </ac:spMkLst>
        </pc:spChg>
        <pc:spChg chg="mod">
          <ac:chgData name="Roger Crawfis" userId="cae47c17a1b59b77" providerId="LiveId" clId="{0F18BCBD-452C-43A1-92AC-73A3321122DE}" dt="2021-10-19T15:58:30.008" v="389" actId="20577"/>
          <ac:spMkLst>
            <pc:docMk/>
            <pc:sldMk cId="2292334486" sldId="259"/>
            <ac:spMk id="3" creationId="{B144AB02-A099-4A2C-BE12-E4A6DC35109A}"/>
          </ac:spMkLst>
        </pc:spChg>
        <pc:spChg chg="mod">
          <ac:chgData name="Roger Crawfis" userId="cae47c17a1b59b77" providerId="LiveId" clId="{0F18BCBD-452C-43A1-92AC-73A3321122DE}" dt="2021-10-20T13:47:45.253" v="626" actId="20577"/>
          <ac:spMkLst>
            <pc:docMk/>
            <pc:sldMk cId="2292334486" sldId="259"/>
            <ac:spMk id="4" creationId="{75EBD412-4D0C-4BA1-919A-E078FADF8CAA}"/>
          </ac:spMkLst>
        </pc:spChg>
        <pc:spChg chg="add del">
          <ac:chgData name="Roger Crawfis" userId="cae47c17a1b59b77" providerId="LiveId" clId="{0F18BCBD-452C-43A1-92AC-73A3321122DE}" dt="2021-10-20T13:30:32.444" v="406"/>
          <ac:spMkLst>
            <pc:docMk/>
            <pc:sldMk cId="2292334486" sldId="259"/>
            <ac:spMk id="5" creationId="{0523B7ED-64BC-47D8-963B-60E7AB3A39F7}"/>
          </ac:spMkLst>
        </pc:spChg>
        <pc:spChg chg="add del mod">
          <ac:chgData name="Roger Crawfis" userId="cae47c17a1b59b77" providerId="LiveId" clId="{0F18BCBD-452C-43A1-92AC-73A3321122DE}" dt="2021-10-20T13:30:49.215" v="410" actId="478"/>
          <ac:spMkLst>
            <pc:docMk/>
            <pc:sldMk cId="2292334486" sldId="259"/>
            <ac:spMk id="6" creationId="{96FFA28C-1171-4719-8A1A-35962E19BC60}"/>
          </ac:spMkLst>
        </pc:spChg>
        <pc:spChg chg="add del mod">
          <ac:chgData name="Roger Crawfis" userId="cae47c17a1b59b77" providerId="LiveId" clId="{0F18BCBD-452C-43A1-92AC-73A3321122DE}" dt="2021-10-20T13:36:43.803" v="498" actId="478"/>
          <ac:spMkLst>
            <pc:docMk/>
            <pc:sldMk cId="2292334486" sldId="259"/>
            <ac:spMk id="7" creationId="{E1478A6A-9725-457A-B141-EA7FB232BC40}"/>
          </ac:spMkLst>
        </pc:spChg>
        <pc:spChg chg="add del">
          <ac:chgData name="Roger Crawfis" userId="cae47c17a1b59b77" providerId="LiveId" clId="{0F18BCBD-452C-43A1-92AC-73A3321122DE}" dt="2021-10-20T13:41:38.024" v="571" actId="478"/>
          <ac:spMkLst>
            <pc:docMk/>
            <pc:sldMk cId="2292334486" sldId="259"/>
            <ac:spMk id="8" creationId="{507D7172-57C2-423F-ACDC-CCEA25B5605B}"/>
          </ac:spMkLst>
        </pc:spChg>
        <pc:spChg chg="add del">
          <ac:chgData name="Roger Crawfis" userId="cae47c17a1b59b77" providerId="LiveId" clId="{0F18BCBD-452C-43A1-92AC-73A3321122DE}" dt="2021-10-20T13:47:55.115" v="628" actId="478"/>
          <ac:spMkLst>
            <pc:docMk/>
            <pc:sldMk cId="2292334486" sldId="259"/>
            <ac:spMk id="9" creationId="{4148F63E-CC87-45A9-9849-596511C4664E}"/>
          </ac:spMkLst>
        </pc:spChg>
        <pc:spChg chg="add mod">
          <ac:chgData name="Roger Crawfis" userId="cae47c17a1b59b77" providerId="LiveId" clId="{0F18BCBD-452C-43A1-92AC-73A3321122DE}" dt="2021-10-20T13:46:19.517" v="618" actId="1076"/>
          <ac:spMkLst>
            <pc:docMk/>
            <pc:sldMk cId="2292334486" sldId="259"/>
            <ac:spMk id="10" creationId="{C6B93EB7-E1B5-4485-BEFC-1275567D9EDB}"/>
          </ac:spMkLst>
        </pc:spChg>
        <pc:spChg chg="add del mod">
          <ac:chgData name="Roger Crawfis" userId="cae47c17a1b59b77" providerId="LiveId" clId="{0F18BCBD-452C-43A1-92AC-73A3321122DE}" dt="2021-10-20T13:47:53.353" v="627" actId="478"/>
          <ac:spMkLst>
            <pc:docMk/>
            <pc:sldMk cId="2292334486" sldId="259"/>
            <ac:spMk id="11" creationId="{3D2C1E93-ADDE-469C-912A-9760FA029D6A}"/>
          </ac:spMkLst>
        </pc:spChg>
      </pc:sldChg>
      <pc:sldChg chg="modSp new mod">
        <pc:chgData name="Roger Crawfis" userId="cae47c17a1b59b77" providerId="LiveId" clId="{0F18BCBD-452C-43A1-92AC-73A3321122DE}" dt="2021-10-19T15:58:09.740" v="355" actId="20577"/>
        <pc:sldMkLst>
          <pc:docMk/>
          <pc:sldMk cId="1543209771" sldId="260"/>
        </pc:sldMkLst>
        <pc:spChg chg="mod">
          <ac:chgData name="Roger Crawfis" userId="cae47c17a1b59b77" providerId="LiveId" clId="{0F18BCBD-452C-43A1-92AC-73A3321122DE}" dt="2021-10-19T15:58:09.740" v="355" actId="20577"/>
          <ac:spMkLst>
            <pc:docMk/>
            <pc:sldMk cId="1543209771" sldId="260"/>
            <ac:spMk id="2" creationId="{EB5DD766-112A-4622-B24F-759633698E7C}"/>
          </ac:spMkLst>
        </pc:spChg>
        <pc:spChg chg="mod">
          <ac:chgData name="Roger Crawfis" userId="cae47c17a1b59b77" providerId="LiveId" clId="{0F18BCBD-452C-43A1-92AC-73A3321122DE}" dt="2021-10-19T15:56:23.045" v="340" actId="20577"/>
          <ac:spMkLst>
            <pc:docMk/>
            <pc:sldMk cId="1543209771" sldId="260"/>
            <ac:spMk id="3" creationId="{8E81B44C-4602-45E0-B1AC-700F161F5F23}"/>
          </ac:spMkLst>
        </pc:spChg>
      </pc:sldChg>
      <pc:sldChg chg="addSp delSp modSp new mod">
        <pc:chgData name="Roger Crawfis" userId="cae47c17a1b59b77" providerId="LiveId" clId="{0F18BCBD-452C-43A1-92AC-73A3321122DE}" dt="2021-10-20T13:52:07.180" v="641" actId="1076"/>
        <pc:sldMkLst>
          <pc:docMk/>
          <pc:sldMk cId="1201710956" sldId="261"/>
        </pc:sldMkLst>
        <pc:spChg chg="mod">
          <ac:chgData name="Roger Crawfis" userId="cae47c17a1b59b77" providerId="LiveId" clId="{0F18BCBD-452C-43A1-92AC-73A3321122DE}" dt="2021-10-20T13:51:58.903" v="640" actId="20577"/>
          <ac:spMkLst>
            <pc:docMk/>
            <pc:sldMk cId="1201710956" sldId="261"/>
            <ac:spMk id="2" creationId="{F14ED8E8-BC14-4B59-826D-CAA041549F6B}"/>
          </ac:spMkLst>
        </pc:spChg>
        <pc:spChg chg="del">
          <ac:chgData name="Roger Crawfis" userId="cae47c17a1b59b77" providerId="LiveId" clId="{0F18BCBD-452C-43A1-92AC-73A3321122DE}" dt="2021-10-20T13:51:53.893" v="633"/>
          <ac:spMkLst>
            <pc:docMk/>
            <pc:sldMk cId="1201710956" sldId="261"/>
            <ac:spMk id="3" creationId="{DE4905EA-077B-4A04-AE74-383A08707D95}"/>
          </ac:spMkLst>
        </pc:spChg>
        <pc:spChg chg="add mod">
          <ac:chgData name="Roger Crawfis" userId="cae47c17a1b59b77" providerId="LiveId" clId="{0F18BCBD-452C-43A1-92AC-73A3321122DE}" dt="2021-10-20T13:52:07.180" v="641" actId="1076"/>
          <ac:spMkLst>
            <pc:docMk/>
            <pc:sldMk cId="1201710956" sldId="261"/>
            <ac:spMk id="4" creationId="{B545F115-0D84-466A-BC2C-E9106844779A}"/>
          </ac:spMkLst>
        </pc:spChg>
        <pc:picChg chg="add mod">
          <ac:chgData name="Roger Crawfis" userId="cae47c17a1b59b77" providerId="LiveId" clId="{0F18BCBD-452C-43A1-92AC-73A3321122DE}" dt="2021-10-20T13:51:53.893" v="633"/>
          <ac:picMkLst>
            <pc:docMk/>
            <pc:sldMk cId="1201710956" sldId="261"/>
            <ac:picMk id="3074" creationId="{A8F10E01-5E66-4972-82D1-2C47827A2BA3}"/>
          </ac:picMkLst>
        </pc:picChg>
      </pc:sldChg>
      <pc:sldChg chg="addSp modSp new mod">
        <pc:chgData name="Roger Crawfis" userId="cae47c17a1b59b77" providerId="LiveId" clId="{0F18BCBD-452C-43A1-92AC-73A3321122DE}" dt="2021-10-21T09:30:53.425" v="1252" actId="1076"/>
        <pc:sldMkLst>
          <pc:docMk/>
          <pc:sldMk cId="3053589422" sldId="262"/>
        </pc:sldMkLst>
        <pc:spChg chg="mod">
          <ac:chgData name="Roger Crawfis" userId="cae47c17a1b59b77" providerId="LiveId" clId="{0F18BCBD-452C-43A1-92AC-73A3321122DE}" dt="2021-10-20T14:01:58.370" v="660" actId="20577"/>
          <ac:spMkLst>
            <pc:docMk/>
            <pc:sldMk cId="3053589422" sldId="262"/>
            <ac:spMk id="2" creationId="{ABB79A39-5090-42FE-86C9-3D0C7D161AD7}"/>
          </ac:spMkLst>
        </pc:spChg>
        <pc:spChg chg="mod">
          <ac:chgData name="Roger Crawfis" userId="cae47c17a1b59b77" providerId="LiveId" clId="{0F18BCBD-452C-43A1-92AC-73A3321122DE}" dt="2021-10-21T09:30:43.592" v="1250" actId="20577"/>
          <ac:spMkLst>
            <pc:docMk/>
            <pc:sldMk cId="3053589422" sldId="262"/>
            <ac:spMk id="3" creationId="{67CD4F36-66F2-4B90-A36D-5D4BA5F1CC31}"/>
          </ac:spMkLst>
        </pc:spChg>
        <pc:spChg chg="add mod">
          <ac:chgData name="Roger Crawfis" userId="cae47c17a1b59b77" providerId="LiveId" clId="{0F18BCBD-452C-43A1-92AC-73A3321122DE}" dt="2021-10-21T09:28:53.164" v="1234" actId="1076"/>
          <ac:spMkLst>
            <pc:docMk/>
            <pc:sldMk cId="3053589422" sldId="262"/>
            <ac:spMk id="4" creationId="{F05A3BF0-1D81-4C1A-BEE4-4B0FE04505A4}"/>
          </ac:spMkLst>
        </pc:spChg>
        <pc:spChg chg="add mod">
          <ac:chgData name="Roger Crawfis" userId="cae47c17a1b59b77" providerId="LiveId" clId="{0F18BCBD-452C-43A1-92AC-73A3321122DE}" dt="2021-10-21T09:30:53.425" v="1252" actId="1076"/>
          <ac:spMkLst>
            <pc:docMk/>
            <pc:sldMk cId="3053589422" sldId="262"/>
            <ac:spMk id="5" creationId="{CF88C987-0F6D-43C0-91C4-6372AA4E9DFC}"/>
          </ac:spMkLst>
        </pc:spChg>
        <pc:picChg chg="add mod">
          <ac:chgData name="Roger Crawfis" userId="cae47c17a1b59b77" providerId="LiveId" clId="{0F18BCBD-452C-43A1-92AC-73A3321122DE}" dt="2021-10-21T09:30:47.979" v="1251" actId="1076"/>
          <ac:picMkLst>
            <pc:docMk/>
            <pc:sldMk cId="3053589422" sldId="262"/>
            <ac:picMk id="7170" creationId="{D8A7B36F-F585-4623-8954-315B8024AD57}"/>
          </ac:picMkLst>
        </pc:picChg>
        <pc:picChg chg="add mod">
          <ac:chgData name="Roger Crawfis" userId="cae47c17a1b59b77" providerId="LiveId" clId="{0F18BCBD-452C-43A1-92AC-73A3321122DE}" dt="2021-10-21T09:27:56.134" v="1226" actId="14100"/>
          <ac:picMkLst>
            <pc:docMk/>
            <pc:sldMk cId="3053589422" sldId="262"/>
            <ac:picMk id="7172" creationId="{FB5661DE-DCB1-4CC8-A9B1-507ABBDEEFB1}"/>
          </ac:picMkLst>
        </pc:picChg>
      </pc:sldChg>
      <pc:sldChg chg="addSp delSp modSp new mod modClrScheme chgLayout">
        <pc:chgData name="Roger Crawfis" userId="cae47c17a1b59b77" providerId="LiveId" clId="{0F18BCBD-452C-43A1-92AC-73A3321122DE}" dt="2021-10-20T18:09:41.981" v="889" actId="20577"/>
        <pc:sldMkLst>
          <pc:docMk/>
          <pc:sldMk cId="2830085050" sldId="263"/>
        </pc:sldMkLst>
        <pc:spChg chg="mod ord">
          <ac:chgData name="Roger Crawfis" userId="cae47c17a1b59b77" providerId="LiveId" clId="{0F18BCBD-452C-43A1-92AC-73A3321122DE}" dt="2021-10-20T18:09:41.981" v="889" actId="20577"/>
          <ac:spMkLst>
            <pc:docMk/>
            <pc:sldMk cId="2830085050" sldId="263"/>
            <ac:spMk id="2" creationId="{DBEB9A49-DD31-442D-91D7-DD8A972206ED}"/>
          </ac:spMkLst>
        </pc:spChg>
        <pc:spChg chg="mod ord">
          <ac:chgData name="Roger Crawfis" userId="cae47c17a1b59b77" providerId="LiveId" clId="{0F18BCBD-452C-43A1-92AC-73A3321122DE}" dt="2021-10-20T18:09:08.045" v="877" actId="20577"/>
          <ac:spMkLst>
            <pc:docMk/>
            <pc:sldMk cId="2830085050" sldId="263"/>
            <ac:spMk id="3" creationId="{AF05E0A4-9CF1-41FB-AE6D-D4856133100F}"/>
          </ac:spMkLst>
        </pc:spChg>
        <pc:spChg chg="add del mod ord">
          <ac:chgData name="Roger Crawfis" userId="cae47c17a1b59b77" providerId="LiveId" clId="{0F18BCBD-452C-43A1-92AC-73A3321122DE}" dt="2021-10-20T18:08:49.205" v="856"/>
          <ac:spMkLst>
            <pc:docMk/>
            <pc:sldMk cId="2830085050" sldId="263"/>
            <ac:spMk id="4" creationId="{8C444315-6573-467C-9FA4-409F6C33D418}"/>
          </ac:spMkLst>
        </pc:spChg>
        <pc:spChg chg="add mod">
          <ac:chgData name="Roger Crawfis" userId="cae47c17a1b59b77" providerId="LiveId" clId="{0F18BCBD-452C-43A1-92AC-73A3321122DE}" dt="2021-10-20T18:09:32.192" v="881" actId="1076"/>
          <ac:spMkLst>
            <pc:docMk/>
            <pc:sldMk cId="2830085050" sldId="263"/>
            <ac:spMk id="5" creationId="{0F7F9321-25B4-439E-B7B8-E62AC1F40E0F}"/>
          </ac:spMkLst>
        </pc:spChg>
        <pc:picChg chg="add mod">
          <ac:chgData name="Roger Crawfis" userId="cae47c17a1b59b77" providerId="LiveId" clId="{0F18BCBD-452C-43A1-92AC-73A3321122DE}" dt="2021-10-20T18:08:49.205" v="856"/>
          <ac:picMkLst>
            <pc:docMk/>
            <pc:sldMk cId="2830085050" sldId="263"/>
            <ac:picMk id="7" creationId="{E84DC5C6-5A63-4968-AB51-ADC9574EDB7E}"/>
          </ac:picMkLst>
        </pc:picChg>
        <pc:picChg chg="add mod">
          <ac:chgData name="Roger Crawfis" userId="cae47c17a1b59b77" providerId="LiveId" clId="{0F18BCBD-452C-43A1-92AC-73A3321122DE}" dt="2021-10-20T18:08:57.457" v="860" actId="1076"/>
          <ac:picMkLst>
            <pc:docMk/>
            <pc:sldMk cId="2830085050" sldId="263"/>
            <ac:picMk id="4098" creationId="{D92580FB-6132-4038-9B31-EB2BC3D223A9}"/>
          </ac:picMkLst>
        </pc:picChg>
        <pc:picChg chg="add del mod">
          <ac:chgData name="Roger Crawfis" userId="cae47c17a1b59b77" providerId="LiveId" clId="{0F18BCBD-452C-43A1-92AC-73A3321122DE}" dt="2021-10-20T18:08:42.608" v="853" actId="21"/>
          <ac:picMkLst>
            <pc:docMk/>
            <pc:sldMk cId="2830085050" sldId="263"/>
            <ac:picMk id="4100" creationId="{FE24DD6D-6284-4BAC-B01D-92DE61FF92AF}"/>
          </ac:picMkLst>
        </pc:picChg>
      </pc:sldChg>
      <pc:sldChg chg="addSp delSp modSp new mod modClrScheme chgLayout">
        <pc:chgData name="Roger Crawfis" userId="cae47c17a1b59b77" providerId="LiveId" clId="{0F18BCBD-452C-43A1-92AC-73A3321122DE}" dt="2021-10-20T18:12:23.228" v="906" actId="20577"/>
        <pc:sldMkLst>
          <pc:docMk/>
          <pc:sldMk cId="2481767502" sldId="264"/>
        </pc:sldMkLst>
        <pc:spChg chg="del mod ord">
          <ac:chgData name="Roger Crawfis" userId="cae47c17a1b59b77" providerId="LiveId" clId="{0F18BCBD-452C-43A1-92AC-73A3321122DE}" dt="2021-10-20T18:11:59.313" v="891" actId="700"/>
          <ac:spMkLst>
            <pc:docMk/>
            <pc:sldMk cId="2481767502" sldId="264"/>
            <ac:spMk id="2" creationId="{DCB1A564-BF1E-4380-B237-01EFF9A94760}"/>
          </ac:spMkLst>
        </pc:spChg>
        <pc:spChg chg="del mod ord">
          <ac:chgData name="Roger Crawfis" userId="cae47c17a1b59b77" providerId="LiveId" clId="{0F18BCBD-452C-43A1-92AC-73A3321122DE}" dt="2021-10-20T18:11:59.313" v="891" actId="700"/>
          <ac:spMkLst>
            <pc:docMk/>
            <pc:sldMk cId="2481767502" sldId="264"/>
            <ac:spMk id="3" creationId="{8E5E3FD5-977B-48E4-919C-FE82542B856A}"/>
          </ac:spMkLst>
        </pc:spChg>
        <pc:spChg chg="del">
          <ac:chgData name="Roger Crawfis" userId="cae47c17a1b59b77" providerId="LiveId" clId="{0F18BCBD-452C-43A1-92AC-73A3321122DE}" dt="2021-10-20T18:11:59.313" v="891" actId="700"/>
          <ac:spMkLst>
            <pc:docMk/>
            <pc:sldMk cId="2481767502" sldId="264"/>
            <ac:spMk id="4" creationId="{A424BE5E-2545-4F37-B75A-BF39630C503F}"/>
          </ac:spMkLst>
        </pc:spChg>
        <pc:spChg chg="add del mod ord">
          <ac:chgData name="Roger Crawfis" userId="cae47c17a1b59b77" providerId="LiveId" clId="{0F18BCBD-452C-43A1-92AC-73A3321122DE}" dt="2021-10-20T18:12:14.017" v="894" actId="700"/>
          <ac:spMkLst>
            <pc:docMk/>
            <pc:sldMk cId="2481767502" sldId="264"/>
            <ac:spMk id="5" creationId="{8DEA441E-8434-4552-82E0-4A4A02ADED63}"/>
          </ac:spMkLst>
        </pc:spChg>
        <pc:spChg chg="add del mod ord">
          <ac:chgData name="Roger Crawfis" userId="cae47c17a1b59b77" providerId="LiveId" clId="{0F18BCBD-452C-43A1-92AC-73A3321122DE}" dt="2021-10-20T18:12:14.017" v="894" actId="700"/>
          <ac:spMkLst>
            <pc:docMk/>
            <pc:sldMk cId="2481767502" sldId="264"/>
            <ac:spMk id="6" creationId="{497BD673-8041-4743-9193-062489E3F41F}"/>
          </ac:spMkLst>
        </pc:spChg>
        <pc:spChg chg="add mod ord">
          <ac:chgData name="Roger Crawfis" userId="cae47c17a1b59b77" providerId="LiveId" clId="{0F18BCBD-452C-43A1-92AC-73A3321122DE}" dt="2021-10-20T18:12:23.228" v="906" actId="20577"/>
          <ac:spMkLst>
            <pc:docMk/>
            <pc:sldMk cId="2481767502" sldId="264"/>
            <ac:spMk id="7" creationId="{9BB1C207-F00B-4D2D-9649-D447D7F261EE}"/>
          </ac:spMkLst>
        </pc:spChg>
        <pc:picChg chg="add mod">
          <ac:chgData name="Roger Crawfis" userId="cae47c17a1b59b77" providerId="LiveId" clId="{0F18BCBD-452C-43A1-92AC-73A3321122DE}" dt="2021-10-20T18:12:09.935" v="893" actId="1076"/>
          <ac:picMkLst>
            <pc:docMk/>
            <pc:sldMk cId="2481767502" sldId="264"/>
            <ac:picMk id="5122" creationId="{B1135290-9A33-404F-93E5-85A007921358}"/>
          </ac:picMkLst>
        </pc:picChg>
      </pc:sldChg>
      <pc:sldChg chg="addSp delSp modSp new mod modClrScheme chgLayout">
        <pc:chgData name="Roger Crawfis" userId="cae47c17a1b59b77" providerId="LiveId" clId="{0F18BCBD-452C-43A1-92AC-73A3321122DE}" dt="2021-10-21T09:21:15.751" v="1113" actId="20577"/>
        <pc:sldMkLst>
          <pc:docMk/>
          <pc:sldMk cId="4282163701" sldId="265"/>
        </pc:sldMkLst>
        <pc:spChg chg="del mod ord">
          <ac:chgData name="Roger Crawfis" userId="cae47c17a1b59b77" providerId="LiveId" clId="{0F18BCBD-452C-43A1-92AC-73A3321122DE}" dt="2021-10-20T18:15:28.802" v="922" actId="700"/>
          <ac:spMkLst>
            <pc:docMk/>
            <pc:sldMk cId="4282163701" sldId="265"/>
            <ac:spMk id="2" creationId="{B6E4438C-484F-4571-B0E9-917539555596}"/>
          </ac:spMkLst>
        </pc:spChg>
        <pc:spChg chg="del mod ord">
          <ac:chgData name="Roger Crawfis" userId="cae47c17a1b59b77" providerId="LiveId" clId="{0F18BCBD-452C-43A1-92AC-73A3321122DE}" dt="2021-10-20T18:15:28.802" v="922" actId="700"/>
          <ac:spMkLst>
            <pc:docMk/>
            <pc:sldMk cId="4282163701" sldId="265"/>
            <ac:spMk id="3" creationId="{48E80577-27D3-4AF6-AA27-77DAD51597E8}"/>
          </ac:spMkLst>
        </pc:spChg>
        <pc:spChg chg="del mod">
          <ac:chgData name="Roger Crawfis" userId="cae47c17a1b59b77" providerId="LiveId" clId="{0F18BCBD-452C-43A1-92AC-73A3321122DE}" dt="2021-10-20T18:14:35.047" v="909"/>
          <ac:spMkLst>
            <pc:docMk/>
            <pc:sldMk cId="4282163701" sldId="265"/>
            <ac:spMk id="4" creationId="{C8A6E7A3-2DBB-4AC7-99CF-5A8B2B3BE6E7}"/>
          </ac:spMkLst>
        </pc:spChg>
        <pc:spChg chg="add del mod">
          <ac:chgData name="Roger Crawfis" userId="cae47c17a1b59b77" providerId="LiveId" clId="{0F18BCBD-452C-43A1-92AC-73A3321122DE}" dt="2021-10-20T18:15:26.005" v="921" actId="21"/>
          <ac:spMkLst>
            <pc:docMk/>
            <pc:sldMk cId="4282163701" sldId="265"/>
            <ac:spMk id="5" creationId="{A097FA4F-8B0F-41E0-BABC-A9F8770A6491}"/>
          </ac:spMkLst>
        </pc:spChg>
        <pc:spChg chg="add del mod">
          <ac:chgData name="Roger Crawfis" userId="cae47c17a1b59b77" providerId="LiveId" clId="{0F18BCBD-452C-43A1-92AC-73A3321122DE}" dt="2021-10-20T18:15:28.802" v="922" actId="700"/>
          <ac:spMkLst>
            <pc:docMk/>
            <pc:sldMk cId="4282163701" sldId="265"/>
            <ac:spMk id="6" creationId="{C448EADB-D886-44E8-985C-6AD71762FF8D}"/>
          </ac:spMkLst>
        </pc:spChg>
        <pc:spChg chg="add mod ord">
          <ac:chgData name="Roger Crawfis" userId="cae47c17a1b59b77" providerId="LiveId" clId="{0F18BCBD-452C-43A1-92AC-73A3321122DE}" dt="2021-10-20T18:16:41.563" v="990" actId="20577"/>
          <ac:spMkLst>
            <pc:docMk/>
            <pc:sldMk cId="4282163701" sldId="265"/>
            <ac:spMk id="7" creationId="{80F13592-269B-4B83-AFF1-68E4B939F0EA}"/>
          </ac:spMkLst>
        </pc:spChg>
        <pc:spChg chg="add mod ord">
          <ac:chgData name="Roger Crawfis" userId="cae47c17a1b59b77" providerId="LiveId" clId="{0F18BCBD-452C-43A1-92AC-73A3321122DE}" dt="2021-10-21T09:21:15.751" v="1113" actId="20577"/>
          <ac:spMkLst>
            <pc:docMk/>
            <pc:sldMk cId="4282163701" sldId="265"/>
            <ac:spMk id="8" creationId="{D7773DAD-1F8E-4073-92F1-BF6D9E16E102}"/>
          </ac:spMkLst>
        </pc:spChg>
        <pc:spChg chg="add mod">
          <ac:chgData name="Roger Crawfis" userId="cae47c17a1b59b77" providerId="LiveId" clId="{0F18BCBD-452C-43A1-92AC-73A3321122DE}" dt="2021-10-21T09:20:48.534" v="1055" actId="20577"/>
          <ac:spMkLst>
            <pc:docMk/>
            <pc:sldMk cId="4282163701" sldId="265"/>
            <ac:spMk id="9" creationId="{A45BBB9F-80BC-4B97-ADB3-4A51241DB7A9}"/>
          </ac:spMkLst>
        </pc:spChg>
        <pc:spChg chg="add mod">
          <ac:chgData name="Roger Crawfis" userId="cae47c17a1b59b77" providerId="LiveId" clId="{0F18BCBD-452C-43A1-92AC-73A3321122DE}" dt="2021-10-21T09:20:56.878" v="1056" actId="1076"/>
          <ac:spMkLst>
            <pc:docMk/>
            <pc:sldMk cId="4282163701" sldId="265"/>
            <ac:spMk id="11" creationId="{2D83C4CA-553F-43D5-85C7-654F68A51035}"/>
          </ac:spMkLst>
        </pc:spChg>
        <pc:graphicFrameChg chg="add del mod modGraphic">
          <ac:chgData name="Roger Crawfis" userId="cae47c17a1b59b77" providerId="LiveId" clId="{0F18BCBD-452C-43A1-92AC-73A3321122DE}" dt="2021-10-21T09:19:01.483" v="1009" actId="478"/>
          <ac:graphicFrameMkLst>
            <pc:docMk/>
            <pc:sldMk cId="4282163701" sldId="265"/>
            <ac:graphicFrameMk id="10" creationId="{9EB9B9A6-6452-47A5-B73B-0D217BD5417D}"/>
          </ac:graphicFrameMkLst>
        </pc:graphicFrameChg>
      </pc:sldChg>
      <pc:sldChg chg="addSp delSp modSp new mod modClrScheme chgLayout">
        <pc:chgData name="Roger Crawfis" userId="cae47c17a1b59b77" providerId="LiveId" clId="{0F18BCBD-452C-43A1-92AC-73A3321122DE}" dt="2021-10-21T12:47:57.687" v="1616" actId="1076"/>
        <pc:sldMkLst>
          <pc:docMk/>
          <pc:sldMk cId="727161367" sldId="266"/>
        </pc:sldMkLst>
        <pc:spChg chg="mod ord">
          <ac:chgData name="Roger Crawfis" userId="cae47c17a1b59b77" providerId="LiveId" clId="{0F18BCBD-452C-43A1-92AC-73A3321122DE}" dt="2021-10-21T12:39:35.004" v="1365" actId="700"/>
          <ac:spMkLst>
            <pc:docMk/>
            <pc:sldMk cId="727161367" sldId="266"/>
            <ac:spMk id="2" creationId="{88632504-7395-4268-BF42-613687619EE3}"/>
          </ac:spMkLst>
        </pc:spChg>
        <pc:spChg chg="mod ord">
          <ac:chgData name="Roger Crawfis" userId="cae47c17a1b59b77" providerId="LiveId" clId="{0F18BCBD-452C-43A1-92AC-73A3321122DE}" dt="2021-10-21T12:47:38.932" v="1613" actId="1076"/>
          <ac:spMkLst>
            <pc:docMk/>
            <pc:sldMk cId="727161367" sldId="266"/>
            <ac:spMk id="3" creationId="{3B734513-EBA2-4E3F-9B44-8E3B6C5E3378}"/>
          </ac:spMkLst>
        </pc:spChg>
        <pc:spChg chg="add del mod ord">
          <ac:chgData name="Roger Crawfis" userId="cae47c17a1b59b77" providerId="LiveId" clId="{0F18BCBD-452C-43A1-92AC-73A3321122DE}" dt="2021-10-21T12:35:05.644" v="1316" actId="22"/>
          <ac:spMkLst>
            <pc:docMk/>
            <pc:sldMk cId="727161367" sldId="266"/>
            <ac:spMk id="4" creationId="{6B780895-3C51-4F75-A8C8-A3CB271B9785}"/>
          </ac:spMkLst>
        </pc:spChg>
        <pc:spChg chg="add del mod ord">
          <ac:chgData name="Roger Crawfis" userId="cae47c17a1b59b77" providerId="LiveId" clId="{0F18BCBD-452C-43A1-92AC-73A3321122DE}" dt="2021-10-21T12:39:37.775" v="1366" actId="22"/>
          <ac:spMkLst>
            <pc:docMk/>
            <pc:sldMk cId="727161367" sldId="266"/>
            <ac:spMk id="9" creationId="{9959ADE0-E377-4E6A-8FBA-ECC2EC9DD990}"/>
          </ac:spMkLst>
        </pc:spChg>
        <pc:spChg chg="add del mod">
          <ac:chgData name="Roger Crawfis" userId="cae47c17a1b59b77" providerId="LiveId" clId="{0F18BCBD-452C-43A1-92AC-73A3321122DE}" dt="2021-10-21T12:40:01.953" v="1374"/>
          <ac:spMkLst>
            <pc:docMk/>
            <pc:sldMk cId="727161367" sldId="266"/>
            <ac:spMk id="13" creationId="{5F684D69-15AD-4523-AD52-11EEEE18DB7A}"/>
          </ac:spMkLst>
        </pc:spChg>
        <pc:spChg chg="add mod">
          <ac:chgData name="Roger Crawfis" userId="cae47c17a1b59b77" providerId="LiveId" clId="{0F18BCBD-452C-43A1-92AC-73A3321122DE}" dt="2021-10-21T12:47:57.687" v="1616" actId="1076"/>
          <ac:spMkLst>
            <pc:docMk/>
            <pc:sldMk cId="727161367" sldId="266"/>
            <ac:spMk id="15" creationId="{B46EE349-78A4-4524-8E91-221BD408D0B3}"/>
          </ac:spMkLst>
        </pc:spChg>
        <pc:spChg chg="add del mod">
          <ac:chgData name="Roger Crawfis" userId="cae47c17a1b59b77" providerId="LiveId" clId="{0F18BCBD-452C-43A1-92AC-73A3321122DE}" dt="2021-10-21T12:43:11.708" v="1388"/>
          <ac:spMkLst>
            <pc:docMk/>
            <pc:sldMk cId="727161367" sldId="266"/>
            <ac:spMk id="19" creationId="{C304EB8D-E74A-4E09-B537-B093BCDEAB74}"/>
          </ac:spMkLst>
        </pc:spChg>
        <pc:picChg chg="add del mod ord modCrop">
          <ac:chgData name="Roger Crawfis" userId="cae47c17a1b59b77" providerId="LiveId" clId="{0F18BCBD-452C-43A1-92AC-73A3321122DE}" dt="2021-10-21T12:38:38.742" v="1355" actId="478"/>
          <ac:picMkLst>
            <pc:docMk/>
            <pc:sldMk cId="727161367" sldId="266"/>
            <ac:picMk id="6" creationId="{FB73CF8A-29D8-4E35-8A3F-E95E69B95B10}"/>
          </ac:picMkLst>
        </pc:picChg>
        <pc:picChg chg="add del mod modCrop">
          <ac:chgData name="Roger Crawfis" userId="cae47c17a1b59b77" providerId="LiveId" clId="{0F18BCBD-452C-43A1-92AC-73A3321122DE}" dt="2021-10-21T12:39:31.478" v="1364" actId="478"/>
          <ac:picMkLst>
            <pc:docMk/>
            <pc:sldMk cId="727161367" sldId="266"/>
            <ac:picMk id="8" creationId="{83F3137B-4728-4C58-B961-26B7C55F0510}"/>
          </ac:picMkLst>
        </pc:picChg>
        <pc:picChg chg="add del mod ord modCrop">
          <ac:chgData name="Roger Crawfis" userId="cae47c17a1b59b77" providerId="LiveId" clId="{0F18BCBD-452C-43A1-92AC-73A3321122DE}" dt="2021-10-21T12:40:00.396" v="1373" actId="21"/>
          <ac:picMkLst>
            <pc:docMk/>
            <pc:sldMk cId="727161367" sldId="266"/>
            <ac:picMk id="11" creationId="{B5B98E29-AF30-4F6A-AA2D-E7742EF09EF2}"/>
          </ac:picMkLst>
        </pc:picChg>
        <pc:picChg chg="add del mod">
          <ac:chgData name="Roger Crawfis" userId="cae47c17a1b59b77" providerId="LiveId" clId="{0F18BCBD-452C-43A1-92AC-73A3321122DE}" dt="2021-10-21T12:43:09.495" v="1387" actId="478"/>
          <ac:picMkLst>
            <pc:docMk/>
            <pc:sldMk cId="727161367" sldId="266"/>
            <ac:picMk id="14" creationId="{01FF39AD-B0D7-416F-A257-4103526DB1E3}"/>
          </ac:picMkLst>
        </pc:picChg>
        <pc:picChg chg="add del mod modCrop">
          <ac:chgData name="Roger Crawfis" userId="cae47c17a1b59b77" providerId="LiveId" clId="{0F18BCBD-452C-43A1-92AC-73A3321122DE}" dt="2021-10-21T12:43:08.072" v="1386" actId="21"/>
          <ac:picMkLst>
            <pc:docMk/>
            <pc:sldMk cId="727161367" sldId="266"/>
            <ac:picMk id="17" creationId="{05E3A737-FAF7-431C-AFD4-4753943D8CC6}"/>
          </ac:picMkLst>
        </pc:picChg>
        <pc:picChg chg="add mod">
          <ac:chgData name="Roger Crawfis" userId="cae47c17a1b59b77" providerId="LiveId" clId="{0F18BCBD-452C-43A1-92AC-73A3321122DE}" dt="2021-10-21T12:43:11.708" v="1388"/>
          <ac:picMkLst>
            <pc:docMk/>
            <pc:sldMk cId="727161367" sldId="266"/>
            <ac:picMk id="20" creationId="{758AE7D4-0483-4228-ABB8-938EBCF1ACA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6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1600" y="947736"/>
            <a:ext cx="11988800" cy="4483100"/>
            <a:chOff x="0" y="592"/>
            <a:chExt cx="5664" cy="2824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89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435" y="592"/>
              <a:ext cx="4893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144000" y="1524001"/>
            <a:ext cx="28448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14400" y="1427164"/>
            <a:ext cx="101600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94932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347200" y="152400"/>
            <a:ext cx="2032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unity3d.com/ScriptReference/GUILayout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3Dc5JTCmKI" TargetMode="External"/><Relationship Id="rId2" Type="http://schemas.openxmlformats.org/officeDocument/2006/relationships/hyperlink" Target="https://docs.unity3d.com/ScriptReference/Handles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unity3d.com/ScriptReference/HeaderAttribute.html" TargetMode="External"/><Relationship Id="rId3" Type="http://schemas.openxmlformats.org/officeDocument/2006/relationships/hyperlink" Target="https://docs.unity3d.com/ScriptReference/Rigidbody.html" TargetMode="External"/><Relationship Id="rId7" Type="http://schemas.openxmlformats.org/officeDocument/2006/relationships/hyperlink" Target="https://docs.unity3d.com/ScriptReference/Space.html" TargetMode="External"/><Relationship Id="rId2" Type="http://schemas.openxmlformats.org/officeDocument/2006/relationships/hyperlink" Target="https://docs.unity3d.com/ScriptReference/RequireComponent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cs.unity3d.com/ScriptReference/TooltipAttribute.html" TargetMode="External"/><Relationship Id="rId5" Type="http://schemas.openxmlformats.org/officeDocument/2006/relationships/hyperlink" Target="https://docs.unity3d.com/ScriptReference/SocialPlatforms.Range.html" TargetMode="External"/><Relationship Id="rId4" Type="http://schemas.openxmlformats.org/officeDocument/2006/relationships/hyperlink" Target="https://docs.unity3d.com/ScriptReference/SerializeField.html" TargetMode="External"/><Relationship Id="rId9" Type="http://schemas.openxmlformats.org/officeDocument/2006/relationships/hyperlink" Target="https://champview.wordpress.com/2014/12/12/a-summary-of-unity-attribut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nity3d.college/2017/05/22/unity-attribute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nity3d.college/2017/09/26/using-unity-editor-extensions-to-snap-to-ground-when-placing-gameobject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unity3d.college/2017/05/22/unity-attribut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unity3d.com/ScriptReference/Editor.html" TargetMode="External"/><Relationship Id="rId4" Type="http://schemas.openxmlformats.org/officeDocument/2006/relationships/hyperlink" Target="http://www.ryan-meier.com/blog/?p=8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27164"/>
            <a:ext cx="10160000" cy="1609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Games and Animation</a:t>
            </a:r>
            <a:br>
              <a:rPr lang="en-US" dirty="0"/>
            </a:br>
            <a:r>
              <a:rPr lang="en-US" dirty="0"/>
              <a:t>	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Editor Scripting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CSE 3541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Prof. Roger Crawfis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D766-112A-4622-B24F-75963369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GUILayout</a:t>
            </a:r>
            <a:r>
              <a:rPr lang="en-US" dirty="0"/>
              <a:t>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1B44C-4602-45E0-B1AC-700F161F5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used </a:t>
            </a:r>
            <a:r>
              <a:rPr lang="en-US" dirty="0" err="1"/>
              <a:t>GUILayout</a:t>
            </a:r>
            <a:endParaRPr lang="en-US" dirty="0"/>
          </a:p>
          <a:p>
            <a:pPr marL="457200" lvl="1" indent="0"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8F08C4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GUILayout.Button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99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"Generate"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99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dirty="0"/>
              <a:t>Many static methods in this class</a:t>
            </a:r>
          </a:p>
          <a:p>
            <a:pPr lvl="1"/>
            <a:r>
              <a:rPr lang="en-US" dirty="0">
                <a:hlinkClick r:id="rId2"/>
              </a:rPr>
              <a:t>https://docs.unity3d.com/ScriptReference/GUILayout.html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09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32504-7395-4268-BF42-61368761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Gizmos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34513-EBA2-4E3F-9B44-8E3B6C5E33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Can also draw gizmos in the Scene Editor</a:t>
            </a:r>
          </a:p>
          <a:p>
            <a:pPr lvl="1"/>
            <a:r>
              <a:rPr lang="en-US" sz="2400" dirty="0"/>
              <a:t>Field-of-View Gizmo</a:t>
            </a:r>
          </a:p>
          <a:p>
            <a:pPr lvl="2"/>
            <a:r>
              <a:rPr lang="en-US" dirty="0"/>
              <a:t>Distance with circle</a:t>
            </a:r>
          </a:p>
          <a:p>
            <a:pPr lvl="2"/>
            <a:r>
              <a:rPr lang="en-US" dirty="0"/>
              <a:t>View with white lines (360 here)</a:t>
            </a:r>
          </a:p>
          <a:p>
            <a:pPr lvl="2"/>
            <a:r>
              <a:rPr lang="en-US" dirty="0"/>
              <a:t>Detected targets with red lines</a:t>
            </a:r>
          </a:p>
          <a:p>
            <a:pPr lvl="3"/>
            <a:r>
              <a:rPr lang="en-US" dirty="0"/>
              <a:t>Game mode only?</a:t>
            </a:r>
          </a:p>
          <a:p>
            <a:r>
              <a:rPr lang="en-US" dirty="0"/>
              <a:t>Useful for visually seeing a component value’s effect.</a:t>
            </a:r>
          </a:p>
          <a:p>
            <a:r>
              <a:rPr lang="en-US" dirty="0"/>
              <a:t>See </a:t>
            </a:r>
            <a:r>
              <a:rPr lang="en-US" dirty="0" err="1">
                <a:hlinkClick r:id="rId2"/>
              </a:rPr>
              <a:t>UnityEditor.Handles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6EE349-78A4-4524-8E91-221BD408D0B3}"/>
              </a:ext>
            </a:extLst>
          </p:cNvPr>
          <p:cNvSpPr txBox="1"/>
          <p:nvPr/>
        </p:nvSpPr>
        <p:spPr>
          <a:xfrm>
            <a:off x="6423874" y="6290846"/>
            <a:ext cx="4729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3"/>
              </a:rPr>
              <a:t>https://www.youtube.com/watch?v=73Dc5JTCmKI</a:t>
            </a:r>
            <a:endParaRPr lang="en-US" sz="1600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758AE7D4-0483-4228-ABB8-938EBCF1AC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1250" t="10000" r="40625" b="27777"/>
          <a:stretch/>
        </p:blipFill>
        <p:spPr>
          <a:xfrm>
            <a:off x="6381327" y="1600200"/>
            <a:ext cx="481414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6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A1E6D-5D84-40B6-9CFE-21D407A8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4AB02-A099-4A2C-BE12-E4A6DC3510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Heavily use of Attribute-based programming</a:t>
            </a:r>
          </a:p>
          <a:p>
            <a:r>
              <a:rPr lang="en-US" dirty="0"/>
              <a:t>Can often just place an attribute within your code</a:t>
            </a:r>
          </a:p>
          <a:p>
            <a:pPr lvl="1"/>
            <a:r>
              <a:rPr lang="en-US" dirty="0"/>
              <a:t>MonoBehaviour</a:t>
            </a:r>
          </a:p>
          <a:p>
            <a:pPr lvl="1"/>
            <a:r>
              <a:rPr lang="en-US" dirty="0" err="1"/>
              <a:t>ScriptableObject</a:t>
            </a:r>
            <a:endParaRPr lang="en-US" dirty="0"/>
          </a:p>
          <a:p>
            <a:pPr lvl="1"/>
            <a:r>
              <a:rPr lang="en-US" dirty="0"/>
              <a:t>Any Serialized object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BD412-4D0C-4BA1-919A-E078FADF8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5969000" cy="4419600"/>
          </a:xfrm>
        </p:spPr>
        <p:txBody>
          <a:bodyPr/>
          <a:lstStyle/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[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rgbClr val="B83C82"/>
                </a:solidFill>
                <a:effectLst/>
                <a:hlinkClick r:id="rId2"/>
              </a:rPr>
              <a:t>RequireComponent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(type)]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// class definition</a:t>
            </a:r>
          </a:p>
          <a:p>
            <a:pPr marL="0" indent="0">
              <a:buNone/>
            </a:pPr>
            <a:r>
              <a:rPr lang="en-US" altLang="en-US" sz="2000" dirty="0"/>
              <a:t>E.g.: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[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rgbClr val="B83C82"/>
                </a:solidFill>
                <a:effectLst/>
                <a:hlinkClick r:id="rId2"/>
              </a:rPr>
              <a:t>RequireComponent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typeof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(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rgbClr val="B83C82"/>
                </a:solidFill>
                <a:effectLst/>
                <a:hlinkClick r:id="rId3"/>
              </a:rPr>
              <a:t>Rigidbody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))]</a:t>
            </a:r>
          </a:p>
          <a:p>
            <a:pPr marL="0" indent="0"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[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66"/>
                </a:solidFill>
                <a:effectLst/>
                <a:hlinkClick r:id="rId4"/>
              </a:rPr>
              <a:t>SerializeField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]</a:t>
            </a:r>
          </a:p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[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B83C82"/>
                </a:solidFill>
                <a:effectLst/>
                <a:hlinkClick r:id="rId5"/>
              </a:rPr>
              <a:t>Range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(min, max)]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// serialized int or float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[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hlinkClick r:id="rId6"/>
              </a:rPr>
              <a:t>Tooltip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("Health value between 0 and 100.")] </a:t>
            </a:r>
            <a:endParaRPr lang="en-US" altLang="en-US" sz="2000" dirty="0"/>
          </a:p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[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B83C82"/>
                </a:solidFill>
                <a:effectLst/>
                <a:hlinkClick r:id="rId7"/>
              </a:rPr>
              <a:t>Space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(10, order = 0)]</a:t>
            </a:r>
          </a:p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[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hlinkClick r:id="rId8"/>
              </a:rPr>
              <a:t>Header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("Header with space around it", order = 1)] </a:t>
            </a:r>
          </a:p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[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B83C82"/>
                </a:solidFill>
                <a:effectLst/>
                <a:hlinkClick r:id="rId7"/>
              </a:rPr>
              <a:t>Space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(40, order = 2)] 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B93EB7-E1B5-4485-BEFC-1275567D9EDB}"/>
              </a:ext>
            </a:extLst>
          </p:cNvPr>
          <p:cNvSpPr txBox="1"/>
          <p:nvPr/>
        </p:nvSpPr>
        <p:spPr>
          <a:xfrm>
            <a:off x="849369" y="5673729"/>
            <a:ext cx="102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9"/>
              </a:rPr>
              <a:t>https://champview.wordpress.com/2014/12/12/a-summary-of-unity-attributes/</a:t>
            </a:r>
            <a:r>
              <a:rPr lang="en-US" dirty="0"/>
              <a:t> for a complete list</a:t>
            </a:r>
          </a:p>
        </p:txBody>
      </p:sp>
    </p:spTree>
    <p:extLst>
      <p:ext uri="{BB962C8B-B14F-4D97-AF65-F5344CB8AC3E}">
        <p14:creationId xmlns:p14="http://schemas.microsoft.com/office/powerpoint/2010/main" val="229233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9A49-DD31-442D-91D7-DD8A9722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Menus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E0A4-9CF1-41FB-AE6D-D485613310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Easy to add Context Menus</a:t>
            </a:r>
          </a:p>
          <a:p>
            <a:pPr lvl="1"/>
            <a:r>
              <a:rPr lang="en-US" dirty="0" err="1"/>
              <a:t>ContextMenuItem</a:t>
            </a:r>
            <a:r>
              <a:rPr lang="en-US" dirty="0"/>
              <a:t> – for a specific </a:t>
            </a:r>
            <a:r>
              <a:rPr lang="en-US" b="1" i="1" dirty="0"/>
              <a:t>field</a:t>
            </a:r>
          </a:p>
          <a:p>
            <a:pPr lvl="1"/>
            <a:endParaRPr lang="en-US" b="1" i="1" dirty="0"/>
          </a:p>
          <a:p>
            <a:pPr lvl="1"/>
            <a:endParaRPr lang="en-US" b="1" i="1" dirty="0"/>
          </a:p>
          <a:p>
            <a:pPr lvl="1"/>
            <a:endParaRPr lang="en-US" b="1" i="1" dirty="0"/>
          </a:p>
          <a:p>
            <a:pPr lvl="1"/>
            <a:r>
              <a:rPr lang="en-US" dirty="0" err="1"/>
              <a:t>ContextMenu</a:t>
            </a:r>
            <a:r>
              <a:rPr lang="en-US" dirty="0"/>
              <a:t> – for the entire component (image on right)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92580FB-6132-4038-9B31-EB2BC3D22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2" y="2914650"/>
            <a:ext cx="26574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84DC5C6-5A63-4968-AB51-ADC9574EDB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44" y="1600200"/>
            <a:ext cx="465531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7F9321-25B4-439E-B7B8-E62AC1F40E0F}"/>
              </a:ext>
            </a:extLst>
          </p:cNvPr>
          <p:cNvSpPr txBox="1"/>
          <p:nvPr/>
        </p:nvSpPr>
        <p:spPr>
          <a:xfrm>
            <a:off x="1075944" y="5410200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https://unity3d.college/2017/05/22/unity-attributes/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008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B1C207-F00B-4D2D-9649-D447D7F2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Menus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1135290-9A33-404F-93E5-85A00792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75"/>
            <a:ext cx="12192000" cy="56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6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F13592-269B-4B83-AFF1-68E4B939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Example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773DAD-1F8E-4073-92F1-BF6D9E16E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Snap all of the selected objects to the ground.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45BBB9F-80BC-4B97-ADB3-4A51241DB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341603"/>
            <a:ext cx="8610600" cy="3313615"/>
          </a:xfrm>
          <a:prstGeom prst="rect">
            <a:avLst/>
          </a:prstGeom>
          <a:solidFill>
            <a:schemeClr val="accent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355488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D73A49"/>
                </a:solidFill>
                <a:effectLst/>
              </a:rPr>
              <a:t>public</a:t>
            </a:r>
            <a:r>
              <a:rPr lang="en-US" sz="2400" b="0" dirty="0">
                <a:effectLst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</a:rPr>
              <a:t>class</a:t>
            </a:r>
            <a:r>
              <a:rPr lang="en-US" sz="2400" b="0" dirty="0">
                <a:effectLst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</a:rPr>
              <a:t>SnapToGround</a:t>
            </a:r>
            <a:r>
              <a:rPr lang="en-US" sz="2400" b="0" dirty="0">
                <a:effectLst/>
              </a:rPr>
              <a:t> : </a:t>
            </a:r>
            <a:r>
              <a:rPr lang="en-US" sz="2400" b="0" dirty="0">
                <a:solidFill>
                  <a:srgbClr val="D73A49"/>
                </a:solidFill>
                <a:effectLst/>
              </a:rPr>
              <a:t>MonoBehaviour</a:t>
            </a:r>
            <a:endParaRPr lang="en-US" sz="2400" b="0" dirty="0">
              <a:effectLst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</a:rPr>
              <a:t>{</a:t>
            </a:r>
            <a:endParaRPr lang="en-US" sz="2400" b="0" i="0" u="none" strike="noStrike" dirty="0">
              <a:effectLst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</a:rPr>
              <a:t>   [</a:t>
            </a:r>
            <a:r>
              <a:rPr lang="en-US" sz="2400" b="0" i="0" u="none" strike="noStrike" kern="1200" dirty="0" err="1">
                <a:solidFill>
                  <a:srgbClr val="D73A49"/>
                </a:solidFill>
                <a:effectLst/>
              </a:rPr>
              <a:t>MenuItem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</a:rPr>
              <a:t>(</a:t>
            </a:r>
            <a:r>
              <a:rPr lang="en-US" sz="2400" b="0" i="0" u="none" strike="noStrike" kern="1200" dirty="0">
                <a:solidFill>
                  <a:srgbClr val="032F62"/>
                </a:solidFill>
                <a:effectLst/>
              </a:rPr>
              <a:t>"Custom/Snap To Ground %g"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</a:rPr>
              <a:t>)]</a:t>
            </a:r>
            <a:endParaRPr lang="en-US" sz="2400" b="0" i="0" u="none" strike="noStrike" dirty="0">
              <a:effectLst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kern="1200" dirty="0">
                <a:solidFill>
                  <a:srgbClr val="D73A49"/>
                </a:solidFill>
                <a:effectLst/>
              </a:rPr>
              <a:t>   public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kern="1200" dirty="0">
                <a:solidFill>
                  <a:srgbClr val="D73A49"/>
                </a:solidFill>
                <a:effectLst/>
              </a:rPr>
              <a:t>static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kern="1200" dirty="0">
                <a:solidFill>
                  <a:srgbClr val="D73A49"/>
                </a:solidFill>
                <a:effectLst/>
              </a:rPr>
              <a:t>void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kern="1200" dirty="0">
                <a:solidFill>
                  <a:srgbClr val="6F42C1"/>
                </a:solidFill>
                <a:effectLst/>
              </a:rPr>
              <a:t>Ground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</a:rPr>
              <a:t>()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</a:rPr>
              <a:t>   {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     </a:t>
            </a:r>
            <a:r>
              <a:rPr lang="en-US" sz="2400" b="0" i="0" dirty="0">
                <a:solidFill>
                  <a:srgbClr val="D73A49"/>
                </a:solidFill>
                <a:effectLst/>
              </a:rPr>
              <a:t>foreach</a:t>
            </a:r>
            <a:r>
              <a:rPr lang="en-US" sz="2400" b="0" i="0" dirty="0">
                <a:solidFill>
                  <a:srgbClr val="24292F"/>
                </a:solidFill>
                <a:effectLst/>
              </a:rPr>
              <a:t>(</a:t>
            </a:r>
            <a:r>
              <a:rPr lang="en-US" sz="2400" b="0" i="0" dirty="0">
                <a:solidFill>
                  <a:srgbClr val="D73A49"/>
                </a:solidFill>
                <a:effectLst/>
              </a:rPr>
              <a:t>var</a:t>
            </a:r>
            <a:r>
              <a:rPr lang="en-US" sz="2400" b="0" i="0" dirty="0">
                <a:solidFill>
                  <a:srgbClr val="24292F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6F42C1"/>
                </a:solidFill>
                <a:effectLst/>
              </a:rPr>
              <a:t>transform</a:t>
            </a:r>
            <a:r>
              <a:rPr lang="en-US" sz="2400" b="0" i="0" dirty="0">
                <a:solidFill>
                  <a:srgbClr val="24292F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D73A49"/>
                </a:solidFill>
                <a:effectLst/>
              </a:rPr>
              <a:t>in</a:t>
            </a:r>
            <a:r>
              <a:rPr lang="en-US" sz="2400" b="0" i="0" dirty="0">
                <a:solidFill>
                  <a:srgbClr val="24292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92E"/>
                </a:solidFill>
                <a:effectLst/>
              </a:rPr>
              <a:t>Selection</a:t>
            </a:r>
            <a:r>
              <a:rPr lang="en-US" sz="2400" b="0" i="0" dirty="0" err="1">
                <a:solidFill>
                  <a:srgbClr val="24292F"/>
                </a:solidFill>
                <a:effectLst/>
              </a:rPr>
              <a:t>.</a:t>
            </a:r>
            <a:r>
              <a:rPr lang="en-US" sz="2400" b="0" i="0" dirty="0" err="1">
                <a:solidFill>
                  <a:srgbClr val="24292E"/>
                </a:solidFill>
                <a:effectLst/>
              </a:rPr>
              <a:t>transforms</a:t>
            </a:r>
            <a:r>
              <a:rPr lang="en-US" sz="2400" b="0" i="0" dirty="0">
                <a:solidFill>
                  <a:srgbClr val="24292F"/>
                </a:solidFill>
                <a:effectLst/>
              </a:rPr>
              <a:t>)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     {   …</a:t>
            </a:r>
            <a:endParaRPr lang="en-US" sz="2400" b="0" i="0" u="none" strike="noStrike" dirty="0">
              <a:effectLst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kern="0" dirty="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83C4CA-553F-43D5-85C7-654F68A51035}"/>
              </a:ext>
            </a:extLst>
          </p:cNvPr>
          <p:cNvSpPr txBox="1"/>
          <p:nvPr/>
        </p:nvSpPr>
        <p:spPr>
          <a:xfrm>
            <a:off x="1423343" y="5745711"/>
            <a:ext cx="896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/>
              </a:rPr>
              <a:t>https://unity3d.college/2017/09/26/using-unity-editor-extensions-to-snap-to-ground-when-placing-gameobjects/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216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D8E8-BC14-4B59-826D-CAA041549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5F115-0D84-466A-BC2C-E9106844779A}"/>
              </a:ext>
            </a:extLst>
          </p:cNvPr>
          <p:cNvSpPr txBox="1"/>
          <p:nvPr/>
        </p:nvSpPr>
        <p:spPr>
          <a:xfrm>
            <a:off x="3486150" y="5638800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https://unity3d.college/2017/05/22/unity-attributes/</a:t>
            </a:r>
            <a:r>
              <a:rPr lang="en-US" dirty="0"/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8F10E01-5E66-4972-82D1-2C47827A2BA3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2324100"/>
            <a:ext cx="5219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71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9A39-5090-42FE-86C9-3D0C7D16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Appearances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D4F36-66F2-4B90-A36D-5D4BA5F1C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write new windows, add GUI components to an existing component, etc. in Unity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8A7B36F-F585-4623-8954-315B8024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2195512"/>
            <a:ext cx="35052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FB5661DE-DCB1-4CC8-A9B1-507ABBDEE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716480"/>
            <a:ext cx="5314950" cy="414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5A3BF0-1D81-4C1A-BEE4-4B0FE04505A4}"/>
              </a:ext>
            </a:extLst>
          </p:cNvPr>
          <p:cNvSpPr txBox="1"/>
          <p:nvPr/>
        </p:nvSpPr>
        <p:spPr>
          <a:xfrm rot="16200000">
            <a:off x="-288828" y="4306891"/>
            <a:ext cx="3282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http://www.ryan-meier.com/blog/?p=87</a:t>
            </a:r>
            <a:r>
              <a:rPr lang="en-US" sz="14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8C987-0F6D-43C0-91C4-6372AA4E9DFC}"/>
              </a:ext>
            </a:extLst>
          </p:cNvPr>
          <p:cNvSpPr txBox="1"/>
          <p:nvPr/>
        </p:nvSpPr>
        <p:spPr>
          <a:xfrm>
            <a:off x="7334270" y="4710060"/>
            <a:ext cx="4393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5"/>
              </a:rPr>
              <a:t>https://docs.unity3d.com/ScriptReference/Editor.html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58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Editor Folder(s)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Any scripts placed in a folder with the name “Editor” will be put in a separate project and loaded into the Unity Editor, not the game or project.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Can have several “Editor” folders.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Used to modify / extend the Unity</a:t>
            </a:r>
            <a:br>
              <a:rPr lang="en-US" sz="2800" dirty="0"/>
            </a:br>
            <a:r>
              <a:rPr lang="en-US" sz="2800" dirty="0"/>
              <a:t>editor menu’s (context and main), as</a:t>
            </a:r>
            <a:br>
              <a:rPr lang="en-US" sz="2800" dirty="0"/>
            </a:br>
            <a:r>
              <a:rPr lang="en-US" sz="2800" dirty="0"/>
              <a:t>well as the appearance of Components.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E1A7A5-70CF-467F-A2E1-7EDA439ED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2438400"/>
            <a:ext cx="2876550" cy="33432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85A0-929B-497F-AFDD-8A6FA7F86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Adding a Button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038B8-F111-4629-B8C7-6FFF48E2F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45974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Add a button to the </a:t>
            </a:r>
            <a:r>
              <a:rPr lang="en-US" b="1" dirty="0"/>
              <a:t>display</a:t>
            </a:r>
            <a:r>
              <a:rPr lang="en-US" dirty="0"/>
              <a:t> of a MonoBehaviour component (aka script)</a:t>
            </a:r>
          </a:p>
          <a:p>
            <a:r>
              <a:rPr lang="en-US" dirty="0"/>
              <a:t>Script name of </a:t>
            </a:r>
            <a:r>
              <a:rPr lang="en-US" b="1" dirty="0" err="1"/>
              <a:t>LightProbesCreator</a:t>
            </a:r>
            <a:endParaRPr lang="en-US" b="1" dirty="0"/>
          </a:p>
          <a:p>
            <a:r>
              <a:rPr lang="en-US" dirty="0"/>
              <a:t>Class name: arbitrary</a:t>
            </a:r>
          </a:p>
          <a:p>
            <a:r>
              <a:rPr lang="en-US" dirty="0"/>
              <a:t>Derives from Editor</a:t>
            </a:r>
          </a:p>
          <a:p>
            <a:r>
              <a:rPr lang="en-US" dirty="0"/>
              <a:t>Binding uses Attribute-based programming.</a:t>
            </a:r>
          </a:p>
          <a:p>
            <a:r>
              <a:rPr lang="en-US" dirty="0"/>
              <a:t>Button text is </a:t>
            </a:r>
            <a:r>
              <a:rPr lang="en-US" b="1" dirty="0"/>
              <a:t>Generate</a:t>
            </a:r>
          </a:p>
          <a:p>
            <a:r>
              <a:rPr lang="en-US" dirty="0"/>
              <a:t>Clicking the button calls: </a:t>
            </a:r>
            <a:r>
              <a:rPr lang="en-US" b="1" dirty="0"/>
              <a:t>Create</a:t>
            </a:r>
            <a:r>
              <a:rPr lang="en-US" dirty="0"/>
              <a:t> in the script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501757E-B66A-480A-ABC5-F1A489928ED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5715000" y="1547849"/>
            <a:ext cx="5791200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using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UnityEditor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using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UnityEngine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namespace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CrawfisSoftware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99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149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CustomEditor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LightProbesCreator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1493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LightProbesCreatorEditor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2B91AF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solidFill>
                  <a:srgbClr val="2B91AF"/>
                </a:solidFill>
                <a:latin typeface="Consolas" panose="020B0609020204030204" pitchFamily="49" charset="0"/>
              </a:rPr>
              <a:t>		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: Editor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1493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   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override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OnInspectorGUI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   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        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DrawDefaultInspector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        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LightProbesCreator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lightProbes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b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LightProbesCreator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target;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       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8F08C4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GUILayout.Button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99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"Generate"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99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            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lightProbes.Create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   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1493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9900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A15B18-5CE2-4F62-8193-7A74988D6843}"/>
              </a:ext>
            </a:extLst>
          </p:cNvPr>
          <p:cNvCxnSpPr>
            <a:cxnSpLocks/>
          </p:cNvCxnSpPr>
          <p:nvPr/>
        </p:nvCxnSpPr>
        <p:spPr bwMode="auto">
          <a:xfrm flipV="1">
            <a:off x="4495800" y="2743200"/>
            <a:ext cx="4191000" cy="45720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55D87D-F620-47B2-A49A-E9569C5AEC4D}"/>
              </a:ext>
            </a:extLst>
          </p:cNvPr>
          <p:cNvCxnSpPr>
            <a:cxnSpLocks/>
          </p:cNvCxnSpPr>
          <p:nvPr/>
        </p:nvCxnSpPr>
        <p:spPr bwMode="auto">
          <a:xfrm flipV="1">
            <a:off x="4419600" y="3048001"/>
            <a:ext cx="3276600" cy="380999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F9D30C-BD97-443D-8B19-51F8310B0C5A}"/>
              </a:ext>
            </a:extLst>
          </p:cNvPr>
          <p:cNvCxnSpPr>
            <a:cxnSpLocks/>
          </p:cNvCxnSpPr>
          <p:nvPr/>
        </p:nvCxnSpPr>
        <p:spPr bwMode="auto">
          <a:xfrm flipV="1">
            <a:off x="4191000" y="3276600"/>
            <a:ext cx="3733800" cy="68580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3F0794-7083-4396-BCA2-117C30C9235D}"/>
              </a:ext>
            </a:extLst>
          </p:cNvPr>
          <p:cNvCxnSpPr>
            <a:cxnSpLocks/>
          </p:cNvCxnSpPr>
          <p:nvPr/>
        </p:nvCxnSpPr>
        <p:spPr bwMode="auto">
          <a:xfrm flipV="1">
            <a:off x="4495800" y="2819400"/>
            <a:ext cx="1828800" cy="1740682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E2AFC3-DEED-441F-859B-E601E3EE4950}"/>
              </a:ext>
            </a:extLst>
          </p:cNvPr>
          <p:cNvCxnSpPr>
            <a:cxnSpLocks/>
          </p:cNvCxnSpPr>
          <p:nvPr/>
        </p:nvCxnSpPr>
        <p:spPr bwMode="auto">
          <a:xfrm>
            <a:off x="4724400" y="5029200"/>
            <a:ext cx="4876800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3DE862-1641-44F5-B5AF-D572F9C19B89}"/>
              </a:ext>
            </a:extLst>
          </p:cNvPr>
          <p:cNvCxnSpPr>
            <a:cxnSpLocks/>
          </p:cNvCxnSpPr>
          <p:nvPr/>
        </p:nvCxnSpPr>
        <p:spPr bwMode="auto">
          <a:xfrm flipV="1">
            <a:off x="4173196" y="5310151"/>
            <a:ext cx="4818404" cy="442949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BB1EC5D8-B5CF-4D15-B40B-062C32312377}"/>
              </a:ext>
            </a:extLst>
          </p:cNvPr>
          <p:cNvSpPr/>
          <p:nvPr/>
        </p:nvSpPr>
        <p:spPr bwMode="auto">
          <a:xfrm>
            <a:off x="4876800" y="5791200"/>
            <a:ext cx="2209800" cy="685800"/>
          </a:xfrm>
          <a:prstGeom prst="wedgeRoundRectCallout">
            <a:avLst>
              <a:gd name="adj1" fmla="val -80389"/>
              <a:gd name="adj2" fmla="val -4217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Any logic you want to program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2DBBC8FE-5674-4CF3-ACDA-92B3596C288E}"/>
              </a:ext>
            </a:extLst>
          </p:cNvPr>
          <p:cNvSpPr/>
          <p:nvPr/>
        </p:nvSpPr>
        <p:spPr bwMode="auto">
          <a:xfrm>
            <a:off x="8305801" y="1497891"/>
            <a:ext cx="2895600" cy="928651"/>
          </a:xfrm>
          <a:prstGeom prst="wedgeRoundRectCallout">
            <a:avLst>
              <a:gd name="adj1" fmla="val -66373"/>
              <a:gd name="adj2" fmla="val -2871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Make sure to include the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UnityEditor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namespace</a:t>
            </a:r>
          </a:p>
        </p:txBody>
      </p:sp>
    </p:spTree>
    <p:extLst>
      <p:ext uri="{BB962C8B-B14F-4D97-AF65-F5344CB8AC3E}">
        <p14:creationId xmlns:p14="http://schemas.microsoft.com/office/powerpoint/2010/main" val="320583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SUTemplate16x9.pptx" id="{69340FC1-CB76-473C-8150-319B088240BF}" vid="{0A300E0F-2E6C-4369-9E1D-B11B963D27C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OSUTemplate16x9</Template>
  <TotalTime>2593</TotalTime>
  <Words>571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Consolas</vt:lpstr>
      <vt:lpstr>Times New Roman</vt:lpstr>
      <vt:lpstr>Wingdings</vt:lpstr>
      <vt:lpstr>OSU_BrutusCrawfis</vt:lpstr>
      <vt:lpstr>Games and Animation  Unity Editor Scripting</vt:lpstr>
      <vt:lpstr>Property Attributes</vt:lpstr>
      <vt:lpstr>Context Menus</vt:lpstr>
      <vt:lpstr>Custom Menus</vt:lpstr>
      <vt:lpstr>Menu Example</vt:lpstr>
      <vt:lpstr>Example</vt:lpstr>
      <vt:lpstr>Custom Appearances</vt:lpstr>
      <vt:lpstr>Editor Folder(s)</vt:lpstr>
      <vt:lpstr>Example: Adding a Button</vt:lpstr>
      <vt:lpstr>GUILayout class</vt:lpstr>
      <vt:lpstr>Adding Gizmos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and Animation  Unity Editor Scripting</dc:title>
  <dc:creator>Roger Crawfis</dc:creator>
  <cp:lastModifiedBy>Roger Crawfis</cp:lastModifiedBy>
  <cp:revision>2</cp:revision>
  <dcterms:created xsi:type="dcterms:W3CDTF">2021-10-19T14:36:29Z</dcterms:created>
  <dcterms:modified xsi:type="dcterms:W3CDTF">2021-10-21T12:47:59Z</dcterms:modified>
</cp:coreProperties>
</file>