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0"/>
  </p:notesMasterIdLst>
  <p:sldIdLst>
    <p:sldId id="256" r:id="rId2"/>
    <p:sldId id="257" r:id="rId3"/>
    <p:sldId id="260" r:id="rId4"/>
    <p:sldId id="259" r:id="rId5"/>
    <p:sldId id="258" r:id="rId6"/>
    <p:sldId id="261" r:id="rId7"/>
    <p:sldId id="382" r:id="rId8"/>
    <p:sldId id="262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81" r:id="rId31"/>
    <p:sldId id="370" r:id="rId32"/>
    <p:sldId id="371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44" r:id="rId41"/>
    <p:sldId id="342" r:id="rId42"/>
    <p:sldId id="343" r:id="rId43"/>
    <p:sldId id="274" r:id="rId44"/>
    <p:sldId id="309" r:id="rId45"/>
    <p:sldId id="275" r:id="rId46"/>
    <p:sldId id="276" r:id="rId47"/>
    <p:sldId id="277" r:id="rId48"/>
    <p:sldId id="278" r:id="rId49"/>
    <p:sldId id="279" r:id="rId50"/>
    <p:sldId id="280" r:id="rId51"/>
    <p:sldId id="282" r:id="rId52"/>
    <p:sldId id="283" r:id="rId53"/>
    <p:sldId id="287" r:id="rId54"/>
    <p:sldId id="286" r:id="rId55"/>
    <p:sldId id="288" r:id="rId56"/>
    <p:sldId id="289" r:id="rId57"/>
    <p:sldId id="284" r:id="rId58"/>
    <p:sldId id="285" r:id="rId5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8EFB17-D8C5-45FD-A044-6D8679B62192}" v="23" dt="2021-11-02T15:47:24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4606" autoAdjust="0"/>
  </p:normalViewPr>
  <p:slideViewPr>
    <p:cSldViewPr>
      <p:cViewPr varScale="1">
        <p:scale>
          <a:sx n="68" d="100"/>
          <a:sy n="68" d="100"/>
        </p:scale>
        <p:origin x="78" y="2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ger Crawfis" userId="cae47c17a1b59b77" providerId="LiveId" clId="{248EFB17-D8C5-45FD-A044-6D8679B62192}"/>
    <pc:docChg chg="undo custSel addSld modSld">
      <pc:chgData name="Roger Crawfis" userId="cae47c17a1b59b77" providerId="LiveId" clId="{248EFB17-D8C5-45FD-A044-6D8679B62192}" dt="2021-11-02T15:47:24.609" v="292"/>
      <pc:docMkLst>
        <pc:docMk/>
      </pc:docMkLst>
      <pc:sldChg chg="modSp mod">
        <pc:chgData name="Roger Crawfis" userId="cae47c17a1b59b77" providerId="LiveId" clId="{248EFB17-D8C5-45FD-A044-6D8679B62192}" dt="2021-11-02T15:45:35.062" v="167" actId="20577"/>
        <pc:sldMkLst>
          <pc:docMk/>
          <pc:sldMk cId="3751801557" sldId="261"/>
        </pc:sldMkLst>
        <pc:spChg chg="mod">
          <ac:chgData name="Roger Crawfis" userId="cae47c17a1b59b77" providerId="LiveId" clId="{248EFB17-D8C5-45FD-A044-6D8679B62192}" dt="2021-11-02T15:45:35.062" v="167" actId="20577"/>
          <ac:spMkLst>
            <pc:docMk/>
            <pc:sldMk cId="3751801557" sldId="261"/>
            <ac:spMk id="3" creationId="{1D725234-8539-4227-8AC2-1BB8D0B42920}"/>
          </ac:spMkLst>
        </pc:spChg>
      </pc:sldChg>
      <pc:sldChg chg="add">
        <pc:chgData name="Roger Crawfis" userId="cae47c17a1b59b77" providerId="LiveId" clId="{248EFB17-D8C5-45FD-A044-6D8679B62192}" dt="2021-11-02T15:07:41.140" v="0"/>
        <pc:sldMkLst>
          <pc:docMk/>
          <pc:sldMk cId="2564031425" sldId="274"/>
        </pc:sldMkLst>
      </pc:sldChg>
      <pc:sldChg chg="add">
        <pc:chgData name="Roger Crawfis" userId="cae47c17a1b59b77" providerId="LiveId" clId="{248EFB17-D8C5-45FD-A044-6D8679B62192}" dt="2021-11-02T15:07:41.140" v="0"/>
        <pc:sldMkLst>
          <pc:docMk/>
          <pc:sldMk cId="3754222969" sldId="275"/>
        </pc:sldMkLst>
      </pc:sldChg>
      <pc:sldChg chg="modSp add">
        <pc:chgData name="Roger Crawfis" userId="cae47c17a1b59b77" providerId="LiveId" clId="{248EFB17-D8C5-45FD-A044-6D8679B62192}" dt="2021-11-02T15:11:37.325" v="19" actId="404"/>
        <pc:sldMkLst>
          <pc:docMk/>
          <pc:sldMk cId="418803437" sldId="276"/>
        </pc:sldMkLst>
        <pc:spChg chg="mod">
          <ac:chgData name="Roger Crawfis" userId="cae47c17a1b59b77" providerId="LiveId" clId="{248EFB17-D8C5-45FD-A044-6D8679B62192}" dt="2021-11-02T15:11:37.325" v="19" actId="404"/>
          <ac:spMkLst>
            <pc:docMk/>
            <pc:sldMk cId="418803437" sldId="276"/>
            <ac:spMk id="3" creationId="{00000000-0000-0000-0000-000000000000}"/>
          </ac:spMkLst>
        </pc:spChg>
      </pc:sldChg>
      <pc:sldChg chg="addSp modSp add mod modClrScheme chgLayout">
        <pc:chgData name="Roger Crawfis" userId="cae47c17a1b59b77" providerId="LiveId" clId="{248EFB17-D8C5-45FD-A044-6D8679B62192}" dt="2021-11-02T15:11:48.947" v="20" actId="700"/>
        <pc:sldMkLst>
          <pc:docMk/>
          <pc:sldMk cId="2184013425" sldId="277"/>
        </pc:sldMkLst>
        <pc:spChg chg="mod ord">
          <ac:chgData name="Roger Crawfis" userId="cae47c17a1b59b77" providerId="LiveId" clId="{248EFB17-D8C5-45FD-A044-6D8679B62192}" dt="2021-11-02T15:11:48.947" v="20" actId="700"/>
          <ac:spMkLst>
            <pc:docMk/>
            <pc:sldMk cId="2184013425" sldId="277"/>
            <ac:spMk id="2" creationId="{00000000-0000-0000-0000-000000000000}"/>
          </ac:spMkLst>
        </pc:spChg>
        <pc:spChg chg="mod ord">
          <ac:chgData name="Roger Crawfis" userId="cae47c17a1b59b77" providerId="LiveId" clId="{248EFB17-D8C5-45FD-A044-6D8679B62192}" dt="2021-11-02T15:11:48.947" v="20" actId="700"/>
          <ac:spMkLst>
            <pc:docMk/>
            <pc:sldMk cId="2184013425" sldId="277"/>
            <ac:spMk id="3" creationId="{00000000-0000-0000-0000-000000000000}"/>
          </ac:spMkLst>
        </pc:spChg>
        <pc:spChg chg="add mod ord">
          <ac:chgData name="Roger Crawfis" userId="cae47c17a1b59b77" providerId="LiveId" clId="{248EFB17-D8C5-45FD-A044-6D8679B62192}" dt="2021-11-02T15:11:48.947" v="20" actId="700"/>
          <ac:spMkLst>
            <pc:docMk/>
            <pc:sldMk cId="2184013425" sldId="277"/>
            <ac:spMk id="25" creationId="{9D73C1E4-571B-426A-859C-CB47931C5930}"/>
          </ac:spMkLst>
        </pc:spChg>
      </pc:sldChg>
      <pc:sldChg chg="modSp add mod">
        <pc:chgData name="Roger Crawfis" userId="cae47c17a1b59b77" providerId="LiveId" clId="{248EFB17-D8C5-45FD-A044-6D8679B62192}" dt="2021-11-02T15:07:42.336" v="1" actId="27636"/>
        <pc:sldMkLst>
          <pc:docMk/>
          <pc:sldMk cId="730483644" sldId="278"/>
        </pc:sldMkLst>
        <pc:spChg chg="mod">
          <ac:chgData name="Roger Crawfis" userId="cae47c17a1b59b77" providerId="LiveId" clId="{248EFB17-D8C5-45FD-A044-6D8679B62192}" dt="2021-11-02T15:07:42.336" v="1" actId="27636"/>
          <ac:spMkLst>
            <pc:docMk/>
            <pc:sldMk cId="730483644" sldId="278"/>
            <ac:spMk id="3" creationId="{00000000-0000-0000-0000-000000000000}"/>
          </ac:spMkLst>
        </pc:spChg>
      </pc:sldChg>
      <pc:sldChg chg="modSp add mod">
        <pc:chgData name="Roger Crawfis" userId="cae47c17a1b59b77" providerId="LiveId" clId="{248EFB17-D8C5-45FD-A044-6D8679B62192}" dt="2021-11-02T15:12:15.806" v="24" actId="27636"/>
        <pc:sldMkLst>
          <pc:docMk/>
          <pc:sldMk cId="2215208260" sldId="279"/>
        </pc:sldMkLst>
        <pc:spChg chg="mod">
          <ac:chgData name="Roger Crawfis" userId="cae47c17a1b59b77" providerId="LiveId" clId="{248EFB17-D8C5-45FD-A044-6D8679B62192}" dt="2021-11-02T15:12:15.806" v="24" actId="27636"/>
          <ac:spMkLst>
            <pc:docMk/>
            <pc:sldMk cId="2215208260" sldId="279"/>
            <ac:spMk id="3" creationId="{00000000-0000-0000-0000-000000000000}"/>
          </ac:spMkLst>
        </pc:spChg>
        <pc:picChg chg="mod">
          <ac:chgData name="Roger Crawfis" userId="cae47c17a1b59b77" providerId="LiveId" clId="{248EFB17-D8C5-45FD-A044-6D8679B62192}" dt="2021-11-02T15:12:03.886" v="22" actId="1076"/>
          <ac:picMkLst>
            <pc:docMk/>
            <pc:sldMk cId="2215208260" sldId="279"/>
            <ac:picMk id="5" creationId="{00000000-0000-0000-0000-000000000000}"/>
          </ac:picMkLst>
        </pc:picChg>
      </pc:sldChg>
      <pc:sldChg chg="modSp add mod">
        <pc:chgData name="Roger Crawfis" userId="cae47c17a1b59b77" providerId="LiveId" clId="{248EFB17-D8C5-45FD-A044-6D8679B62192}" dt="2021-11-02T15:07:42.524" v="2" actId="27636"/>
        <pc:sldMkLst>
          <pc:docMk/>
          <pc:sldMk cId="2642886698" sldId="280"/>
        </pc:sldMkLst>
        <pc:spChg chg="mod">
          <ac:chgData name="Roger Crawfis" userId="cae47c17a1b59b77" providerId="LiveId" clId="{248EFB17-D8C5-45FD-A044-6D8679B62192}" dt="2021-11-02T15:07:42.524" v="2" actId="27636"/>
          <ac:spMkLst>
            <pc:docMk/>
            <pc:sldMk cId="2642886698" sldId="280"/>
            <ac:spMk id="3" creationId="{00000000-0000-0000-0000-000000000000}"/>
          </ac:spMkLst>
        </pc:spChg>
      </pc:sldChg>
      <pc:sldChg chg="modSp add mod">
        <pc:chgData name="Roger Crawfis" userId="cae47c17a1b59b77" providerId="LiveId" clId="{248EFB17-D8C5-45FD-A044-6D8679B62192}" dt="2021-11-02T15:12:54.795" v="28" actId="27636"/>
        <pc:sldMkLst>
          <pc:docMk/>
          <pc:sldMk cId="1003633870" sldId="282"/>
        </pc:sldMkLst>
        <pc:spChg chg="mod">
          <ac:chgData name="Roger Crawfis" userId="cae47c17a1b59b77" providerId="LiveId" clId="{248EFB17-D8C5-45FD-A044-6D8679B62192}" dt="2021-11-02T15:12:54.795" v="28" actId="27636"/>
          <ac:spMkLst>
            <pc:docMk/>
            <pc:sldMk cId="1003633870" sldId="282"/>
            <ac:spMk id="3" creationId="{00000000-0000-0000-0000-000000000000}"/>
          </ac:spMkLst>
        </pc:spChg>
      </pc:sldChg>
      <pc:sldChg chg="modSp add mod">
        <pc:chgData name="Roger Crawfis" userId="cae47c17a1b59b77" providerId="LiveId" clId="{248EFB17-D8C5-45FD-A044-6D8679B62192}" dt="2021-11-02T15:07:42.567" v="3" actId="27636"/>
        <pc:sldMkLst>
          <pc:docMk/>
          <pc:sldMk cId="2613977860" sldId="283"/>
        </pc:sldMkLst>
        <pc:spChg chg="mod">
          <ac:chgData name="Roger Crawfis" userId="cae47c17a1b59b77" providerId="LiveId" clId="{248EFB17-D8C5-45FD-A044-6D8679B62192}" dt="2021-11-02T15:07:42.567" v="3" actId="27636"/>
          <ac:spMkLst>
            <pc:docMk/>
            <pc:sldMk cId="2613977860" sldId="283"/>
            <ac:spMk id="3" creationId="{00000000-0000-0000-0000-000000000000}"/>
          </ac:spMkLst>
        </pc:spChg>
      </pc:sldChg>
      <pc:sldChg chg="modSp add mod modAnim">
        <pc:chgData name="Roger Crawfis" userId="cae47c17a1b59b77" providerId="LiveId" clId="{248EFB17-D8C5-45FD-A044-6D8679B62192}" dt="2021-11-02T15:13:35.339" v="37" actId="404"/>
        <pc:sldMkLst>
          <pc:docMk/>
          <pc:sldMk cId="3504416470" sldId="284"/>
        </pc:sldMkLst>
        <pc:spChg chg="mod">
          <ac:chgData name="Roger Crawfis" userId="cae47c17a1b59b77" providerId="LiveId" clId="{248EFB17-D8C5-45FD-A044-6D8679B62192}" dt="2021-11-02T15:13:35.339" v="37" actId="404"/>
          <ac:spMkLst>
            <pc:docMk/>
            <pc:sldMk cId="3504416470" sldId="284"/>
            <ac:spMk id="3" creationId="{00000000-0000-0000-0000-000000000000}"/>
          </ac:spMkLst>
        </pc:spChg>
      </pc:sldChg>
      <pc:sldChg chg="modSp add mod">
        <pc:chgData name="Roger Crawfis" userId="cae47c17a1b59b77" providerId="LiveId" clId="{248EFB17-D8C5-45FD-A044-6D8679B62192}" dt="2021-11-02T15:08:10.176" v="6" actId="27636"/>
        <pc:sldMkLst>
          <pc:docMk/>
          <pc:sldMk cId="1369204908" sldId="285"/>
        </pc:sldMkLst>
        <pc:spChg chg="mod">
          <ac:chgData name="Roger Crawfis" userId="cae47c17a1b59b77" providerId="LiveId" clId="{248EFB17-D8C5-45FD-A044-6D8679B62192}" dt="2021-11-02T15:08:10.176" v="6" actId="27636"/>
          <ac:spMkLst>
            <pc:docMk/>
            <pc:sldMk cId="1369204908" sldId="285"/>
            <ac:spMk id="3" creationId="{00000000-0000-0000-0000-000000000000}"/>
          </ac:spMkLst>
        </pc:spChg>
      </pc:sldChg>
      <pc:sldChg chg="add">
        <pc:chgData name="Roger Crawfis" userId="cae47c17a1b59b77" providerId="LiveId" clId="{248EFB17-D8C5-45FD-A044-6D8679B62192}" dt="2021-11-02T15:07:41.140" v="0"/>
        <pc:sldMkLst>
          <pc:docMk/>
          <pc:sldMk cId="1927617739" sldId="286"/>
        </pc:sldMkLst>
      </pc:sldChg>
      <pc:sldChg chg="add">
        <pc:chgData name="Roger Crawfis" userId="cae47c17a1b59b77" providerId="LiveId" clId="{248EFB17-D8C5-45FD-A044-6D8679B62192}" dt="2021-11-02T15:07:41.140" v="0"/>
        <pc:sldMkLst>
          <pc:docMk/>
          <pc:sldMk cId="1781868723" sldId="287"/>
        </pc:sldMkLst>
      </pc:sldChg>
      <pc:sldChg chg="add">
        <pc:chgData name="Roger Crawfis" userId="cae47c17a1b59b77" providerId="LiveId" clId="{248EFB17-D8C5-45FD-A044-6D8679B62192}" dt="2021-11-02T15:07:41.140" v="0"/>
        <pc:sldMkLst>
          <pc:docMk/>
          <pc:sldMk cId="3816104443" sldId="288"/>
        </pc:sldMkLst>
      </pc:sldChg>
      <pc:sldChg chg="add">
        <pc:chgData name="Roger Crawfis" userId="cae47c17a1b59b77" providerId="LiveId" clId="{248EFB17-D8C5-45FD-A044-6D8679B62192}" dt="2021-11-02T15:07:41.140" v="0"/>
        <pc:sldMkLst>
          <pc:docMk/>
          <pc:sldMk cId="3241036634" sldId="289"/>
        </pc:sldMkLst>
      </pc:sldChg>
      <pc:sldChg chg="modSp add mod modClrScheme chgLayout">
        <pc:chgData name="Roger Crawfis" userId="cae47c17a1b59b77" providerId="LiveId" clId="{248EFB17-D8C5-45FD-A044-6D8679B62192}" dt="2021-11-02T15:11:06.954" v="12" actId="700"/>
        <pc:sldMkLst>
          <pc:docMk/>
          <pc:sldMk cId="2956255920" sldId="309"/>
        </pc:sldMkLst>
        <pc:spChg chg="mod ord">
          <ac:chgData name="Roger Crawfis" userId="cae47c17a1b59b77" providerId="LiveId" clId="{248EFB17-D8C5-45FD-A044-6D8679B62192}" dt="2021-11-02T15:11:06.954" v="12" actId="700"/>
          <ac:spMkLst>
            <pc:docMk/>
            <pc:sldMk cId="2956255920" sldId="309"/>
            <ac:spMk id="2" creationId="{00000000-0000-0000-0000-000000000000}"/>
          </ac:spMkLst>
        </pc:spChg>
        <pc:spChg chg="mod">
          <ac:chgData name="Roger Crawfis" userId="cae47c17a1b59b77" providerId="LiveId" clId="{248EFB17-D8C5-45FD-A044-6D8679B62192}" dt="2021-11-02T15:10:51.960" v="11" actId="207"/>
          <ac:spMkLst>
            <pc:docMk/>
            <pc:sldMk cId="2956255920" sldId="309"/>
            <ac:spMk id="4" creationId="{00000000-0000-0000-0000-000000000000}"/>
          </ac:spMkLst>
        </pc:spChg>
        <pc:spChg chg="mod">
          <ac:chgData name="Roger Crawfis" userId="cae47c17a1b59b77" providerId="LiveId" clId="{248EFB17-D8C5-45FD-A044-6D8679B62192}" dt="2021-11-02T15:10:51.960" v="11" actId="207"/>
          <ac:spMkLst>
            <pc:docMk/>
            <pc:sldMk cId="2956255920" sldId="309"/>
            <ac:spMk id="6" creationId="{00000000-0000-0000-0000-000000000000}"/>
          </ac:spMkLst>
        </pc:spChg>
        <pc:spChg chg="mod">
          <ac:chgData name="Roger Crawfis" userId="cae47c17a1b59b77" providerId="LiveId" clId="{248EFB17-D8C5-45FD-A044-6D8679B62192}" dt="2021-11-02T15:10:51.960" v="11" actId="207"/>
          <ac:spMkLst>
            <pc:docMk/>
            <pc:sldMk cId="2956255920" sldId="309"/>
            <ac:spMk id="8" creationId="{00000000-0000-0000-0000-000000000000}"/>
          </ac:spMkLst>
        </pc:spChg>
        <pc:spChg chg="mod">
          <ac:chgData name="Roger Crawfis" userId="cae47c17a1b59b77" providerId="LiveId" clId="{248EFB17-D8C5-45FD-A044-6D8679B62192}" dt="2021-11-02T15:10:51.960" v="11" actId="207"/>
          <ac:spMkLst>
            <pc:docMk/>
            <pc:sldMk cId="2956255920" sldId="309"/>
            <ac:spMk id="10" creationId="{00000000-0000-0000-0000-000000000000}"/>
          </ac:spMkLst>
        </pc:spChg>
        <pc:spChg chg="mod">
          <ac:chgData name="Roger Crawfis" userId="cae47c17a1b59b77" providerId="LiveId" clId="{248EFB17-D8C5-45FD-A044-6D8679B62192}" dt="2021-11-02T15:10:51.960" v="11" actId="207"/>
          <ac:spMkLst>
            <pc:docMk/>
            <pc:sldMk cId="2956255920" sldId="309"/>
            <ac:spMk id="12" creationId="{00000000-0000-0000-0000-000000000000}"/>
          </ac:spMkLst>
        </pc:spChg>
        <pc:spChg chg="mod">
          <ac:chgData name="Roger Crawfis" userId="cae47c17a1b59b77" providerId="LiveId" clId="{248EFB17-D8C5-45FD-A044-6D8679B62192}" dt="2021-11-02T15:10:51.960" v="11" actId="207"/>
          <ac:spMkLst>
            <pc:docMk/>
            <pc:sldMk cId="2956255920" sldId="309"/>
            <ac:spMk id="14" creationId="{00000000-0000-0000-0000-000000000000}"/>
          </ac:spMkLst>
        </pc:spChg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3230709918" sldId="342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3802209061" sldId="343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190437951" sldId="344"/>
        </pc:sldMkLst>
      </pc:sldChg>
      <pc:sldChg chg="modSp add mod chgLayout">
        <pc:chgData name="Roger Crawfis" userId="cae47c17a1b59b77" providerId="LiveId" clId="{248EFB17-D8C5-45FD-A044-6D8679B62192}" dt="2021-11-02T15:09:57.372" v="9" actId="700"/>
        <pc:sldMkLst>
          <pc:docMk/>
          <pc:sldMk cId="3515092180" sldId="348"/>
        </pc:sldMkLst>
        <pc:spChg chg="mod ord">
          <ac:chgData name="Roger Crawfis" userId="cae47c17a1b59b77" providerId="LiveId" clId="{248EFB17-D8C5-45FD-A044-6D8679B62192}" dt="2021-11-02T15:09:57.372" v="9" actId="700"/>
          <ac:spMkLst>
            <pc:docMk/>
            <pc:sldMk cId="3515092180" sldId="348"/>
            <ac:spMk id="2" creationId="{00000000-0000-0000-0000-000000000000}"/>
          </ac:spMkLst>
        </pc:spChg>
        <pc:spChg chg="mod ord">
          <ac:chgData name="Roger Crawfis" userId="cae47c17a1b59b77" providerId="LiveId" clId="{248EFB17-D8C5-45FD-A044-6D8679B62192}" dt="2021-11-02T15:09:57.372" v="9" actId="700"/>
          <ac:spMkLst>
            <pc:docMk/>
            <pc:sldMk cId="3515092180" sldId="348"/>
            <ac:spMk id="3" creationId="{00000000-0000-0000-0000-000000000000}"/>
          </ac:spMkLst>
        </pc:spChg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627724291" sldId="349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1567898112" sldId="350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1864056650" sldId="351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1504073815" sldId="352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3553855740" sldId="353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2283508902" sldId="354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1077393633" sldId="355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420569065" sldId="356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2880088531" sldId="357"/>
        </pc:sldMkLst>
      </pc:sldChg>
      <pc:sldChg chg="delSp add">
        <pc:chgData name="Roger Crawfis" userId="cae47c17a1b59b77" providerId="LiveId" clId="{248EFB17-D8C5-45FD-A044-6D8679B62192}" dt="2021-11-02T15:10:07.445" v="10" actId="478"/>
        <pc:sldMkLst>
          <pc:docMk/>
          <pc:sldMk cId="2838244283" sldId="358"/>
        </pc:sldMkLst>
        <pc:picChg chg="del">
          <ac:chgData name="Roger Crawfis" userId="cae47c17a1b59b77" providerId="LiveId" clId="{248EFB17-D8C5-45FD-A044-6D8679B62192}" dt="2021-11-02T15:10:07.445" v="10" actId="478"/>
          <ac:picMkLst>
            <pc:docMk/>
            <pc:sldMk cId="2838244283" sldId="358"/>
            <ac:picMk id="31761" creationId="{00000000-0000-0000-0000-000000000000}"/>
          </ac:picMkLst>
        </pc:picChg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1630626225" sldId="359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2061799488" sldId="361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709731560" sldId="362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1603660872" sldId="363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1945525661" sldId="364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1736815054" sldId="365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2637043583" sldId="366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3966514600" sldId="367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1167152608" sldId="368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4113030370" sldId="369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3490720457" sldId="370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2028893047" sldId="371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3428127424" sldId="373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2008945522" sldId="374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741931819" sldId="375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3240575990" sldId="376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4214412796" sldId="377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2674787977" sldId="378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820737558" sldId="379"/>
        </pc:sldMkLst>
      </pc:sldChg>
      <pc:sldChg chg="add">
        <pc:chgData name="Roger Crawfis" userId="cae47c17a1b59b77" providerId="LiveId" clId="{248EFB17-D8C5-45FD-A044-6D8679B62192}" dt="2021-11-02T15:09:30.991" v="7"/>
        <pc:sldMkLst>
          <pc:docMk/>
          <pc:sldMk cId="672365549" sldId="381"/>
        </pc:sldMkLst>
      </pc:sldChg>
      <pc:sldChg chg="modSp new mod modAnim">
        <pc:chgData name="Roger Crawfis" userId="cae47c17a1b59b77" providerId="LiveId" clId="{248EFB17-D8C5-45FD-A044-6D8679B62192}" dt="2021-11-02T15:47:24.609" v="292"/>
        <pc:sldMkLst>
          <pc:docMk/>
          <pc:sldMk cId="2848495735" sldId="382"/>
        </pc:sldMkLst>
        <pc:spChg chg="mod">
          <ac:chgData name="Roger Crawfis" userId="cae47c17a1b59b77" providerId="LiveId" clId="{248EFB17-D8C5-45FD-A044-6D8679B62192}" dt="2021-11-02T15:45:49.025" v="187" actId="20577"/>
          <ac:spMkLst>
            <pc:docMk/>
            <pc:sldMk cId="2848495735" sldId="382"/>
            <ac:spMk id="2" creationId="{6F7CF816-AC06-4F59-A96D-4E806B6384AA}"/>
          </ac:spMkLst>
        </pc:spChg>
        <pc:spChg chg="mod">
          <ac:chgData name="Roger Crawfis" userId="cae47c17a1b59b77" providerId="LiveId" clId="{248EFB17-D8C5-45FD-A044-6D8679B62192}" dt="2021-11-02T15:46:57.552" v="288" actId="20577"/>
          <ac:spMkLst>
            <pc:docMk/>
            <pc:sldMk cId="2848495735" sldId="382"/>
            <ac:spMk id="3" creationId="{7AC363C2-F92B-43FB-8B94-D9C9ED3456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28170F3-AA36-4B1B-8FEE-526D6D64C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860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1600" y="947736"/>
            <a:ext cx="11988800" cy="4483100"/>
            <a:chOff x="0" y="592"/>
            <a:chExt cx="5664" cy="2824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89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AEAEA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435" y="592"/>
              <a:ext cx="4893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pic>
        <p:nvPicPr>
          <p:cNvPr id="9" name="Picture 12" descr="brutus w_typ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9144000" y="1524001"/>
            <a:ext cx="28448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914400" y="1427164"/>
            <a:ext cx="101600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3441700"/>
            <a:ext cx="88392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714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3163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714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F0967D-37C4-4C31-92F0-B6755DFAB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5DB4E-9ADC-40FB-B05F-15DCFD62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00018" y="228600"/>
            <a:ext cx="2779183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351" y="228600"/>
            <a:ext cx="8136467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8094-0350-400A-B16E-03287A157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94DFB-D5A3-4D90-A69E-E1609B562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FD08-C512-4AE2-96D1-B4C6704CA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181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181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DD40-55A3-45BF-8B80-33B3902B9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24427-5AE0-44E7-A370-FAC78F955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10B-EAC1-4E01-9B56-32863A2F8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EFAF-49D4-4227-BE16-158378E7E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EFB70-8254-4060-9370-57E33D617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60DD5-CB3D-4645-B9AB-C8B736A88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11582400" cy="6096000"/>
            <a:chOff x="0" y="96"/>
            <a:chExt cx="5472" cy="3840"/>
          </a:xfrm>
        </p:grpSpPr>
        <p:sp>
          <p:nvSpPr>
            <p:cNvPr id="409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rgbClr val="AEAEA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10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10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60352" y="228600"/>
            <a:ext cx="949324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56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itchFamily="34" charset="0"/>
              </a:defRPr>
            </a:lvl1pPr>
          </a:lstStyle>
          <a:p>
            <a:pPr>
              <a:defRPr/>
            </a:pPr>
            <a:fld id="{367898CF-4241-424D-B22C-001CC68EC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1" descr="brutus w_type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9347200" y="152400"/>
            <a:ext cx="2032000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jpe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jpe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runevision.com/2016/03/note-on-creating-natural-paths-in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8.PNG"/><Relationship Id="rId7" Type="http://schemas.openxmlformats.org/officeDocument/2006/relationships/image" Target="../media/image5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image" Target="../media/image5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openxmlformats.org/officeDocument/2006/relationships/image" Target="../media/image6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openxmlformats.org/officeDocument/2006/relationships/image" Target="../media/image6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427164"/>
            <a:ext cx="10160000" cy="1609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Games and Animation</a:t>
            </a:r>
            <a:br>
              <a:rPr lang="en-US" dirty="0"/>
            </a:br>
            <a:r>
              <a:rPr lang="en-US" dirty="0"/>
              <a:t>	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Pathfinding Weights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3600" dirty="0"/>
              <a:t>CSE 3541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3600" dirty="0"/>
              <a:t>Prof. Roger Crawfis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Level Design: Cover me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00201"/>
            <a:ext cx="4724400" cy="4525963"/>
          </a:xfrm>
          <a:blipFill rotWithShape="0">
            <a:blip r:embed="rId2"/>
            <a:stretch>
              <a:fillRect l="-774" t="-9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2532" name="图片 4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9" y="3368676"/>
            <a:ext cx="7461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724291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Problem Formulation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00201"/>
            <a:ext cx="4724400" cy="4525963"/>
          </a:xfrm>
          <a:blipFill rotWithShape="0">
            <a:blip r:embed="rId2"/>
            <a:stretch>
              <a:fillRect l="-774" t="-9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" name="任意多边形 5" descr=" 4"/>
          <p:cNvSpPr/>
          <p:nvPr/>
        </p:nvSpPr>
        <p:spPr>
          <a:xfrm>
            <a:off x="6991350" y="1984375"/>
            <a:ext cx="2870200" cy="4059238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7" name="图片 4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9" y="3368676"/>
            <a:ext cx="7461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98112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Problem Formulation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00201"/>
            <a:ext cx="4724400" cy="4525963"/>
          </a:xfrm>
          <a:blipFill rotWithShape="0">
            <a:blip r:embed="rId2"/>
            <a:stretch>
              <a:fillRect l="-774" t="-9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" name="任意多边形 5" descr=" 4"/>
          <p:cNvSpPr/>
          <p:nvPr/>
        </p:nvSpPr>
        <p:spPr>
          <a:xfrm>
            <a:off x="6991350" y="1984375"/>
            <a:ext cx="2870200" cy="4059238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81" name="图片 4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9" y="3368676"/>
            <a:ext cx="7461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图片 6" descr="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4" y="2438400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图片 7" descr="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971800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图片 9" descr="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971800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图片 8" descr="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9" y="3070225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图片 10" descr="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9" y="3659189"/>
            <a:ext cx="1984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图片 11" descr="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3732214"/>
            <a:ext cx="1968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图片 12" descr="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4" y="4318000"/>
            <a:ext cx="198437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图片 13" descr="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4" y="4144964"/>
            <a:ext cx="1984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图片 16" descr="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0" y="5316539"/>
            <a:ext cx="1984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图片 15" descr="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5514975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图片 14" descr="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86200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056650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Problem Formulation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00201"/>
            <a:ext cx="4724400" cy="4525963"/>
          </a:xfrm>
          <a:blipFill rotWithShape="0">
            <a:blip r:embed="rId2"/>
            <a:stretch>
              <a:fillRect l="-774" t="-9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" name="任意多边形 5" descr=" 4"/>
          <p:cNvSpPr/>
          <p:nvPr/>
        </p:nvSpPr>
        <p:spPr>
          <a:xfrm>
            <a:off x="6991350" y="1984375"/>
            <a:ext cx="2870200" cy="4059238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605" name="图片 4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9" y="3368676"/>
            <a:ext cx="7461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图片 17" descr="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1" y="3354389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图片 6" descr="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4" y="2438400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图片 7" descr="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971800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图片 9" descr="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971800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图片 8" descr="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9" y="3070225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图片 10" descr="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9" y="3659189"/>
            <a:ext cx="1984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图片 11" descr="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3732214"/>
            <a:ext cx="1968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图片 12" descr="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4" y="4318000"/>
            <a:ext cx="198437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图片 13" descr="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4" y="4144964"/>
            <a:ext cx="1984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图片 16" descr="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0" y="5316539"/>
            <a:ext cx="1984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图片 15" descr="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5514975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图片 14" descr="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86200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07381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Problem Formulation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00201"/>
            <a:ext cx="4724400" cy="4525963"/>
          </a:xfrm>
          <a:blipFill rotWithShape="0">
            <a:blip r:embed="rId2"/>
            <a:stretch>
              <a:fillRect l="-774" t="-9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" name="任意多边形 5" descr=" 4"/>
          <p:cNvSpPr/>
          <p:nvPr/>
        </p:nvSpPr>
        <p:spPr>
          <a:xfrm>
            <a:off x="6991350" y="1984375"/>
            <a:ext cx="2870200" cy="4059238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6629" name="图片 4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9" y="3368676"/>
            <a:ext cx="7461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图片 17" descr="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1" y="3354389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图片 6" descr="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4" y="2438400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图片 7" descr="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971800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图片 9" descr="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971800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图片 8" descr="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9" y="3070225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图片 10" descr="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9" y="3659189"/>
            <a:ext cx="1984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图片 11" descr="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3732214"/>
            <a:ext cx="1968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图片 12" descr="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4" y="4318000"/>
            <a:ext cx="198437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图片 13" descr="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4" y="4144964"/>
            <a:ext cx="1984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图片 16" descr="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0" y="5316539"/>
            <a:ext cx="1984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图片 15" descr="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5514975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图片 14" descr="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86200"/>
            <a:ext cx="198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直接箭头连接符 18" descr=" 20"/>
          <p:cNvCxnSpPr/>
          <p:nvPr/>
        </p:nvCxnSpPr>
        <p:spPr>
          <a:xfrm flipV="1">
            <a:off x="8728076" y="4114801"/>
            <a:ext cx="98425" cy="1160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 descr="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732519" y="4800600"/>
            <a:ext cx="304800" cy="369332"/>
          </a:xfrm>
          <a:prstGeom prst="rect">
            <a:avLst/>
          </a:prstGeom>
          <a:blipFill rotWithShape="0">
            <a:blip r:embed="rId6"/>
            <a:stretch>
              <a:fillRect t="-21667" r="-2600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53855740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Damage Function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057400" y="1600201"/>
            <a:ext cx="8229600" cy="4525963"/>
          </a:xfrm>
          <a:blipFill rotWithShape="0">
            <a:blip r:embed="rId2"/>
            <a:stretch>
              <a:fillRect l="-51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3508902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Damage Function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057400" y="1600201"/>
            <a:ext cx="8229600" cy="4525963"/>
          </a:xfrm>
          <a:blipFill rotWithShape="0">
            <a:blip r:embed="rId2"/>
            <a:stretch>
              <a:fillRect l="-519" t="-1752" r="-200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77393633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Damage Function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057400" y="1600201"/>
            <a:ext cx="8229600" cy="4525963"/>
          </a:xfrm>
          <a:blipFill rotWithShape="0">
            <a:blip r:embed="rId2"/>
            <a:stretch>
              <a:fillRect l="-519" t="-1752" r="-200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056906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Damage Function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057400" y="1600201"/>
            <a:ext cx="8229600" cy="4525963"/>
          </a:xfrm>
          <a:blipFill rotWithShape="0">
            <a:blip r:embed="rId2"/>
            <a:stretch>
              <a:fillRect l="-519" t="-1752" r="-200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80088531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Damage Function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057400" y="1600201"/>
            <a:ext cx="8229600" cy="4525963"/>
          </a:xfrm>
          <a:blipFill rotWithShape="0">
            <a:blip r:embed="rId2"/>
            <a:stretch>
              <a:fillRect l="-519" t="-1752" r="-200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" name="任意多边形 4" descr=" 4"/>
          <p:cNvSpPr/>
          <p:nvPr/>
        </p:nvSpPr>
        <p:spPr>
          <a:xfrm>
            <a:off x="8328026" y="3292476"/>
            <a:ext cx="2187575" cy="3033713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1749" name="图片 6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6" y="4249739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图片 7" descr="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9" y="4575175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图片 8" descr="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5127625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图片 9" descr="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9703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图片 10" descr="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643439"/>
            <a:ext cx="185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图片 11" descr="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5" y="5033964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图片 12" descr="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50" y="3763964"/>
            <a:ext cx="185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图片 13" descr="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39" y="5740400"/>
            <a:ext cx="1857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图片 14" descr="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06400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图片 15" descr="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5737225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图片 16" descr="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064" y="5554664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图片 17" descr="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4" y="3559175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9180513" y="3949700"/>
            <a:ext cx="241300" cy="393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1760" idx="2"/>
            <a:endCxn id="31749" idx="0"/>
          </p:cNvCxnSpPr>
          <p:nvPr/>
        </p:nvCxnSpPr>
        <p:spPr>
          <a:xfrm>
            <a:off x="9515475" y="3744914"/>
            <a:ext cx="65088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1752" idx="2"/>
          </p:cNvCxnSpPr>
          <p:nvPr/>
        </p:nvCxnSpPr>
        <p:spPr>
          <a:xfrm flipH="1">
            <a:off x="9771064" y="4156076"/>
            <a:ext cx="134937" cy="263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9677400" y="47371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1751" idx="0"/>
          </p:cNvCxnSpPr>
          <p:nvPr/>
        </p:nvCxnSpPr>
        <p:spPr>
          <a:xfrm flipH="1" flipV="1">
            <a:off x="9677400" y="4829175"/>
            <a:ext cx="228600" cy="298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1759" idx="0"/>
            <a:endCxn id="31749" idx="2"/>
          </p:cNvCxnSpPr>
          <p:nvPr/>
        </p:nvCxnSpPr>
        <p:spPr>
          <a:xfrm flipH="1" flipV="1">
            <a:off x="9580563" y="4900613"/>
            <a:ext cx="284162" cy="654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1757" idx="3"/>
          </p:cNvCxnSpPr>
          <p:nvPr/>
        </p:nvCxnSpPr>
        <p:spPr>
          <a:xfrm>
            <a:off x="8999538" y="4156076"/>
            <a:ext cx="336550" cy="339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8863014" y="4643438"/>
            <a:ext cx="473075" cy="2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9374189" y="4810125"/>
            <a:ext cx="92075" cy="223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1756" idx="0"/>
          </p:cNvCxnSpPr>
          <p:nvPr/>
        </p:nvCxnSpPr>
        <p:spPr>
          <a:xfrm flipV="1">
            <a:off x="9180514" y="4760914"/>
            <a:ext cx="193675" cy="9794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1758" idx="0"/>
            <a:endCxn id="31749" idx="2"/>
          </p:cNvCxnSpPr>
          <p:nvPr/>
        </p:nvCxnSpPr>
        <p:spPr>
          <a:xfrm flipV="1">
            <a:off x="9429751" y="4900613"/>
            <a:ext cx="150813" cy="8366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2442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 Pathfinding Requires Weights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Possible Edge Weights: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Manhattan Distance (</a:t>
            </a:r>
            <a:r>
              <a:rPr lang="en-US" sz="2400" dirty="0" err="1"/>
              <a:t>x+y</a:t>
            </a:r>
            <a:r>
              <a:rPr lang="en-US" sz="2400" dirty="0"/>
              <a:t>)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Diagonal is as expensive as 2 steps – need to walk around buildings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Euclidean distance squared (x</a:t>
            </a:r>
            <a:r>
              <a:rPr lang="en-US" sz="2400" baseline="30000" dirty="0"/>
              <a:t>2</a:t>
            </a:r>
            <a:r>
              <a:rPr lang="en-US" sz="2400" dirty="0"/>
              <a:t>+y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Integer: Sqrt(2) = 1.4…, so multiply by 10. x, y step =&gt;10, diagonal =&gt;14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Terrain type: grass, forest, swamp, …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Transportation type: path, gravel road, dirt road, paved road, freeway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Explored versus unknown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Penalize lack of knowledge: unknown more expensive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Promote exploration: unknown less expensive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Promote going into cities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Promote avoiding enemies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Damage Function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057400" y="1600201"/>
            <a:ext cx="8229600" cy="4525963"/>
          </a:xfrm>
          <a:blipFill rotWithShape="0">
            <a:blip r:embed="rId2"/>
            <a:stretch>
              <a:fillRect l="-519" t="-1752" r="-200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" name="任意多边形 4" descr=" 4"/>
          <p:cNvSpPr/>
          <p:nvPr/>
        </p:nvSpPr>
        <p:spPr>
          <a:xfrm>
            <a:off x="8328026" y="3292476"/>
            <a:ext cx="2187575" cy="3033713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2773" name="图片 6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6" y="4249739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图片 7" descr="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9" y="4575175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图片 8" descr="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5127625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图片 9" descr="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9703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图片 10" descr="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643439"/>
            <a:ext cx="185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图片 11" descr="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5" y="5033964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图片 12" descr="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50" y="3763964"/>
            <a:ext cx="185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图片 13" descr="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39" y="5740400"/>
            <a:ext cx="1857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图片 14" descr="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06400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图片 15" descr="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5737225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图片 16" descr="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064" y="5554664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图片 17" descr="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4" y="3559175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9180513" y="3949700"/>
            <a:ext cx="241300" cy="393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9515475" y="3744914"/>
            <a:ext cx="65088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9771064" y="4156076"/>
            <a:ext cx="134937" cy="263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9677400" y="47371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9677400" y="4829175"/>
            <a:ext cx="228600" cy="298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9580563" y="4900613"/>
            <a:ext cx="284162" cy="654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999538" y="4156076"/>
            <a:ext cx="336550" cy="339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863014" y="4643438"/>
            <a:ext cx="473075" cy="2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9374189" y="4810125"/>
            <a:ext cx="92075" cy="223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9180514" y="4760914"/>
            <a:ext cx="193675" cy="9794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9429751" y="4900613"/>
            <a:ext cx="150813" cy="8366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62622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76401"/>
            <a:ext cx="5181600" cy="4449763"/>
          </a:xfrm>
          <a:blipFill rotWithShape="0">
            <a:blip r:embed="rId2"/>
            <a:stretch>
              <a:fillRect l="-706" t="-9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 descr=" 4"/>
          <p:cNvSpPr/>
          <p:nvPr/>
        </p:nvSpPr>
        <p:spPr>
          <a:xfrm>
            <a:off x="7369175" y="1974850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99488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 descr=" 4"/>
          <p:cNvSpPr/>
          <p:nvPr/>
        </p:nvSpPr>
        <p:spPr>
          <a:xfrm>
            <a:off x="7369175" y="1974850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43" name="TextBox 16" descr=" 2"/>
          <p:cNvSpPr txBox="1">
            <a:spLocks noChangeArrowheads="1"/>
          </p:cNvSpPr>
          <p:nvPr/>
        </p:nvSpPr>
        <p:spPr bwMode="auto">
          <a:xfrm>
            <a:off x="9251951" y="5965825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pic>
        <p:nvPicPr>
          <p:cNvPr id="35844" name="Picture 19" descr="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5326063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内容占位符 2" descr="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1200" y="1676401"/>
            <a:ext cx="5181600" cy="4449763"/>
          </a:xfrm>
          <a:prstGeom prst="rect">
            <a:avLst/>
          </a:prstGeom>
          <a:blipFill rotWithShape="0">
            <a:blip r:embed="rId3"/>
            <a:stretch>
              <a:fillRect l="-706" t="-9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0973156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 descr=" 4"/>
          <p:cNvSpPr/>
          <p:nvPr/>
        </p:nvSpPr>
        <p:spPr>
          <a:xfrm>
            <a:off x="7369175" y="1974850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67" name="图片 18" descr="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1600201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16" descr=" 2"/>
          <p:cNvSpPr txBox="1">
            <a:spLocks noChangeArrowheads="1"/>
          </p:cNvSpPr>
          <p:nvPr/>
        </p:nvSpPr>
        <p:spPr bwMode="auto">
          <a:xfrm>
            <a:off x="9251951" y="5965825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36869" name="TextBox 19" descr=" 17"/>
          <p:cNvSpPr txBox="1">
            <a:spLocks noChangeArrowheads="1"/>
          </p:cNvSpPr>
          <p:nvPr/>
        </p:nvSpPr>
        <p:spPr bwMode="auto">
          <a:xfrm>
            <a:off x="9415463" y="1898650"/>
            <a:ext cx="315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pic>
        <p:nvPicPr>
          <p:cNvPr id="36870" name="Picture 19" descr="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5326063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76401"/>
            <a:ext cx="5181600" cy="4449763"/>
          </a:xfrm>
          <a:blipFill rotWithShape="0">
            <a:blip r:embed="rId4"/>
            <a:stretch>
              <a:fillRect l="-706" t="-9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03660872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76401"/>
            <a:ext cx="5105400" cy="4449763"/>
          </a:xfrm>
          <a:blipFill rotWithShape="0">
            <a:blip r:embed="rId2"/>
            <a:stretch>
              <a:fillRect l="-716" t="-9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 descr=" 4"/>
          <p:cNvSpPr/>
          <p:nvPr/>
        </p:nvSpPr>
        <p:spPr>
          <a:xfrm>
            <a:off x="7369175" y="1974850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7892" name="图片 18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1600201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16" descr=" 2"/>
          <p:cNvSpPr txBox="1">
            <a:spLocks noChangeArrowheads="1"/>
          </p:cNvSpPr>
          <p:nvPr/>
        </p:nvSpPr>
        <p:spPr bwMode="auto">
          <a:xfrm>
            <a:off x="9251951" y="5965825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37894" name="TextBox 19" descr=" 17"/>
          <p:cNvSpPr txBox="1">
            <a:spLocks noChangeArrowheads="1"/>
          </p:cNvSpPr>
          <p:nvPr/>
        </p:nvSpPr>
        <p:spPr bwMode="auto">
          <a:xfrm>
            <a:off x="9415463" y="1898650"/>
            <a:ext cx="315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pic>
        <p:nvPicPr>
          <p:cNvPr id="37895" name="Picture 19" descr="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5326063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52566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76401"/>
            <a:ext cx="5181600" cy="4449763"/>
          </a:xfrm>
          <a:blipFill rotWithShape="0">
            <a:blip r:embed="rId2"/>
            <a:stretch>
              <a:fillRect l="-706" t="-9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 descr=" 4"/>
          <p:cNvSpPr/>
          <p:nvPr/>
        </p:nvSpPr>
        <p:spPr>
          <a:xfrm>
            <a:off x="7369175" y="1974850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8916" name="图片 18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1600201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图片 21" descr="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176" y="334645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16" descr=" 2"/>
          <p:cNvSpPr txBox="1">
            <a:spLocks noChangeArrowheads="1"/>
          </p:cNvSpPr>
          <p:nvPr/>
        </p:nvSpPr>
        <p:spPr bwMode="auto">
          <a:xfrm>
            <a:off x="9251951" y="5965825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38919" name="TextBox 19" descr=" 17"/>
          <p:cNvSpPr txBox="1">
            <a:spLocks noChangeArrowheads="1"/>
          </p:cNvSpPr>
          <p:nvPr/>
        </p:nvSpPr>
        <p:spPr bwMode="auto">
          <a:xfrm>
            <a:off x="9415463" y="1898650"/>
            <a:ext cx="315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24" name="Freeform 17" descr=" 18"/>
          <p:cNvSpPr/>
          <p:nvPr/>
        </p:nvSpPr>
        <p:spPr>
          <a:xfrm>
            <a:off x="9145588" y="3922714"/>
            <a:ext cx="577850" cy="1589087"/>
          </a:xfrm>
          <a:custGeom>
            <a:avLst/>
            <a:gdLst>
              <a:gd name="connsiteX0" fmla="*/ 0 w 577048"/>
              <a:gd name="connsiteY0" fmla="*/ 1589102 h 1589102"/>
              <a:gd name="connsiteX1" fmla="*/ 8877 w 577048"/>
              <a:gd name="connsiteY1" fmla="*/ 1180730 h 1589102"/>
              <a:gd name="connsiteX2" fmla="*/ 17755 w 577048"/>
              <a:gd name="connsiteY2" fmla="*/ 1136341 h 1589102"/>
              <a:gd name="connsiteX3" fmla="*/ 62143 w 577048"/>
              <a:gd name="connsiteY3" fmla="*/ 1091953 h 1589102"/>
              <a:gd name="connsiteX4" fmla="*/ 79899 w 577048"/>
              <a:gd name="connsiteY4" fmla="*/ 1074198 h 1589102"/>
              <a:gd name="connsiteX5" fmla="*/ 106532 w 577048"/>
              <a:gd name="connsiteY5" fmla="*/ 1065320 h 1589102"/>
              <a:gd name="connsiteX6" fmla="*/ 133165 w 577048"/>
              <a:gd name="connsiteY6" fmla="*/ 1047565 h 1589102"/>
              <a:gd name="connsiteX7" fmla="*/ 186431 w 577048"/>
              <a:gd name="connsiteY7" fmla="*/ 1029809 h 1589102"/>
              <a:gd name="connsiteX8" fmla="*/ 239697 w 577048"/>
              <a:gd name="connsiteY8" fmla="*/ 1003176 h 1589102"/>
              <a:gd name="connsiteX9" fmla="*/ 301841 w 577048"/>
              <a:gd name="connsiteY9" fmla="*/ 976543 h 1589102"/>
              <a:gd name="connsiteX10" fmla="*/ 363984 w 577048"/>
              <a:gd name="connsiteY10" fmla="*/ 949910 h 1589102"/>
              <a:gd name="connsiteX11" fmla="*/ 381740 w 577048"/>
              <a:gd name="connsiteY11" fmla="*/ 932155 h 1589102"/>
              <a:gd name="connsiteX12" fmla="*/ 443883 w 577048"/>
              <a:gd name="connsiteY12" fmla="*/ 905522 h 1589102"/>
              <a:gd name="connsiteX13" fmla="*/ 470516 w 577048"/>
              <a:gd name="connsiteY13" fmla="*/ 878889 h 1589102"/>
              <a:gd name="connsiteX14" fmla="*/ 497149 w 577048"/>
              <a:gd name="connsiteY14" fmla="*/ 861134 h 1589102"/>
              <a:gd name="connsiteX15" fmla="*/ 541538 w 577048"/>
              <a:gd name="connsiteY15" fmla="*/ 816745 h 1589102"/>
              <a:gd name="connsiteX16" fmla="*/ 550415 w 577048"/>
              <a:gd name="connsiteY16" fmla="*/ 790112 h 1589102"/>
              <a:gd name="connsiteX17" fmla="*/ 559293 w 577048"/>
              <a:gd name="connsiteY17" fmla="*/ 745724 h 1589102"/>
              <a:gd name="connsiteX18" fmla="*/ 568171 w 577048"/>
              <a:gd name="connsiteY18" fmla="*/ 719091 h 1589102"/>
              <a:gd name="connsiteX19" fmla="*/ 577048 w 577048"/>
              <a:gd name="connsiteY19" fmla="*/ 683580 h 1589102"/>
              <a:gd name="connsiteX20" fmla="*/ 568171 w 577048"/>
              <a:gd name="connsiteY20" fmla="*/ 390617 h 1589102"/>
              <a:gd name="connsiteX21" fmla="*/ 559293 w 577048"/>
              <a:gd name="connsiteY21" fmla="*/ 337351 h 1589102"/>
              <a:gd name="connsiteX22" fmla="*/ 541538 w 577048"/>
              <a:gd name="connsiteY22" fmla="*/ 301840 h 1589102"/>
              <a:gd name="connsiteX23" fmla="*/ 523782 w 577048"/>
              <a:gd name="connsiteY23" fmla="*/ 221941 h 1589102"/>
              <a:gd name="connsiteX24" fmla="*/ 514905 w 577048"/>
              <a:gd name="connsiteY24" fmla="*/ 186431 h 1589102"/>
              <a:gd name="connsiteX25" fmla="*/ 497149 w 577048"/>
              <a:gd name="connsiteY25" fmla="*/ 150920 h 1589102"/>
              <a:gd name="connsiteX26" fmla="*/ 488272 w 577048"/>
              <a:gd name="connsiteY26" fmla="*/ 115409 h 1589102"/>
              <a:gd name="connsiteX27" fmla="*/ 470516 w 577048"/>
              <a:gd name="connsiteY27" fmla="*/ 17755 h 1589102"/>
              <a:gd name="connsiteX28" fmla="*/ 461639 w 577048"/>
              <a:gd name="connsiteY28" fmla="*/ 0 h 158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7048" h="1589102">
                <a:moveTo>
                  <a:pt x="0" y="1589102"/>
                </a:moveTo>
                <a:cubicBezTo>
                  <a:pt x="2959" y="1452978"/>
                  <a:pt x="3542" y="1316782"/>
                  <a:pt x="8877" y="1180730"/>
                </a:cubicBezTo>
                <a:cubicBezTo>
                  <a:pt x="9468" y="1165652"/>
                  <a:pt x="12457" y="1150470"/>
                  <a:pt x="17755" y="1136341"/>
                </a:cubicBezTo>
                <a:cubicBezTo>
                  <a:pt x="29169" y="1105903"/>
                  <a:pt x="38892" y="1110554"/>
                  <a:pt x="62143" y="1091953"/>
                </a:cubicBezTo>
                <a:cubicBezTo>
                  <a:pt x="68679" y="1086724"/>
                  <a:pt x="72722" y="1078504"/>
                  <a:pt x="79899" y="1074198"/>
                </a:cubicBezTo>
                <a:cubicBezTo>
                  <a:pt x="87923" y="1069383"/>
                  <a:pt x="98162" y="1069505"/>
                  <a:pt x="106532" y="1065320"/>
                </a:cubicBezTo>
                <a:cubicBezTo>
                  <a:pt x="116075" y="1060548"/>
                  <a:pt x="123415" y="1051898"/>
                  <a:pt x="133165" y="1047565"/>
                </a:cubicBezTo>
                <a:cubicBezTo>
                  <a:pt x="150268" y="1039964"/>
                  <a:pt x="170858" y="1040191"/>
                  <a:pt x="186431" y="1029809"/>
                </a:cubicBezTo>
                <a:cubicBezTo>
                  <a:pt x="262757" y="978926"/>
                  <a:pt x="166187" y="1039931"/>
                  <a:pt x="239697" y="1003176"/>
                </a:cubicBezTo>
                <a:cubicBezTo>
                  <a:pt x="301004" y="972522"/>
                  <a:pt x="227936" y="995020"/>
                  <a:pt x="301841" y="976543"/>
                </a:cubicBezTo>
                <a:cubicBezTo>
                  <a:pt x="398784" y="911916"/>
                  <a:pt x="249330" y="1007237"/>
                  <a:pt x="363984" y="949910"/>
                </a:cubicBezTo>
                <a:cubicBezTo>
                  <a:pt x="371470" y="946167"/>
                  <a:pt x="374563" y="936461"/>
                  <a:pt x="381740" y="932155"/>
                </a:cubicBezTo>
                <a:cubicBezTo>
                  <a:pt x="454176" y="888694"/>
                  <a:pt x="352984" y="970450"/>
                  <a:pt x="443883" y="905522"/>
                </a:cubicBezTo>
                <a:cubicBezTo>
                  <a:pt x="454099" y="898225"/>
                  <a:pt x="460871" y="886926"/>
                  <a:pt x="470516" y="878889"/>
                </a:cubicBezTo>
                <a:cubicBezTo>
                  <a:pt x="478713" y="872059"/>
                  <a:pt x="488271" y="867052"/>
                  <a:pt x="497149" y="861134"/>
                </a:cubicBezTo>
                <a:cubicBezTo>
                  <a:pt x="517970" y="798674"/>
                  <a:pt x="486686" y="871598"/>
                  <a:pt x="541538" y="816745"/>
                </a:cubicBezTo>
                <a:cubicBezTo>
                  <a:pt x="548155" y="810128"/>
                  <a:pt x="548145" y="799190"/>
                  <a:pt x="550415" y="790112"/>
                </a:cubicBezTo>
                <a:cubicBezTo>
                  <a:pt x="554075" y="775473"/>
                  <a:pt x="555633" y="760362"/>
                  <a:pt x="559293" y="745724"/>
                </a:cubicBezTo>
                <a:cubicBezTo>
                  <a:pt x="561563" y="736646"/>
                  <a:pt x="565600" y="728089"/>
                  <a:pt x="568171" y="719091"/>
                </a:cubicBezTo>
                <a:cubicBezTo>
                  <a:pt x="571523" y="707359"/>
                  <a:pt x="574089" y="695417"/>
                  <a:pt x="577048" y="683580"/>
                </a:cubicBezTo>
                <a:cubicBezTo>
                  <a:pt x="574089" y="585926"/>
                  <a:pt x="573175" y="488188"/>
                  <a:pt x="568171" y="390617"/>
                </a:cubicBezTo>
                <a:cubicBezTo>
                  <a:pt x="567249" y="372640"/>
                  <a:pt x="564465" y="354592"/>
                  <a:pt x="559293" y="337351"/>
                </a:cubicBezTo>
                <a:cubicBezTo>
                  <a:pt x="555490" y="324675"/>
                  <a:pt x="547456" y="313677"/>
                  <a:pt x="541538" y="301840"/>
                </a:cubicBezTo>
                <a:cubicBezTo>
                  <a:pt x="525514" y="205700"/>
                  <a:pt x="541268" y="283141"/>
                  <a:pt x="523782" y="221941"/>
                </a:cubicBezTo>
                <a:cubicBezTo>
                  <a:pt x="520430" y="210210"/>
                  <a:pt x="519189" y="197855"/>
                  <a:pt x="514905" y="186431"/>
                </a:cubicBezTo>
                <a:cubicBezTo>
                  <a:pt x="510258" y="174039"/>
                  <a:pt x="503068" y="162757"/>
                  <a:pt x="497149" y="150920"/>
                </a:cubicBezTo>
                <a:cubicBezTo>
                  <a:pt x="494190" y="139083"/>
                  <a:pt x="490455" y="127413"/>
                  <a:pt x="488272" y="115409"/>
                </a:cubicBezTo>
                <a:cubicBezTo>
                  <a:pt x="480878" y="74741"/>
                  <a:pt x="482598" y="54001"/>
                  <a:pt x="470516" y="17755"/>
                </a:cubicBezTo>
                <a:cubicBezTo>
                  <a:pt x="468424" y="11478"/>
                  <a:pt x="464598" y="5918"/>
                  <a:pt x="46163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reeform 18" descr=" 19"/>
          <p:cNvSpPr/>
          <p:nvPr/>
        </p:nvSpPr>
        <p:spPr>
          <a:xfrm>
            <a:off x="9039226" y="2289175"/>
            <a:ext cx="550863" cy="1136650"/>
          </a:xfrm>
          <a:custGeom>
            <a:avLst/>
            <a:gdLst>
              <a:gd name="connsiteX0" fmla="*/ 550415 w 550415"/>
              <a:gd name="connsiteY0" fmla="*/ 1136342 h 1136342"/>
              <a:gd name="connsiteX1" fmla="*/ 541538 w 550415"/>
              <a:gd name="connsiteY1" fmla="*/ 665826 h 1136342"/>
              <a:gd name="connsiteX2" fmla="*/ 532660 w 550415"/>
              <a:gd name="connsiteY2" fmla="*/ 612560 h 1136342"/>
              <a:gd name="connsiteX3" fmla="*/ 514905 w 550415"/>
              <a:gd name="connsiteY3" fmla="*/ 577049 h 1136342"/>
              <a:gd name="connsiteX4" fmla="*/ 506027 w 550415"/>
              <a:gd name="connsiteY4" fmla="*/ 532660 h 1136342"/>
              <a:gd name="connsiteX5" fmla="*/ 497149 w 550415"/>
              <a:gd name="connsiteY5" fmla="*/ 479394 h 1136342"/>
              <a:gd name="connsiteX6" fmla="*/ 479394 w 550415"/>
              <a:gd name="connsiteY6" fmla="*/ 443884 h 1136342"/>
              <a:gd name="connsiteX7" fmla="*/ 470516 w 550415"/>
              <a:gd name="connsiteY7" fmla="*/ 417251 h 1136342"/>
              <a:gd name="connsiteX8" fmla="*/ 426128 w 550415"/>
              <a:gd name="connsiteY8" fmla="*/ 381740 h 1136342"/>
              <a:gd name="connsiteX9" fmla="*/ 399495 w 550415"/>
              <a:gd name="connsiteY9" fmla="*/ 355107 h 1136342"/>
              <a:gd name="connsiteX10" fmla="*/ 328474 w 550415"/>
              <a:gd name="connsiteY10" fmla="*/ 292963 h 1136342"/>
              <a:gd name="connsiteX11" fmla="*/ 301841 w 550415"/>
              <a:gd name="connsiteY11" fmla="*/ 275208 h 1136342"/>
              <a:gd name="connsiteX12" fmla="*/ 284085 w 550415"/>
              <a:gd name="connsiteY12" fmla="*/ 257453 h 1136342"/>
              <a:gd name="connsiteX13" fmla="*/ 230819 w 550415"/>
              <a:gd name="connsiteY13" fmla="*/ 230820 h 1136342"/>
              <a:gd name="connsiteX14" fmla="*/ 213064 w 550415"/>
              <a:gd name="connsiteY14" fmla="*/ 213064 h 1136342"/>
              <a:gd name="connsiteX15" fmla="*/ 150920 w 550415"/>
              <a:gd name="connsiteY15" fmla="*/ 177554 h 1136342"/>
              <a:gd name="connsiteX16" fmla="*/ 106532 w 550415"/>
              <a:gd name="connsiteY16" fmla="*/ 142043 h 1136342"/>
              <a:gd name="connsiteX17" fmla="*/ 62143 w 550415"/>
              <a:gd name="connsiteY17" fmla="*/ 97655 h 1136342"/>
              <a:gd name="connsiteX18" fmla="*/ 44388 w 550415"/>
              <a:gd name="connsiteY18" fmla="*/ 79899 h 1136342"/>
              <a:gd name="connsiteX19" fmla="*/ 35510 w 550415"/>
              <a:gd name="connsiteY19" fmla="*/ 53266 h 1136342"/>
              <a:gd name="connsiteX20" fmla="*/ 8877 w 550415"/>
              <a:gd name="connsiteY20" fmla="*/ 17756 h 1136342"/>
              <a:gd name="connsiteX21" fmla="*/ 0 w 550415"/>
              <a:gd name="connsiteY21" fmla="*/ 0 h 113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0415" h="1136342">
                <a:moveTo>
                  <a:pt x="550415" y="1136342"/>
                </a:moveTo>
                <a:cubicBezTo>
                  <a:pt x="547456" y="979503"/>
                  <a:pt x="546852" y="822603"/>
                  <a:pt x="541538" y="665826"/>
                </a:cubicBezTo>
                <a:cubicBezTo>
                  <a:pt x="540928" y="647836"/>
                  <a:pt x="537832" y="629801"/>
                  <a:pt x="532660" y="612560"/>
                </a:cubicBezTo>
                <a:cubicBezTo>
                  <a:pt x="528857" y="599884"/>
                  <a:pt x="520823" y="588886"/>
                  <a:pt x="514905" y="577049"/>
                </a:cubicBezTo>
                <a:cubicBezTo>
                  <a:pt x="511946" y="562253"/>
                  <a:pt x="508726" y="547506"/>
                  <a:pt x="506027" y="532660"/>
                </a:cubicBezTo>
                <a:cubicBezTo>
                  <a:pt x="502807" y="514950"/>
                  <a:pt x="502321" y="496635"/>
                  <a:pt x="497149" y="479394"/>
                </a:cubicBezTo>
                <a:cubicBezTo>
                  <a:pt x="493346" y="466718"/>
                  <a:pt x="484607" y="456048"/>
                  <a:pt x="479394" y="443884"/>
                </a:cubicBezTo>
                <a:cubicBezTo>
                  <a:pt x="475708" y="435283"/>
                  <a:pt x="475331" y="425275"/>
                  <a:pt x="470516" y="417251"/>
                </a:cubicBezTo>
                <a:cubicBezTo>
                  <a:pt x="460183" y="400029"/>
                  <a:pt x="440647" y="393839"/>
                  <a:pt x="426128" y="381740"/>
                </a:cubicBezTo>
                <a:cubicBezTo>
                  <a:pt x="416483" y="373703"/>
                  <a:pt x="407203" y="365017"/>
                  <a:pt x="399495" y="355107"/>
                </a:cubicBezTo>
                <a:cubicBezTo>
                  <a:pt x="348469" y="289502"/>
                  <a:pt x="389687" y="308267"/>
                  <a:pt x="328474" y="292963"/>
                </a:cubicBezTo>
                <a:cubicBezTo>
                  <a:pt x="319596" y="287045"/>
                  <a:pt x="310173" y="281873"/>
                  <a:pt x="301841" y="275208"/>
                </a:cubicBezTo>
                <a:cubicBezTo>
                  <a:pt x="295305" y="269979"/>
                  <a:pt x="291262" y="261759"/>
                  <a:pt x="284085" y="257453"/>
                </a:cubicBezTo>
                <a:cubicBezTo>
                  <a:pt x="218460" y="218078"/>
                  <a:pt x="298155" y="284690"/>
                  <a:pt x="230819" y="230820"/>
                </a:cubicBezTo>
                <a:cubicBezTo>
                  <a:pt x="224283" y="225591"/>
                  <a:pt x="219600" y="218293"/>
                  <a:pt x="213064" y="213064"/>
                </a:cubicBezTo>
                <a:cubicBezTo>
                  <a:pt x="192152" y="196334"/>
                  <a:pt x="175220" y="189704"/>
                  <a:pt x="150920" y="177554"/>
                </a:cubicBezTo>
                <a:cubicBezTo>
                  <a:pt x="81721" y="108351"/>
                  <a:pt x="196090" y="220405"/>
                  <a:pt x="106532" y="142043"/>
                </a:cubicBezTo>
                <a:cubicBezTo>
                  <a:pt x="90784" y="128264"/>
                  <a:pt x="76939" y="112451"/>
                  <a:pt x="62143" y="97655"/>
                </a:cubicBezTo>
                <a:lnTo>
                  <a:pt x="44388" y="79899"/>
                </a:lnTo>
                <a:cubicBezTo>
                  <a:pt x="41429" y="71021"/>
                  <a:pt x="40153" y="61391"/>
                  <a:pt x="35510" y="53266"/>
                </a:cubicBezTo>
                <a:cubicBezTo>
                  <a:pt x="28169" y="40420"/>
                  <a:pt x="17084" y="30067"/>
                  <a:pt x="8877" y="17756"/>
                </a:cubicBezTo>
                <a:cubicBezTo>
                  <a:pt x="5207" y="12250"/>
                  <a:pt x="2959" y="5919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8922" name="Picture 19" descr="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5326063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81505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76401"/>
            <a:ext cx="5181600" cy="4449763"/>
          </a:xfrm>
          <a:blipFill rotWithShape="0">
            <a:blip r:embed="rId2"/>
            <a:stretch>
              <a:fillRect l="-706" t="-9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 descr=" 4"/>
          <p:cNvSpPr/>
          <p:nvPr/>
        </p:nvSpPr>
        <p:spPr>
          <a:xfrm>
            <a:off x="7369175" y="1974850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9940" name="图片 18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1600201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图片 21" descr="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176" y="334645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16" descr=" 2"/>
          <p:cNvSpPr txBox="1">
            <a:spLocks noChangeArrowheads="1"/>
          </p:cNvSpPr>
          <p:nvPr/>
        </p:nvSpPr>
        <p:spPr bwMode="auto">
          <a:xfrm>
            <a:off x="9251951" y="5965825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39943" name="TextBox 19" descr=" 17"/>
          <p:cNvSpPr txBox="1">
            <a:spLocks noChangeArrowheads="1"/>
          </p:cNvSpPr>
          <p:nvPr/>
        </p:nvSpPr>
        <p:spPr bwMode="auto">
          <a:xfrm>
            <a:off x="9415463" y="1898650"/>
            <a:ext cx="315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24" name="Freeform 17" descr=" 18"/>
          <p:cNvSpPr/>
          <p:nvPr/>
        </p:nvSpPr>
        <p:spPr>
          <a:xfrm>
            <a:off x="9145588" y="3922714"/>
            <a:ext cx="577850" cy="1589087"/>
          </a:xfrm>
          <a:custGeom>
            <a:avLst/>
            <a:gdLst>
              <a:gd name="connsiteX0" fmla="*/ 0 w 577048"/>
              <a:gd name="connsiteY0" fmla="*/ 1589102 h 1589102"/>
              <a:gd name="connsiteX1" fmla="*/ 8877 w 577048"/>
              <a:gd name="connsiteY1" fmla="*/ 1180730 h 1589102"/>
              <a:gd name="connsiteX2" fmla="*/ 17755 w 577048"/>
              <a:gd name="connsiteY2" fmla="*/ 1136341 h 1589102"/>
              <a:gd name="connsiteX3" fmla="*/ 62143 w 577048"/>
              <a:gd name="connsiteY3" fmla="*/ 1091953 h 1589102"/>
              <a:gd name="connsiteX4" fmla="*/ 79899 w 577048"/>
              <a:gd name="connsiteY4" fmla="*/ 1074198 h 1589102"/>
              <a:gd name="connsiteX5" fmla="*/ 106532 w 577048"/>
              <a:gd name="connsiteY5" fmla="*/ 1065320 h 1589102"/>
              <a:gd name="connsiteX6" fmla="*/ 133165 w 577048"/>
              <a:gd name="connsiteY6" fmla="*/ 1047565 h 1589102"/>
              <a:gd name="connsiteX7" fmla="*/ 186431 w 577048"/>
              <a:gd name="connsiteY7" fmla="*/ 1029809 h 1589102"/>
              <a:gd name="connsiteX8" fmla="*/ 239697 w 577048"/>
              <a:gd name="connsiteY8" fmla="*/ 1003176 h 1589102"/>
              <a:gd name="connsiteX9" fmla="*/ 301841 w 577048"/>
              <a:gd name="connsiteY9" fmla="*/ 976543 h 1589102"/>
              <a:gd name="connsiteX10" fmla="*/ 363984 w 577048"/>
              <a:gd name="connsiteY10" fmla="*/ 949910 h 1589102"/>
              <a:gd name="connsiteX11" fmla="*/ 381740 w 577048"/>
              <a:gd name="connsiteY11" fmla="*/ 932155 h 1589102"/>
              <a:gd name="connsiteX12" fmla="*/ 443883 w 577048"/>
              <a:gd name="connsiteY12" fmla="*/ 905522 h 1589102"/>
              <a:gd name="connsiteX13" fmla="*/ 470516 w 577048"/>
              <a:gd name="connsiteY13" fmla="*/ 878889 h 1589102"/>
              <a:gd name="connsiteX14" fmla="*/ 497149 w 577048"/>
              <a:gd name="connsiteY14" fmla="*/ 861134 h 1589102"/>
              <a:gd name="connsiteX15" fmla="*/ 541538 w 577048"/>
              <a:gd name="connsiteY15" fmla="*/ 816745 h 1589102"/>
              <a:gd name="connsiteX16" fmla="*/ 550415 w 577048"/>
              <a:gd name="connsiteY16" fmla="*/ 790112 h 1589102"/>
              <a:gd name="connsiteX17" fmla="*/ 559293 w 577048"/>
              <a:gd name="connsiteY17" fmla="*/ 745724 h 1589102"/>
              <a:gd name="connsiteX18" fmla="*/ 568171 w 577048"/>
              <a:gd name="connsiteY18" fmla="*/ 719091 h 1589102"/>
              <a:gd name="connsiteX19" fmla="*/ 577048 w 577048"/>
              <a:gd name="connsiteY19" fmla="*/ 683580 h 1589102"/>
              <a:gd name="connsiteX20" fmla="*/ 568171 w 577048"/>
              <a:gd name="connsiteY20" fmla="*/ 390617 h 1589102"/>
              <a:gd name="connsiteX21" fmla="*/ 559293 w 577048"/>
              <a:gd name="connsiteY21" fmla="*/ 337351 h 1589102"/>
              <a:gd name="connsiteX22" fmla="*/ 541538 w 577048"/>
              <a:gd name="connsiteY22" fmla="*/ 301840 h 1589102"/>
              <a:gd name="connsiteX23" fmla="*/ 523782 w 577048"/>
              <a:gd name="connsiteY23" fmla="*/ 221941 h 1589102"/>
              <a:gd name="connsiteX24" fmla="*/ 514905 w 577048"/>
              <a:gd name="connsiteY24" fmla="*/ 186431 h 1589102"/>
              <a:gd name="connsiteX25" fmla="*/ 497149 w 577048"/>
              <a:gd name="connsiteY25" fmla="*/ 150920 h 1589102"/>
              <a:gd name="connsiteX26" fmla="*/ 488272 w 577048"/>
              <a:gd name="connsiteY26" fmla="*/ 115409 h 1589102"/>
              <a:gd name="connsiteX27" fmla="*/ 470516 w 577048"/>
              <a:gd name="connsiteY27" fmla="*/ 17755 h 1589102"/>
              <a:gd name="connsiteX28" fmla="*/ 461639 w 577048"/>
              <a:gd name="connsiteY28" fmla="*/ 0 h 158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7048" h="1589102">
                <a:moveTo>
                  <a:pt x="0" y="1589102"/>
                </a:moveTo>
                <a:cubicBezTo>
                  <a:pt x="2959" y="1452978"/>
                  <a:pt x="3542" y="1316782"/>
                  <a:pt x="8877" y="1180730"/>
                </a:cubicBezTo>
                <a:cubicBezTo>
                  <a:pt x="9468" y="1165652"/>
                  <a:pt x="12457" y="1150470"/>
                  <a:pt x="17755" y="1136341"/>
                </a:cubicBezTo>
                <a:cubicBezTo>
                  <a:pt x="29169" y="1105903"/>
                  <a:pt x="38892" y="1110554"/>
                  <a:pt x="62143" y="1091953"/>
                </a:cubicBezTo>
                <a:cubicBezTo>
                  <a:pt x="68679" y="1086724"/>
                  <a:pt x="72722" y="1078504"/>
                  <a:pt x="79899" y="1074198"/>
                </a:cubicBezTo>
                <a:cubicBezTo>
                  <a:pt x="87923" y="1069383"/>
                  <a:pt x="98162" y="1069505"/>
                  <a:pt x="106532" y="1065320"/>
                </a:cubicBezTo>
                <a:cubicBezTo>
                  <a:pt x="116075" y="1060548"/>
                  <a:pt x="123415" y="1051898"/>
                  <a:pt x="133165" y="1047565"/>
                </a:cubicBezTo>
                <a:cubicBezTo>
                  <a:pt x="150268" y="1039964"/>
                  <a:pt x="170858" y="1040191"/>
                  <a:pt x="186431" y="1029809"/>
                </a:cubicBezTo>
                <a:cubicBezTo>
                  <a:pt x="262757" y="978926"/>
                  <a:pt x="166187" y="1039931"/>
                  <a:pt x="239697" y="1003176"/>
                </a:cubicBezTo>
                <a:cubicBezTo>
                  <a:pt x="301004" y="972522"/>
                  <a:pt x="227936" y="995020"/>
                  <a:pt x="301841" y="976543"/>
                </a:cubicBezTo>
                <a:cubicBezTo>
                  <a:pt x="398784" y="911916"/>
                  <a:pt x="249330" y="1007237"/>
                  <a:pt x="363984" y="949910"/>
                </a:cubicBezTo>
                <a:cubicBezTo>
                  <a:pt x="371470" y="946167"/>
                  <a:pt x="374563" y="936461"/>
                  <a:pt x="381740" y="932155"/>
                </a:cubicBezTo>
                <a:cubicBezTo>
                  <a:pt x="454176" y="888694"/>
                  <a:pt x="352984" y="970450"/>
                  <a:pt x="443883" y="905522"/>
                </a:cubicBezTo>
                <a:cubicBezTo>
                  <a:pt x="454099" y="898225"/>
                  <a:pt x="460871" y="886926"/>
                  <a:pt x="470516" y="878889"/>
                </a:cubicBezTo>
                <a:cubicBezTo>
                  <a:pt x="478713" y="872059"/>
                  <a:pt x="488271" y="867052"/>
                  <a:pt x="497149" y="861134"/>
                </a:cubicBezTo>
                <a:cubicBezTo>
                  <a:pt x="517970" y="798674"/>
                  <a:pt x="486686" y="871598"/>
                  <a:pt x="541538" y="816745"/>
                </a:cubicBezTo>
                <a:cubicBezTo>
                  <a:pt x="548155" y="810128"/>
                  <a:pt x="548145" y="799190"/>
                  <a:pt x="550415" y="790112"/>
                </a:cubicBezTo>
                <a:cubicBezTo>
                  <a:pt x="554075" y="775473"/>
                  <a:pt x="555633" y="760362"/>
                  <a:pt x="559293" y="745724"/>
                </a:cubicBezTo>
                <a:cubicBezTo>
                  <a:pt x="561563" y="736646"/>
                  <a:pt x="565600" y="728089"/>
                  <a:pt x="568171" y="719091"/>
                </a:cubicBezTo>
                <a:cubicBezTo>
                  <a:pt x="571523" y="707359"/>
                  <a:pt x="574089" y="695417"/>
                  <a:pt x="577048" y="683580"/>
                </a:cubicBezTo>
                <a:cubicBezTo>
                  <a:pt x="574089" y="585926"/>
                  <a:pt x="573175" y="488188"/>
                  <a:pt x="568171" y="390617"/>
                </a:cubicBezTo>
                <a:cubicBezTo>
                  <a:pt x="567249" y="372640"/>
                  <a:pt x="564465" y="354592"/>
                  <a:pt x="559293" y="337351"/>
                </a:cubicBezTo>
                <a:cubicBezTo>
                  <a:pt x="555490" y="324675"/>
                  <a:pt x="547456" y="313677"/>
                  <a:pt x="541538" y="301840"/>
                </a:cubicBezTo>
                <a:cubicBezTo>
                  <a:pt x="525514" y="205700"/>
                  <a:pt x="541268" y="283141"/>
                  <a:pt x="523782" y="221941"/>
                </a:cubicBezTo>
                <a:cubicBezTo>
                  <a:pt x="520430" y="210210"/>
                  <a:pt x="519189" y="197855"/>
                  <a:pt x="514905" y="186431"/>
                </a:cubicBezTo>
                <a:cubicBezTo>
                  <a:pt x="510258" y="174039"/>
                  <a:pt x="503068" y="162757"/>
                  <a:pt x="497149" y="150920"/>
                </a:cubicBezTo>
                <a:cubicBezTo>
                  <a:pt x="494190" y="139083"/>
                  <a:pt x="490455" y="127413"/>
                  <a:pt x="488272" y="115409"/>
                </a:cubicBezTo>
                <a:cubicBezTo>
                  <a:pt x="480878" y="74741"/>
                  <a:pt x="482598" y="54001"/>
                  <a:pt x="470516" y="17755"/>
                </a:cubicBezTo>
                <a:cubicBezTo>
                  <a:pt x="468424" y="11478"/>
                  <a:pt x="464598" y="5918"/>
                  <a:pt x="46163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reeform 18" descr=" 19"/>
          <p:cNvSpPr/>
          <p:nvPr/>
        </p:nvSpPr>
        <p:spPr>
          <a:xfrm>
            <a:off x="9039226" y="2289175"/>
            <a:ext cx="550863" cy="1136650"/>
          </a:xfrm>
          <a:custGeom>
            <a:avLst/>
            <a:gdLst>
              <a:gd name="connsiteX0" fmla="*/ 550415 w 550415"/>
              <a:gd name="connsiteY0" fmla="*/ 1136342 h 1136342"/>
              <a:gd name="connsiteX1" fmla="*/ 541538 w 550415"/>
              <a:gd name="connsiteY1" fmla="*/ 665826 h 1136342"/>
              <a:gd name="connsiteX2" fmla="*/ 532660 w 550415"/>
              <a:gd name="connsiteY2" fmla="*/ 612560 h 1136342"/>
              <a:gd name="connsiteX3" fmla="*/ 514905 w 550415"/>
              <a:gd name="connsiteY3" fmla="*/ 577049 h 1136342"/>
              <a:gd name="connsiteX4" fmla="*/ 506027 w 550415"/>
              <a:gd name="connsiteY4" fmla="*/ 532660 h 1136342"/>
              <a:gd name="connsiteX5" fmla="*/ 497149 w 550415"/>
              <a:gd name="connsiteY5" fmla="*/ 479394 h 1136342"/>
              <a:gd name="connsiteX6" fmla="*/ 479394 w 550415"/>
              <a:gd name="connsiteY6" fmla="*/ 443884 h 1136342"/>
              <a:gd name="connsiteX7" fmla="*/ 470516 w 550415"/>
              <a:gd name="connsiteY7" fmla="*/ 417251 h 1136342"/>
              <a:gd name="connsiteX8" fmla="*/ 426128 w 550415"/>
              <a:gd name="connsiteY8" fmla="*/ 381740 h 1136342"/>
              <a:gd name="connsiteX9" fmla="*/ 399495 w 550415"/>
              <a:gd name="connsiteY9" fmla="*/ 355107 h 1136342"/>
              <a:gd name="connsiteX10" fmla="*/ 328474 w 550415"/>
              <a:gd name="connsiteY10" fmla="*/ 292963 h 1136342"/>
              <a:gd name="connsiteX11" fmla="*/ 301841 w 550415"/>
              <a:gd name="connsiteY11" fmla="*/ 275208 h 1136342"/>
              <a:gd name="connsiteX12" fmla="*/ 284085 w 550415"/>
              <a:gd name="connsiteY12" fmla="*/ 257453 h 1136342"/>
              <a:gd name="connsiteX13" fmla="*/ 230819 w 550415"/>
              <a:gd name="connsiteY13" fmla="*/ 230820 h 1136342"/>
              <a:gd name="connsiteX14" fmla="*/ 213064 w 550415"/>
              <a:gd name="connsiteY14" fmla="*/ 213064 h 1136342"/>
              <a:gd name="connsiteX15" fmla="*/ 150920 w 550415"/>
              <a:gd name="connsiteY15" fmla="*/ 177554 h 1136342"/>
              <a:gd name="connsiteX16" fmla="*/ 106532 w 550415"/>
              <a:gd name="connsiteY16" fmla="*/ 142043 h 1136342"/>
              <a:gd name="connsiteX17" fmla="*/ 62143 w 550415"/>
              <a:gd name="connsiteY17" fmla="*/ 97655 h 1136342"/>
              <a:gd name="connsiteX18" fmla="*/ 44388 w 550415"/>
              <a:gd name="connsiteY18" fmla="*/ 79899 h 1136342"/>
              <a:gd name="connsiteX19" fmla="*/ 35510 w 550415"/>
              <a:gd name="connsiteY19" fmla="*/ 53266 h 1136342"/>
              <a:gd name="connsiteX20" fmla="*/ 8877 w 550415"/>
              <a:gd name="connsiteY20" fmla="*/ 17756 h 1136342"/>
              <a:gd name="connsiteX21" fmla="*/ 0 w 550415"/>
              <a:gd name="connsiteY21" fmla="*/ 0 h 113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0415" h="1136342">
                <a:moveTo>
                  <a:pt x="550415" y="1136342"/>
                </a:moveTo>
                <a:cubicBezTo>
                  <a:pt x="547456" y="979503"/>
                  <a:pt x="546852" y="822603"/>
                  <a:pt x="541538" y="665826"/>
                </a:cubicBezTo>
                <a:cubicBezTo>
                  <a:pt x="540928" y="647836"/>
                  <a:pt x="537832" y="629801"/>
                  <a:pt x="532660" y="612560"/>
                </a:cubicBezTo>
                <a:cubicBezTo>
                  <a:pt x="528857" y="599884"/>
                  <a:pt x="520823" y="588886"/>
                  <a:pt x="514905" y="577049"/>
                </a:cubicBezTo>
                <a:cubicBezTo>
                  <a:pt x="511946" y="562253"/>
                  <a:pt x="508726" y="547506"/>
                  <a:pt x="506027" y="532660"/>
                </a:cubicBezTo>
                <a:cubicBezTo>
                  <a:pt x="502807" y="514950"/>
                  <a:pt x="502321" y="496635"/>
                  <a:pt x="497149" y="479394"/>
                </a:cubicBezTo>
                <a:cubicBezTo>
                  <a:pt x="493346" y="466718"/>
                  <a:pt x="484607" y="456048"/>
                  <a:pt x="479394" y="443884"/>
                </a:cubicBezTo>
                <a:cubicBezTo>
                  <a:pt x="475708" y="435283"/>
                  <a:pt x="475331" y="425275"/>
                  <a:pt x="470516" y="417251"/>
                </a:cubicBezTo>
                <a:cubicBezTo>
                  <a:pt x="460183" y="400029"/>
                  <a:pt x="440647" y="393839"/>
                  <a:pt x="426128" y="381740"/>
                </a:cubicBezTo>
                <a:cubicBezTo>
                  <a:pt x="416483" y="373703"/>
                  <a:pt x="407203" y="365017"/>
                  <a:pt x="399495" y="355107"/>
                </a:cubicBezTo>
                <a:cubicBezTo>
                  <a:pt x="348469" y="289502"/>
                  <a:pt x="389687" y="308267"/>
                  <a:pt x="328474" y="292963"/>
                </a:cubicBezTo>
                <a:cubicBezTo>
                  <a:pt x="319596" y="287045"/>
                  <a:pt x="310173" y="281873"/>
                  <a:pt x="301841" y="275208"/>
                </a:cubicBezTo>
                <a:cubicBezTo>
                  <a:pt x="295305" y="269979"/>
                  <a:pt x="291262" y="261759"/>
                  <a:pt x="284085" y="257453"/>
                </a:cubicBezTo>
                <a:cubicBezTo>
                  <a:pt x="218460" y="218078"/>
                  <a:pt x="298155" y="284690"/>
                  <a:pt x="230819" y="230820"/>
                </a:cubicBezTo>
                <a:cubicBezTo>
                  <a:pt x="224283" y="225591"/>
                  <a:pt x="219600" y="218293"/>
                  <a:pt x="213064" y="213064"/>
                </a:cubicBezTo>
                <a:cubicBezTo>
                  <a:pt x="192152" y="196334"/>
                  <a:pt x="175220" y="189704"/>
                  <a:pt x="150920" y="177554"/>
                </a:cubicBezTo>
                <a:cubicBezTo>
                  <a:pt x="81721" y="108351"/>
                  <a:pt x="196090" y="220405"/>
                  <a:pt x="106532" y="142043"/>
                </a:cubicBezTo>
                <a:cubicBezTo>
                  <a:pt x="90784" y="128264"/>
                  <a:pt x="76939" y="112451"/>
                  <a:pt x="62143" y="97655"/>
                </a:cubicBezTo>
                <a:lnTo>
                  <a:pt x="44388" y="79899"/>
                </a:lnTo>
                <a:cubicBezTo>
                  <a:pt x="41429" y="71021"/>
                  <a:pt x="40153" y="61391"/>
                  <a:pt x="35510" y="53266"/>
                </a:cubicBezTo>
                <a:cubicBezTo>
                  <a:pt x="28169" y="40420"/>
                  <a:pt x="17084" y="30067"/>
                  <a:pt x="8877" y="17756"/>
                </a:cubicBezTo>
                <a:cubicBezTo>
                  <a:pt x="5207" y="12250"/>
                  <a:pt x="2959" y="5919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9946" name="Picture 19" descr="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5326063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04358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76401"/>
            <a:ext cx="5388238" cy="4449763"/>
          </a:xfrm>
          <a:blipFill rotWithShape="0">
            <a:blip r:embed="rId2"/>
            <a:stretch>
              <a:fillRect l="-679" t="-9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 descr=" 4"/>
          <p:cNvSpPr/>
          <p:nvPr/>
        </p:nvSpPr>
        <p:spPr>
          <a:xfrm>
            <a:off x="7369175" y="1974850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0964" name="图片 18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1600201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图片 21" descr="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176" y="334645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16" descr=" 2"/>
          <p:cNvSpPr txBox="1">
            <a:spLocks noChangeArrowheads="1"/>
          </p:cNvSpPr>
          <p:nvPr/>
        </p:nvSpPr>
        <p:spPr bwMode="auto">
          <a:xfrm>
            <a:off x="9251951" y="5965825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40967" name="TextBox 19" descr=" 17"/>
          <p:cNvSpPr txBox="1">
            <a:spLocks noChangeArrowheads="1"/>
          </p:cNvSpPr>
          <p:nvPr/>
        </p:nvSpPr>
        <p:spPr bwMode="auto">
          <a:xfrm>
            <a:off x="9415463" y="1898650"/>
            <a:ext cx="315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24" name="Freeform 17" descr=" 18"/>
          <p:cNvSpPr/>
          <p:nvPr/>
        </p:nvSpPr>
        <p:spPr>
          <a:xfrm>
            <a:off x="9145588" y="3922714"/>
            <a:ext cx="577850" cy="1589087"/>
          </a:xfrm>
          <a:custGeom>
            <a:avLst/>
            <a:gdLst>
              <a:gd name="connsiteX0" fmla="*/ 0 w 577048"/>
              <a:gd name="connsiteY0" fmla="*/ 1589102 h 1589102"/>
              <a:gd name="connsiteX1" fmla="*/ 8877 w 577048"/>
              <a:gd name="connsiteY1" fmla="*/ 1180730 h 1589102"/>
              <a:gd name="connsiteX2" fmla="*/ 17755 w 577048"/>
              <a:gd name="connsiteY2" fmla="*/ 1136341 h 1589102"/>
              <a:gd name="connsiteX3" fmla="*/ 62143 w 577048"/>
              <a:gd name="connsiteY3" fmla="*/ 1091953 h 1589102"/>
              <a:gd name="connsiteX4" fmla="*/ 79899 w 577048"/>
              <a:gd name="connsiteY4" fmla="*/ 1074198 h 1589102"/>
              <a:gd name="connsiteX5" fmla="*/ 106532 w 577048"/>
              <a:gd name="connsiteY5" fmla="*/ 1065320 h 1589102"/>
              <a:gd name="connsiteX6" fmla="*/ 133165 w 577048"/>
              <a:gd name="connsiteY6" fmla="*/ 1047565 h 1589102"/>
              <a:gd name="connsiteX7" fmla="*/ 186431 w 577048"/>
              <a:gd name="connsiteY7" fmla="*/ 1029809 h 1589102"/>
              <a:gd name="connsiteX8" fmla="*/ 239697 w 577048"/>
              <a:gd name="connsiteY8" fmla="*/ 1003176 h 1589102"/>
              <a:gd name="connsiteX9" fmla="*/ 301841 w 577048"/>
              <a:gd name="connsiteY9" fmla="*/ 976543 h 1589102"/>
              <a:gd name="connsiteX10" fmla="*/ 363984 w 577048"/>
              <a:gd name="connsiteY10" fmla="*/ 949910 h 1589102"/>
              <a:gd name="connsiteX11" fmla="*/ 381740 w 577048"/>
              <a:gd name="connsiteY11" fmla="*/ 932155 h 1589102"/>
              <a:gd name="connsiteX12" fmla="*/ 443883 w 577048"/>
              <a:gd name="connsiteY12" fmla="*/ 905522 h 1589102"/>
              <a:gd name="connsiteX13" fmla="*/ 470516 w 577048"/>
              <a:gd name="connsiteY13" fmla="*/ 878889 h 1589102"/>
              <a:gd name="connsiteX14" fmla="*/ 497149 w 577048"/>
              <a:gd name="connsiteY14" fmla="*/ 861134 h 1589102"/>
              <a:gd name="connsiteX15" fmla="*/ 541538 w 577048"/>
              <a:gd name="connsiteY15" fmla="*/ 816745 h 1589102"/>
              <a:gd name="connsiteX16" fmla="*/ 550415 w 577048"/>
              <a:gd name="connsiteY16" fmla="*/ 790112 h 1589102"/>
              <a:gd name="connsiteX17" fmla="*/ 559293 w 577048"/>
              <a:gd name="connsiteY17" fmla="*/ 745724 h 1589102"/>
              <a:gd name="connsiteX18" fmla="*/ 568171 w 577048"/>
              <a:gd name="connsiteY18" fmla="*/ 719091 h 1589102"/>
              <a:gd name="connsiteX19" fmla="*/ 577048 w 577048"/>
              <a:gd name="connsiteY19" fmla="*/ 683580 h 1589102"/>
              <a:gd name="connsiteX20" fmla="*/ 568171 w 577048"/>
              <a:gd name="connsiteY20" fmla="*/ 390617 h 1589102"/>
              <a:gd name="connsiteX21" fmla="*/ 559293 w 577048"/>
              <a:gd name="connsiteY21" fmla="*/ 337351 h 1589102"/>
              <a:gd name="connsiteX22" fmla="*/ 541538 w 577048"/>
              <a:gd name="connsiteY22" fmla="*/ 301840 h 1589102"/>
              <a:gd name="connsiteX23" fmla="*/ 523782 w 577048"/>
              <a:gd name="connsiteY23" fmla="*/ 221941 h 1589102"/>
              <a:gd name="connsiteX24" fmla="*/ 514905 w 577048"/>
              <a:gd name="connsiteY24" fmla="*/ 186431 h 1589102"/>
              <a:gd name="connsiteX25" fmla="*/ 497149 w 577048"/>
              <a:gd name="connsiteY25" fmla="*/ 150920 h 1589102"/>
              <a:gd name="connsiteX26" fmla="*/ 488272 w 577048"/>
              <a:gd name="connsiteY26" fmla="*/ 115409 h 1589102"/>
              <a:gd name="connsiteX27" fmla="*/ 470516 w 577048"/>
              <a:gd name="connsiteY27" fmla="*/ 17755 h 1589102"/>
              <a:gd name="connsiteX28" fmla="*/ 461639 w 577048"/>
              <a:gd name="connsiteY28" fmla="*/ 0 h 158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7048" h="1589102">
                <a:moveTo>
                  <a:pt x="0" y="1589102"/>
                </a:moveTo>
                <a:cubicBezTo>
                  <a:pt x="2959" y="1452978"/>
                  <a:pt x="3542" y="1316782"/>
                  <a:pt x="8877" y="1180730"/>
                </a:cubicBezTo>
                <a:cubicBezTo>
                  <a:pt x="9468" y="1165652"/>
                  <a:pt x="12457" y="1150470"/>
                  <a:pt x="17755" y="1136341"/>
                </a:cubicBezTo>
                <a:cubicBezTo>
                  <a:pt x="29169" y="1105903"/>
                  <a:pt x="38892" y="1110554"/>
                  <a:pt x="62143" y="1091953"/>
                </a:cubicBezTo>
                <a:cubicBezTo>
                  <a:pt x="68679" y="1086724"/>
                  <a:pt x="72722" y="1078504"/>
                  <a:pt x="79899" y="1074198"/>
                </a:cubicBezTo>
                <a:cubicBezTo>
                  <a:pt x="87923" y="1069383"/>
                  <a:pt x="98162" y="1069505"/>
                  <a:pt x="106532" y="1065320"/>
                </a:cubicBezTo>
                <a:cubicBezTo>
                  <a:pt x="116075" y="1060548"/>
                  <a:pt x="123415" y="1051898"/>
                  <a:pt x="133165" y="1047565"/>
                </a:cubicBezTo>
                <a:cubicBezTo>
                  <a:pt x="150268" y="1039964"/>
                  <a:pt x="170858" y="1040191"/>
                  <a:pt x="186431" y="1029809"/>
                </a:cubicBezTo>
                <a:cubicBezTo>
                  <a:pt x="262757" y="978926"/>
                  <a:pt x="166187" y="1039931"/>
                  <a:pt x="239697" y="1003176"/>
                </a:cubicBezTo>
                <a:cubicBezTo>
                  <a:pt x="301004" y="972522"/>
                  <a:pt x="227936" y="995020"/>
                  <a:pt x="301841" y="976543"/>
                </a:cubicBezTo>
                <a:cubicBezTo>
                  <a:pt x="398784" y="911916"/>
                  <a:pt x="249330" y="1007237"/>
                  <a:pt x="363984" y="949910"/>
                </a:cubicBezTo>
                <a:cubicBezTo>
                  <a:pt x="371470" y="946167"/>
                  <a:pt x="374563" y="936461"/>
                  <a:pt x="381740" y="932155"/>
                </a:cubicBezTo>
                <a:cubicBezTo>
                  <a:pt x="454176" y="888694"/>
                  <a:pt x="352984" y="970450"/>
                  <a:pt x="443883" y="905522"/>
                </a:cubicBezTo>
                <a:cubicBezTo>
                  <a:pt x="454099" y="898225"/>
                  <a:pt x="460871" y="886926"/>
                  <a:pt x="470516" y="878889"/>
                </a:cubicBezTo>
                <a:cubicBezTo>
                  <a:pt x="478713" y="872059"/>
                  <a:pt x="488271" y="867052"/>
                  <a:pt x="497149" y="861134"/>
                </a:cubicBezTo>
                <a:cubicBezTo>
                  <a:pt x="517970" y="798674"/>
                  <a:pt x="486686" y="871598"/>
                  <a:pt x="541538" y="816745"/>
                </a:cubicBezTo>
                <a:cubicBezTo>
                  <a:pt x="548155" y="810128"/>
                  <a:pt x="548145" y="799190"/>
                  <a:pt x="550415" y="790112"/>
                </a:cubicBezTo>
                <a:cubicBezTo>
                  <a:pt x="554075" y="775473"/>
                  <a:pt x="555633" y="760362"/>
                  <a:pt x="559293" y="745724"/>
                </a:cubicBezTo>
                <a:cubicBezTo>
                  <a:pt x="561563" y="736646"/>
                  <a:pt x="565600" y="728089"/>
                  <a:pt x="568171" y="719091"/>
                </a:cubicBezTo>
                <a:cubicBezTo>
                  <a:pt x="571523" y="707359"/>
                  <a:pt x="574089" y="695417"/>
                  <a:pt x="577048" y="683580"/>
                </a:cubicBezTo>
                <a:cubicBezTo>
                  <a:pt x="574089" y="585926"/>
                  <a:pt x="573175" y="488188"/>
                  <a:pt x="568171" y="390617"/>
                </a:cubicBezTo>
                <a:cubicBezTo>
                  <a:pt x="567249" y="372640"/>
                  <a:pt x="564465" y="354592"/>
                  <a:pt x="559293" y="337351"/>
                </a:cubicBezTo>
                <a:cubicBezTo>
                  <a:pt x="555490" y="324675"/>
                  <a:pt x="547456" y="313677"/>
                  <a:pt x="541538" y="301840"/>
                </a:cubicBezTo>
                <a:cubicBezTo>
                  <a:pt x="525514" y="205700"/>
                  <a:pt x="541268" y="283141"/>
                  <a:pt x="523782" y="221941"/>
                </a:cubicBezTo>
                <a:cubicBezTo>
                  <a:pt x="520430" y="210210"/>
                  <a:pt x="519189" y="197855"/>
                  <a:pt x="514905" y="186431"/>
                </a:cubicBezTo>
                <a:cubicBezTo>
                  <a:pt x="510258" y="174039"/>
                  <a:pt x="503068" y="162757"/>
                  <a:pt x="497149" y="150920"/>
                </a:cubicBezTo>
                <a:cubicBezTo>
                  <a:pt x="494190" y="139083"/>
                  <a:pt x="490455" y="127413"/>
                  <a:pt x="488272" y="115409"/>
                </a:cubicBezTo>
                <a:cubicBezTo>
                  <a:pt x="480878" y="74741"/>
                  <a:pt x="482598" y="54001"/>
                  <a:pt x="470516" y="17755"/>
                </a:cubicBezTo>
                <a:cubicBezTo>
                  <a:pt x="468424" y="11478"/>
                  <a:pt x="464598" y="5918"/>
                  <a:pt x="46163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reeform 18" descr=" 19"/>
          <p:cNvSpPr/>
          <p:nvPr/>
        </p:nvSpPr>
        <p:spPr>
          <a:xfrm>
            <a:off x="9039226" y="2289175"/>
            <a:ext cx="550863" cy="1136650"/>
          </a:xfrm>
          <a:custGeom>
            <a:avLst/>
            <a:gdLst>
              <a:gd name="connsiteX0" fmla="*/ 550415 w 550415"/>
              <a:gd name="connsiteY0" fmla="*/ 1136342 h 1136342"/>
              <a:gd name="connsiteX1" fmla="*/ 541538 w 550415"/>
              <a:gd name="connsiteY1" fmla="*/ 665826 h 1136342"/>
              <a:gd name="connsiteX2" fmla="*/ 532660 w 550415"/>
              <a:gd name="connsiteY2" fmla="*/ 612560 h 1136342"/>
              <a:gd name="connsiteX3" fmla="*/ 514905 w 550415"/>
              <a:gd name="connsiteY3" fmla="*/ 577049 h 1136342"/>
              <a:gd name="connsiteX4" fmla="*/ 506027 w 550415"/>
              <a:gd name="connsiteY4" fmla="*/ 532660 h 1136342"/>
              <a:gd name="connsiteX5" fmla="*/ 497149 w 550415"/>
              <a:gd name="connsiteY5" fmla="*/ 479394 h 1136342"/>
              <a:gd name="connsiteX6" fmla="*/ 479394 w 550415"/>
              <a:gd name="connsiteY6" fmla="*/ 443884 h 1136342"/>
              <a:gd name="connsiteX7" fmla="*/ 470516 w 550415"/>
              <a:gd name="connsiteY7" fmla="*/ 417251 h 1136342"/>
              <a:gd name="connsiteX8" fmla="*/ 426128 w 550415"/>
              <a:gd name="connsiteY8" fmla="*/ 381740 h 1136342"/>
              <a:gd name="connsiteX9" fmla="*/ 399495 w 550415"/>
              <a:gd name="connsiteY9" fmla="*/ 355107 h 1136342"/>
              <a:gd name="connsiteX10" fmla="*/ 328474 w 550415"/>
              <a:gd name="connsiteY10" fmla="*/ 292963 h 1136342"/>
              <a:gd name="connsiteX11" fmla="*/ 301841 w 550415"/>
              <a:gd name="connsiteY11" fmla="*/ 275208 h 1136342"/>
              <a:gd name="connsiteX12" fmla="*/ 284085 w 550415"/>
              <a:gd name="connsiteY12" fmla="*/ 257453 h 1136342"/>
              <a:gd name="connsiteX13" fmla="*/ 230819 w 550415"/>
              <a:gd name="connsiteY13" fmla="*/ 230820 h 1136342"/>
              <a:gd name="connsiteX14" fmla="*/ 213064 w 550415"/>
              <a:gd name="connsiteY14" fmla="*/ 213064 h 1136342"/>
              <a:gd name="connsiteX15" fmla="*/ 150920 w 550415"/>
              <a:gd name="connsiteY15" fmla="*/ 177554 h 1136342"/>
              <a:gd name="connsiteX16" fmla="*/ 106532 w 550415"/>
              <a:gd name="connsiteY16" fmla="*/ 142043 h 1136342"/>
              <a:gd name="connsiteX17" fmla="*/ 62143 w 550415"/>
              <a:gd name="connsiteY17" fmla="*/ 97655 h 1136342"/>
              <a:gd name="connsiteX18" fmla="*/ 44388 w 550415"/>
              <a:gd name="connsiteY18" fmla="*/ 79899 h 1136342"/>
              <a:gd name="connsiteX19" fmla="*/ 35510 w 550415"/>
              <a:gd name="connsiteY19" fmla="*/ 53266 h 1136342"/>
              <a:gd name="connsiteX20" fmla="*/ 8877 w 550415"/>
              <a:gd name="connsiteY20" fmla="*/ 17756 h 1136342"/>
              <a:gd name="connsiteX21" fmla="*/ 0 w 550415"/>
              <a:gd name="connsiteY21" fmla="*/ 0 h 113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0415" h="1136342">
                <a:moveTo>
                  <a:pt x="550415" y="1136342"/>
                </a:moveTo>
                <a:cubicBezTo>
                  <a:pt x="547456" y="979503"/>
                  <a:pt x="546852" y="822603"/>
                  <a:pt x="541538" y="665826"/>
                </a:cubicBezTo>
                <a:cubicBezTo>
                  <a:pt x="540928" y="647836"/>
                  <a:pt x="537832" y="629801"/>
                  <a:pt x="532660" y="612560"/>
                </a:cubicBezTo>
                <a:cubicBezTo>
                  <a:pt x="528857" y="599884"/>
                  <a:pt x="520823" y="588886"/>
                  <a:pt x="514905" y="577049"/>
                </a:cubicBezTo>
                <a:cubicBezTo>
                  <a:pt x="511946" y="562253"/>
                  <a:pt x="508726" y="547506"/>
                  <a:pt x="506027" y="532660"/>
                </a:cubicBezTo>
                <a:cubicBezTo>
                  <a:pt x="502807" y="514950"/>
                  <a:pt x="502321" y="496635"/>
                  <a:pt x="497149" y="479394"/>
                </a:cubicBezTo>
                <a:cubicBezTo>
                  <a:pt x="493346" y="466718"/>
                  <a:pt x="484607" y="456048"/>
                  <a:pt x="479394" y="443884"/>
                </a:cubicBezTo>
                <a:cubicBezTo>
                  <a:pt x="475708" y="435283"/>
                  <a:pt x="475331" y="425275"/>
                  <a:pt x="470516" y="417251"/>
                </a:cubicBezTo>
                <a:cubicBezTo>
                  <a:pt x="460183" y="400029"/>
                  <a:pt x="440647" y="393839"/>
                  <a:pt x="426128" y="381740"/>
                </a:cubicBezTo>
                <a:cubicBezTo>
                  <a:pt x="416483" y="373703"/>
                  <a:pt x="407203" y="365017"/>
                  <a:pt x="399495" y="355107"/>
                </a:cubicBezTo>
                <a:cubicBezTo>
                  <a:pt x="348469" y="289502"/>
                  <a:pt x="389687" y="308267"/>
                  <a:pt x="328474" y="292963"/>
                </a:cubicBezTo>
                <a:cubicBezTo>
                  <a:pt x="319596" y="287045"/>
                  <a:pt x="310173" y="281873"/>
                  <a:pt x="301841" y="275208"/>
                </a:cubicBezTo>
                <a:cubicBezTo>
                  <a:pt x="295305" y="269979"/>
                  <a:pt x="291262" y="261759"/>
                  <a:pt x="284085" y="257453"/>
                </a:cubicBezTo>
                <a:cubicBezTo>
                  <a:pt x="218460" y="218078"/>
                  <a:pt x="298155" y="284690"/>
                  <a:pt x="230819" y="230820"/>
                </a:cubicBezTo>
                <a:cubicBezTo>
                  <a:pt x="224283" y="225591"/>
                  <a:pt x="219600" y="218293"/>
                  <a:pt x="213064" y="213064"/>
                </a:cubicBezTo>
                <a:cubicBezTo>
                  <a:pt x="192152" y="196334"/>
                  <a:pt x="175220" y="189704"/>
                  <a:pt x="150920" y="177554"/>
                </a:cubicBezTo>
                <a:cubicBezTo>
                  <a:pt x="81721" y="108351"/>
                  <a:pt x="196090" y="220405"/>
                  <a:pt x="106532" y="142043"/>
                </a:cubicBezTo>
                <a:cubicBezTo>
                  <a:pt x="90784" y="128264"/>
                  <a:pt x="76939" y="112451"/>
                  <a:pt x="62143" y="97655"/>
                </a:cubicBezTo>
                <a:lnTo>
                  <a:pt x="44388" y="79899"/>
                </a:lnTo>
                <a:cubicBezTo>
                  <a:pt x="41429" y="71021"/>
                  <a:pt x="40153" y="61391"/>
                  <a:pt x="35510" y="53266"/>
                </a:cubicBezTo>
                <a:cubicBezTo>
                  <a:pt x="28169" y="40420"/>
                  <a:pt x="17084" y="30067"/>
                  <a:pt x="8877" y="17756"/>
                </a:cubicBezTo>
                <a:cubicBezTo>
                  <a:pt x="5207" y="12250"/>
                  <a:pt x="2959" y="5919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0970" name="Picture 19" descr="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5326063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514600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76401"/>
            <a:ext cx="5181600" cy="4449763"/>
          </a:xfrm>
          <a:blipFill rotWithShape="0">
            <a:blip r:embed="rId2"/>
            <a:stretch>
              <a:fillRect l="-706" t="-9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 descr=" 4"/>
          <p:cNvSpPr/>
          <p:nvPr/>
        </p:nvSpPr>
        <p:spPr>
          <a:xfrm>
            <a:off x="7369175" y="1974850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8" name="图片 18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1600201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图片 21" descr="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176" y="334645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图片 17" descr="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266065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图片 17" descr="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3484564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图片 17" descr="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9" y="3730626"/>
            <a:ext cx="185737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图片 17" descr="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441325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图片 17" descr="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4" y="4441826"/>
            <a:ext cx="185737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图片 17" descr="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5075239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图片 17" descr="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296545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图片 17" descr="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75" y="4441826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图片 17" descr="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5" y="3824289"/>
            <a:ext cx="185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9" name="TextBox 16" descr=" 2"/>
          <p:cNvSpPr txBox="1">
            <a:spLocks noChangeArrowheads="1"/>
          </p:cNvSpPr>
          <p:nvPr/>
        </p:nvSpPr>
        <p:spPr bwMode="auto">
          <a:xfrm>
            <a:off x="9251951" y="5965825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42000" name="TextBox 19" descr=" 17"/>
          <p:cNvSpPr txBox="1">
            <a:spLocks noChangeArrowheads="1"/>
          </p:cNvSpPr>
          <p:nvPr/>
        </p:nvSpPr>
        <p:spPr bwMode="auto">
          <a:xfrm>
            <a:off x="9415463" y="1898650"/>
            <a:ext cx="315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24" name="Freeform 17" descr=" 18"/>
          <p:cNvSpPr/>
          <p:nvPr/>
        </p:nvSpPr>
        <p:spPr>
          <a:xfrm>
            <a:off x="9145588" y="3922714"/>
            <a:ext cx="577850" cy="1589087"/>
          </a:xfrm>
          <a:custGeom>
            <a:avLst/>
            <a:gdLst>
              <a:gd name="connsiteX0" fmla="*/ 0 w 577048"/>
              <a:gd name="connsiteY0" fmla="*/ 1589102 h 1589102"/>
              <a:gd name="connsiteX1" fmla="*/ 8877 w 577048"/>
              <a:gd name="connsiteY1" fmla="*/ 1180730 h 1589102"/>
              <a:gd name="connsiteX2" fmla="*/ 17755 w 577048"/>
              <a:gd name="connsiteY2" fmla="*/ 1136341 h 1589102"/>
              <a:gd name="connsiteX3" fmla="*/ 62143 w 577048"/>
              <a:gd name="connsiteY3" fmla="*/ 1091953 h 1589102"/>
              <a:gd name="connsiteX4" fmla="*/ 79899 w 577048"/>
              <a:gd name="connsiteY4" fmla="*/ 1074198 h 1589102"/>
              <a:gd name="connsiteX5" fmla="*/ 106532 w 577048"/>
              <a:gd name="connsiteY5" fmla="*/ 1065320 h 1589102"/>
              <a:gd name="connsiteX6" fmla="*/ 133165 w 577048"/>
              <a:gd name="connsiteY6" fmla="*/ 1047565 h 1589102"/>
              <a:gd name="connsiteX7" fmla="*/ 186431 w 577048"/>
              <a:gd name="connsiteY7" fmla="*/ 1029809 h 1589102"/>
              <a:gd name="connsiteX8" fmla="*/ 239697 w 577048"/>
              <a:gd name="connsiteY8" fmla="*/ 1003176 h 1589102"/>
              <a:gd name="connsiteX9" fmla="*/ 301841 w 577048"/>
              <a:gd name="connsiteY9" fmla="*/ 976543 h 1589102"/>
              <a:gd name="connsiteX10" fmla="*/ 363984 w 577048"/>
              <a:gd name="connsiteY10" fmla="*/ 949910 h 1589102"/>
              <a:gd name="connsiteX11" fmla="*/ 381740 w 577048"/>
              <a:gd name="connsiteY11" fmla="*/ 932155 h 1589102"/>
              <a:gd name="connsiteX12" fmla="*/ 443883 w 577048"/>
              <a:gd name="connsiteY12" fmla="*/ 905522 h 1589102"/>
              <a:gd name="connsiteX13" fmla="*/ 470516 w 577048"/>
              <a:gd name="connsiteY13" fmla="*/ 878889 h 1589102"/>
              <a:gd name="connsiteX14" fmla="*/ 497149 w 577048"/>
              <a:gd name="connsiteY14" fmla="*/ 861134 h 1589102"/>
              <a:gd name="connsiteX15" fmla="*/ 541538 w 577048"/>
              <a:gd name="connsiteY15" fmla="*/ 816745 h 1589102"/>
              <a:gd name="connsiteX16" fmla="*/ 550415 w 577048"/>
              <a:gd name="connsiteY16" fmla="*/ 790112 h 1589102"/>
              <a:gd name="connsiteX17" fmla="*/ 559293 w 577048"/>
              <a:gd name="connsiteY17" fmla="*/ 745724 h 1589102"/>
              <a:gd name="connsiteX18" fmla="*/ 568171 w 577048"/>
              <a:gd name="connsiteY18" fmla="*/ 719091 h 1589102"/>
              <a:gd name="connsiteX19" fmla="*/ 577048 w 577048"/>
              <a:gd name="connsiteY19" fmla="*/ 683580 h 1589102"/>
              <a:gd name="connsiteX20" fmla="*/ 568171 w 577048"/>
              <a:gd name="connsiteY20" fmla="*/ 390617 h 1589102"/>
              <a:gd name="connsiteX21" fmla="*/ 559293 w 577048"/>
              <a:gd name="connsiteY21" fmla="*/ 337351 h 1589102"/>
              <a:gd name="connsiteX22" fmla="*/ 541538 w 577048"/>
              <a:gd name="connsiteY22" fmla="*/ 301840 h 1589102"/>
              <a:gd name="connsiteX23" fmla="*/ 523782 w 577048"/>
              <a:gd name="connsiteY23" fmla="*/ 221941 h 1589102"/>
              <a:gd name="connsiteX24" fmla="*/ 514905 w 577048"/>
              <a:gd name="connsiteY24" fmla="*/ 186431 h 1589102"/>
              <a:gd name="connsiteX25" fmla="*/ 497149 w 577048"/>
              <a:gd name="connsiteY25" fmla="*/ 150920 h 1589102"/>
              <a:gd name="connsiteX26" fmla="*/ 488272 w 577048"/>
              <a:gd name="connsiteY26" fmla="*/ 115409 h 1589102"/>
              <a:gd name="connsiteX27" fmla="*/ 470516 w 577048"/>
              <a:gd name="connsiteY27" fmla="*/ 17755 h 1589102"/>
              <a:gd name="connsiteX28" fmla="*/ 461639 w 577048"/>
              <a:gd name="connsiteY28" fmla="*/ 0 h 158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7048" h="1589102">
                <a:moveTo>
                  <a:pt x="0" y="1589102"/>
                </a:moveTo>
                <a:cubicBezTo>
                  <a:pt x="2959" y="1452978"/>
                  <a:pt x="3542" y="1316782"/>
                  <a:pt x="8877" y="1180730"/>
                </a:cubicBezTo>
                <a:cubicBezTo>
                  <a:pt x="9468" y="1165652"/>
                  <a:pt x="12457" y="1150470"/>
                  <a:pt x="17755" y="1136341"/>
                </a:cubicBezTo>
                <a:cubicBezTo>
                  <a:pt x="29169" y="1105903"/>
                  <a:pt x="38892" y="1110554"/>
                  <a:pt x="62143" y="1091953"/>
                </a:cubicBezTo>
                <a:cubicBezTo>
                  <a:pt x="68679" y="1086724"/>
                  <a:pt x="72722" y="1078504"/>
                  <a:pt x="79899" y="1074198"/>
                </a:cubicBezTo>
                <a:cubicBezTo>
                  <a:pt x="87923" y="1069383"/>
                  <a:pt x="98162" y="1069505"/>
                  <a:pt x="106532" y="1065320"/>
                </a:cubicBezTo>
                <a:cubicBezTo>
                  <a:pt x="116075" y="1060548"/>
                  <a:pt x="123415" y="1051898"/>
                  <a:pt x="133165" y="1047565"/>
                </a:cubicBezTo>
                <a:cubicBezTo>
                  <a:pt x="150268" y="1039964"/>
                  <a:pt x="170858" y="1040191"/>
                  <a:pt x="186431" y="1029809"/>
                </a:cubicBezTo>
                <a:cubicBezTo>
                  <a:pt x="262757" y="978926"/>
                  <a:pt x="166187" y="1039931"/>
                  <a:pt x="239697" y="1003176"/>
                </a:cubicBezTo>
                <a:cubicBezTo>
                  <a:pt x="301004" y="972522"/>
                  <a:pt x="227936" y="995020"/>
                  <a:pt x="301841" y="976543"/>
                </a:cubicBezTo>
                <a:cubicBezTo>
                  <a:pt x="398784" y="911916"/>
                  <a:pt x="249330" y="1007237"/>
                  <a:pt x="363984" y="949910"/>
                </a:cubicBezTo>
                <a:cubicBezTo>
                  <a:pt x="371470" y="946167"/>
                  <a:pt x="374563" y="936461"/>
                  <a:pt x="381740" y="932155"/>
                </a:cubicBezTo>
                <a:cubicBezTo>
                  <a:pt x="454176" y="888694"/>
                  <a:pt x="352984" y="970450"/>
                  <a:pt x="443883" y="905522"/>
                </a:cubicBezTo>
                <a:cubicBezTo>
                  <a:pt x="454099" y="898225"/>
                  <a:pt x="460871" y="886926"/>
                  <a:pt x="470516" y="878889"/>
                </a:cubicBezTo>
                <a:cubicBezTo>
                  <a:pt x="478713" y="872059"/>
                  <a:pt x="488271" y="867052"/>
                  <a:pt x="497149" y="861134"/>
                </a:cubicBezTo>
                <a:cubicBezTo>
                  <a:pt x="517970" y="798674"/>
                  <a:pt x="486686" y="871598"/>
                  <a:pt x="541538" y="816745"/>
                </a:cubicBezTo>
                <a:cubicBezTo>
                  <a:pt x="548155" y="810128"/>
                  <a:pt x="548145" y="799190"/>
                  <a:pt x="550415" y="790112"/>
                </a:cubicBezTo>
                <a:cubicBezTo>
                  <a:pt x="554075" y="775473"/>
                  <a:pt x="555633" y="760362"/>
                  <a:pt x="559293" y="745724"/>
                </a:cubicBezTo>
                <a:cubicBezTo>
                  <a:pt x="561563" y="736646"/>
                  <a:pt x="565600" y="728089"/>
                  <a:pt x="568171" y="719091"/>
                </a:cubicBezTo>
                <a:cubicBezTo>
                  <a:pt x="571523" y="707359"/>
                  <a:pt x="574089" y="695417"/>
                  <a:pt x="577048" y="683580"/>
                </a:cubicBezTo>
                <a:cubicBezTo>
                  <a:pt x="574089" y="585926"/>
                  <a:pt x="573175" y="488188"/>
                  <a:pt x="568171" y="390617"/>
                </a:cubicBezTo>
                <a:cubicBezTo>
                  <a:pt x="567249" y="372640"/>
                  <a:pt x="564465" y="354592"/>
                  <a:pt x="559293" y="337351"/>
                </a:cubicBezTo>
                <a:cubicBezTo>
                  <a:pt x="555490" y="324675"/>
                  <a:pt x="547456" y="313677"/>
                  <a:pt x="541538" y="301840"/>
                </a:cubicBezTo>
                <a:cubicBezTo>
                  <a:pt x="525514" y="205700"/>
                  <a:pt x="541268" y="283141"/>
                  <a:pt x="523782" y="221941"/>
                </a:cubicBezTo>
                <a:cubicBezTo>
                  <a:pt x="520430" y="210210"/>
                  <a:pt x="519189" y="197855"/>
                  <a:pt x="514905" y="186431"/>
                </a:cubicBezTo>
                <a:cubicBezTo>
                  <a:pt x="510258" y="174039"/>
                  <a:pt x="503068" y="162757"/>
                  <a:pt x="497149" y="150920"/>
                </a:cubicBezTo>
                <a:cubicBezTo>
                  <a:pt x="494190" y="139083"/>
                  <a:pt x="490455" y="127413"/>
                  <a:pt x="488272" y="115409"/>
                </a:cubicBezTo>
                <a:cubicBezTo>
                  <a:pt x="480878" y="74741"/>
                  <a:pt x="482598" y="54001"/>
                  <a:pt x="470516" y="17755"/>
                </a:cubicBezTo>
                <a:cubicBezTo>
                  <a:pt x="468424" y="11478"/>
                  <a:pt x="464598" y="5918"/>
                  <a:pt x="46163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reeform 18" descr=" 19"/>
          <p:cNvSpPr/>
          <p:nvPr/>
        </p:nvSpPr>
        <p:spPr>
          <a:xfrm>
            <a:off x="9039226" y="2289175"/>
            <a:ext cx="550863" cy="1136650"/>
          </a:xfrm>
          <a:custGeom>
            <a:avLst/>
            <a:gdLst>
              <a:gd name="connsiteX0" fmla="*/ 550415 w 550415"/>
              <a:gd name="connsiteY0" fmla="*/ 1136342 h 1136342"/>
              <a:gd name="connsiteX1" fmla="*/ 541538 w 550415"/>
              <a:gd name="connsiteY1" fmla="*/ 665826 h 1136342"/>
              <a:gd name="connsiteX2" fmla="*/ 532660 w 550415"/>
              <a:gd name="connsiteY2" fmla="*/ 612560 h 1136342"/>
              <a:gd name="connsiteX3" fmla="*/ 514905 w 550415"/>
              <a:gd name="connsiteY3" fmla="*/ 577049 h 1136342"/>
              <a:gd name="connsiteX4" fmla="*/ 506027 w 550415"/>
              <a:gd name="connsiteY4" fmla="*/ 532660 h 1136342"/>
              <a:gd name="connsiteX5" fmla="*/ 497149 w 550415"/>
              <a:gd name="connsiteY5" fmla="*/ 479394 h 1136342"/>
              <a:gd name="connsiteX6" fmla="*/ 479394 w 550415"/>
              <a:gd name="connsiteY6" fmla="*/ 443884 h 1136342"/>
              <a:gd name="connsiteX7" fmla="*/ 470516 w 550415"/>
              <a:gd name="connsiteY7" fmla="*/ 417251 h 1136342"/>
              <a:gd name="connsiteX8" fmla="*/ 426128 w 550415"/>
              <a:gd name="connsiteY8" fmla="*/ 381740 h 1136342"/>
              <a:gd name="connsiteX9" fmla="*/ 399495 w 550415"/>
              <a:gd name="connsiteY9" fmla="*/ 355107 h 1136342"/>
              <a:gd name="connsiteX10" fmla="*/ 328474 w 550415"/>
              <a:gd name="connsiteY10" fmla="*/ 292963 h 1136342"/>
              <a:gd name="connsiteX11" fmla="*/ 301841 w 550415"/>
              <a:gd name="connsiteY11" fmla="*/ 275208 h 1136342"/>
              <a:gd name="connsiteX12" fmla="*/ 284085 w 550415"/>
              <a:gd name="connsiteY12" fmla="*/ 257453 h 1136342"/>
              <a:gd name="connsiteX13" fmla="*/ 230819 w 550415"/>
              <a:gd name="connsiteY13" fmla="*/ 230820 h 1136342"/>
              <a:gd name="connsiteX14" fmla="*/ 213064 w 550415"/>
              <a:gd name="connsiteY14" fmla="*/ 213064 h 1136342"/>
              <a:gd name="connsiteX15" fmla="*/ 150920 w 550415"/>
              <a:gd name="connsiteY15" fmla="*/ 177554 h 1136342"/>
              <a:gd name="connsiteX16" fmla="*/ 106532 w 550415"/>
              <a:gd name="connsiteY16" fmla="*/ 142043 h 1136342"/>
              <a:gd name="connsiteX17" fmla="*/ 62143 w 550415"/>
              <a:gd name="connsiteY17" fmla="*/ 97655 h 1136342"/>
              <a:gd name="connsiteX18" fmla="*/ 44388 w 550415"/>
              <a:gd name="connsiteY18" fmla="*/ 79899 h 1136342"/>
              <a:gd name="connsiteX19" fmla="*/ 35510 w 550415"/>
              <a:gd name="connsiteY19" fmla="*/ 53266 h 1136342"/>
              <a:gd name="connsiteX20" fmla="*/ 8877 w 550415"/>
              <a:gd name="connsiteY20" fmla="*/ 17756 h 1136342"/>
              <a:gd name="connsiteX21" fmla="*/ 0 w 550415"/>
              <a:gd name="connsiteY21" fmla="*/ 0 h 113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0415" h="1136342">
                <a:moveTo>
                  <a:pt x="550415" y="1136342"/>
                </a:moveTo>
                <a:cubicBezTo>
                  <a:pt x="547456" y="979503"/>
                  <a:pt x="546852" y="822603"/>
                  <a:pt x="541538" y="665826"/>
                </a:cubicBezTo>
                <a:cubicBezTo>
                  <a:pt x="540928" y="647836"/>
                  <a:pt x="537832" y="629801"/>
                  <a:pt x="532660" y="612560"/>
                </a:cubicBezTo>
                <a:cubicBezTo>
                  <a:pt x="528857" y="599884"/>
                  <a:pt x="520823" y="588886"/>
                  <a:pt x="514905" y="577049"/>
                </a:cubicBezTo>
                <a:cubicBezTo>
                  <a:pt x="511946" y="562253"/>
                  <a:pt x="508726" y="547506"/>
                  <a:pt x="506027" y="532660"/>
                </a:cubicBezTo>
                <a:cubicBezTo>
                  <a:pt x="502807" y="514950"/>
                  <a:pt x="502321" y="496635"/>
                  <a:pt x="497149" y="479394"/>
                </a:cubicBezTo>
                <a:cubicBezTo>
                  <a:pt x="493346" y="466718"/>
                  <a:pt x="484607" y="456048"/>
                  <a:pt x="479394" y="443884"/>
                </a:cubicBezTo>
                <a:cubicBezTo>
                  <a:pt x="475708" y="435283"/>
                  <a:pt x="475331" y="425275"/>
                  <a:pt x="470516" y="417251"/>
                </a:cubicBezTo>
                <a:cubicBezTo>
                  <a:pt x="460183" y="400029"/>
                  <a:pt x="440647" y="393839"/>
                  <a:pt x="426128" y="381740"/>
                </a:cubicBezTo>
                <a:cubicBezTo>
                  <a:pt x="416483" y="373703"/>
                  <a:pt x="407203" y="365017"/>
                  <a:pt x="399495" y="355107"/>
                </a:cubicBezTo>
                <a:cubicBezTo>
                  <a:pt x="348469" y="289502"/>
                  <a:pt x="389687" y="308267"/>
                  <a:pt x="328474" y="292963"/>
                </a:cubicBezTo>
                <a:cubicBezTo>
                  <a:pt x="319596" y="287045"/>
                  <a:pt x="310173" y="281873"/>
                  <a:pt x="301841" y="275208"/>
                </a:cubicBezTo>
                <a:cubicBezTo>
                  <a:pt x="295305" y="269979"/>
                  <a:pt x="291262" y="261759"/>
                  <a:pt x="284085" y="257453"/>
                </a:cubicBezTo>
                <a:cubicBezTo>
                  <a:pt x="218460" y="218078"/>
                  <a:pt x="298155" y="284690"/>
                  <a:pt x="230819" y="230820"/>
                </a:cubicBezTo>
                <a:cubicBezTo>
                  <a:pt x="224283" y="225591"/>
                  <a:pt x="219600" y="218293"/>
                  <a:pt x="213064" y="213064"/>
                </a:cubicBezTo>
                <a:cubicBezTo>
                  <a:pt x="192152" y="196334"/>
                  <a:pt x="175220" y="189704"/>
                  <a:pt x="150920" y="177554"/>
                </a:cubicBezTo>
                <a:cubicBezTo>
                  <a:pt x="81721" y="108351"/>
                  <a:pt x="196090" y="220405"/>
                  <a:pt x="106532" y="142043"/>
                </a:cubicBezTo>
                <a:cubicBezTo>
                  <a:pt x="90784" y="128264"/>
                  <a:pt x="76939" y="112451"/>
                  <a:pt x="62143" y="97655"/>
                </a:cubicBezTo>
                <a:lnTo>
                  <a:pt x="44388" y="79899"/>
                </a:lnTo>
                <a:cubicBezTo>
                  <a:pt x="41429" y="71021"/>
                  <a:pt x="40153" y="61391"/>
                  <a:pt x="35510" y="53266"/>
                </a:cubicBezTo>
                <a:cubicBezTo>
                  <a:pt x="28169" y="40420"/>
                  <a:pt x="17084" y="30067"/>
                  <a:pt x="8877" y="17756"/>
                </a:cubicBezTo>
                <a:cubicBezTo>
                  <a:pt x="5207" y="12250"/>
                  <a:pt x="2959" y="5919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2003" name="Picture 19" descr="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5326063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5" name="图片 7" descr="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2659064"/>
            <a:ext cx="185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6" name="图片 7" descr="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347980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7" name="图片 7" descr="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2887664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8" name="图片 7" descr="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9" y="3730626"/>
            <a:ext cx="185737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9" name="图片 7" descr="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1" y="43894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0" name="图片 7" descr="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4405314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图片 7" descr="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764" y="4441826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2" name="图片 7" descr="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5" y="3829051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3" name="图片 7" descr="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314" y="5067300"/>
            <a:ext cx="1857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15260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76401"/>
            <a:ext cx="5562600" cy="4449763"/>
          </a:xfrm>
          <a:blipFill rotWithShape="0">
            <a:blip r:embed="rId2"/>
            <a:stretch>
              <a:fillRect l="-657" t="-9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 descr=" 4"/>
          <p:cNvSpPr/>
          <p:nvPr/>
        </p:nvSpPr>
        <p:spPr>
          <a:xfrm>
            <a:off x="7369175" y="1974850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3012" name="图片 18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1600201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图片 21" descr="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176" y="334645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图片 17" descr="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266065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图片 17" descr="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3484564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图片 17" descr="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9" y="3730626"/>
            <a:ext cx="185737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图片 17" descr="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441325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图片 17" descr="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4" y="4441826"/>
            <a:ext cx="185737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图片 17" descr="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5075239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图片 17" descr="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296545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图片 17" descr="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75" y="4441826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图片 17" descr="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5" y="3824289"/>
            <a:ext cx="185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3" name="TextBox 16" descr=" 2"/>
          <p:cNvSpPr txBox="1">
            <a:spLocks noChangeArrowheads="1"/>
          </p:cNvSpPr>
          <p:nvPr/>
        </p:nvSpPr>
        <p:spPr bwMode="auto">
          <a:xfrm>
            <a:off x="9251951" y="5965825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43024" name="TextBox 19" descr=" 17"/>
          <p:cNvSpPr txBox="1">
            <a:spLocks noChangeArrowheads="1"/>
          </p:cNvSpPr>
          <p:nvPr/>
        </p:nvSpPr>
        <p:spPr bwMode="auto">
          <a:xfrm>
            <a:off x="9415463" y="1898650"/>
            <a:ext cx="315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24" name="Freeform 17" descr=" 18"/>
          <p:cNvSpPr/>
          <p:nvPr/>
        </p:nvSpPr>
        <p:spPr>
          <a:xfrm>
            <a:off x="9145588" y="3922714"/>
            <a:ext cx="577850" cy="1589087"/>
          </a:xfrm>
          <a:custGeom>
            <a:avLst/>
            <a:gdLst>
              <a:gd name="connsiteX0" fmla="*/ 0 w 577048"/>
              <a:gd name="connsiteY0" fmla="*/ 1589102 h 1589102"/>
              <a:gd name="connsiteX1" fmla="*/ 8877 w 577048"/>
              <a:gd name="connsiteY1" fmla="*/ 1180730 h 1589102"/>
              <a:gd name="connsiteX2" fmla="*/ 17755 w 577048"/>
              <a:gd name="connsiteY2" fmla="*/ 1136341 h 1589102"/>
              <a:gd name="connsiteX3" fmla="*/ 62143 w 577048"/>
              <a:gd name="connsiteY3" fmla="*/ 1091953 h 1589102"/>
              <a:gd name="connsiteX4" fmla="*/ 79899 w 577048"/>
              <a:gd name="connsiteY4" fmla="*/ 1074198 h 1589102"/>
              <a:gd name="connsiteX5" fmla="*/ 106532 w 577048"/>
              <a:gd name="connsiteY5" fmla="*/ 1065320 h 1589102"/>
              <a:gd name="connsiteX6" fmla="*/ 133165 w 577048"/>
              <a:gd name="connsiteY6" fmla="*/ 1047565 h 1589102"/>
              <a:gd name="connsiteX7" fmla="*/ 186431 w 577048"/>
              <a:gd name="connsiteY7" fmla="*/ 1029809 h 1589102"/>
              <a:gd name="connsiteX8" fmla="*/ 239697 w 577048"/>
              <a:gd name="connsiteY8" fmla="*/ 1003176 h 1589102"/>
              <a:gd name="connsiteX9" fmla="*/ 301841 w 577048"/>
              <a:gd name="connsiteY9" fmla="*/ 976543 h 1589102"/>
              <a:gd name="connsiteX10" fmla="*/ 363984 w 577048"/>
              <a:gd name="connsiteY10" fmla="*/ 949910 h 1589102"/>
              <a:gd name="connsiteX11" fmla="*/ 381740 w 577048"/>
              <a:gd name="connsiteY11" fmla="*/ 932155 h 1589102"/>
              <a:gd name="connsiteX12" fmla="*/ 443883 w 577048"/>
              <a:gd name="connsiteY12" fmla="*/ 905522 h 1589102"/>
              <a:gd name="connsiteX13" fmla="*/ 470516 w 577048"/>
              <a:gd name="connsiteY13" fmla="*/ 878889 h 1589102"/>
              <a:gd name="connsiteX14" fmla="*/ 497149 w 577048"/>
              <a:gd name="connsiteY14" fmla="*/ 861134 h 1589102"/>
              <a:gd name="connsiteX15" fmla="*/ 541538 w 577048"/>
              <a:gd name="connsiteY15" fmla="*/ 816745 h 1589102"/>
              <a:gd name="connsiteX16" fmla="*/ 550415 w 577048"/>
              <a:gd name="connsiteY16" fmla="*/ 790112 h 1589102"/>
              <a:gd name="connsiteX17" fmla="*/ 559293 w 577048"/>
              <a:gd name="connsiteY17" fmla="*/ 745724 h 1589102"/>
              <a:gd name="connsiteX18" fmla="*/ 568171 w 577048"/>
              <a:gd name="connsiteY18" fmla="*/ 719091 h 1589102"/>
              <a:gd name="connsiteX19" fmla="*/ 577048 w 577048"/>
              <a:gd name="connsiteY19" fmla="*/ 683580 h 1589102"/>
              <a:gd name="connsiteX20" fmla="*/ 568171 w 577048"/>
              <a:gd name="connsiteY20" fmla="*/ 390617 h 1589102"/>
              <a:gd name="connsiteX21" fmla="*/ 559293 w 577048"/>
              <a:gd name="connsiteY21" fmla="*/ 337351 h 1589102"/>
              <a:gd name="connsiteX22" fmla="*/ 541538 w 577048"/>
              <a:gd name="connsiteY22" fmla="*/ 301840 h 1589102"/>
              <a:gd name="connsiteX23" fmla="*/ 523782 w 577048"/>
              <a:gd name="connsiteY23" fmla="*/ 221941 h 1589102"/>
              <a:gd name="connsiteX24" fmla="*/ 514905 w 577048"/>
              <a:gd name="connsiteY24" fmla="*/ 186431 h 1589102"/>
              <a:gd name="connsiteX25" fmla="*/ 497149 w 577048"/>
              <a:gd name="connsiteY25" fmla="*/ 150920 h 1589102"/>
              <a:gd name="connsiteX26" fmla="*/ 488272 w 577048"/>
              <a:gd name="connsiteY26" fmla="*/ 115409 h 1589102"/>
              <a:gd name="connsiteX27" fmla="*/ 470516 w 577048"/>
              <a:gd name="connsiteY27" fmla="*/ 17755 h 1589102"/>
              <a:gd name="connsiteX28" fmla="*/ 461639 w 577048"/>
              <a:gd name="connsiteY28" fmla="*/ 0 h 158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7048" h="1589102">
                <a:moveTo>
                  <a:pt x="0" y="1589102"/>
                </a:moveTo>
                <a:cubicBezTo>
                  <a:pt x="2959" y="1452978"/>
                  <a:pt x="3542" y="1316782"/>
                  <a:pt x="8877" y="1180730"/>
                </a:cubicBezTo>
                <a:cubicBezTo>
                  <a:pt x="9468" y="1165652"/>
                  <a:pt x="12457" y="1150470"/>
                  <a:pt x="17755" y="1136341"/>
                </a:cubicBezTo>
                <a:cubicBezTo>
                  <a:pt x="29169" y="1105903"/>
                  <a:pt x="38892" y="1110554"/>
                  <a:pt x="62143" y="1091953"/>
                </a:cubicBezTo>
                <a:cubicBezTo>
                  <a:pt x="68679" y="1086724"/>
                  <a:pt x="72722" y="1078504"/>
                  <a:pt x="79899" y="1074198"/>
                </a:cubicBezTo>
                <a:cubicBezTo>
                  <a:pt x="87923" y="1069383"/>
                  <a:pt x="98162" y="1069505"/>
                  <a:pt x="106532" y="1065320"/>
                </a:cubicBezTo>
                <a:cubicBezTo>
                  <a:pt x="116075" y="1060548"/>
                  <a:pt x="123415" y="1051898"/>
                  <a:pt x="133165" y="1047565"/>
                </a:cubicBezTo>
                <a:cubicBezTo>
                  <a:pt x="150268" y="1039964"/>
                  <a:pt x="170858" y="1040191"/>
                  <a:pt x="186431" y="1029809"/>
                </a:cubicBezTo>
                <a:cubicBezTo>
                  <a:pt x="262757" y="978926"/>
                  <a:pt x="166187" y="1039931"/>
                  <a:pt x="239697" y="1003176"/>
                </a:cubicBezTo>
                <a:cubicBezTo>
                  <a:pt x="301004" y="972522"/>
                  <a:pt x="227936" y="995020"/>
                  <a:pt x="301841" y="976543"/>
                </a:cubicBezTo>
                <a:cubicBezTo>
                  <a:pt x="398784" y="911916"/>
                  <a:pt x="249330" y="1007237"/>
                  <a:pt x="363984" y="949910"/>
                </a:cubicBezTo>
                <a:cubicBezTo>
                  <a:pt x="371470" y="946167"/>
                  <a:pt x="374563" y="936461"/>
                  <a:pt x="381740" y="932155"/>
                </a:cubicBezTo>
                <a:cubicBezTo>
                  <a:pt x="454176" y="888694"/>
                  <a:pt x="352984" y="970450"/>
                  <a:pt x="443883" y="905522"/>
                </a:cubicBezTo>
                <a:cubicBezTo>
                  <a:pt x="454099" y="898225"/>
                  <a:pt x="460871" y="886926"/>
                  <a:pt x="470516" y="878889"/>
                </a:cubicBezTo>
                <a:cubicBezTo>
                  <a:pt x="478713" y="872059"/>
                  <a:pt x="488271" y="867052"/>
                  <a:pt x="497149" y="861134"/>
                </a:cubicBezTo>
                <a:cubicBezTo>
                  <a:pt x="517970" y="798674"/>
                  <a:pt x="486686" y="871598"/>
                  <a:pt x="541538" y="816745"/>
                </a:cubicBezTo>
                <a:cubicBezTo>
                  <a:pt x="548155" y="810128"/>
                  <a:pt x="548145" y="799190"/>
                  <a:pt x="550415" y="790112"/>
                </a:cubicBezTo>
                <a:cubicBezTo>
                  <a:pt x="554075" y="775473"/>
                  <a:pt x="555633" y="760362"/>
                  <a:pt x="559293" y="745724"/>
                </a:cubicBezTo>
                <a:cubicBezTo>
                  <a:pt x="561563" y="736646"/>
                  <a:pt x="565600" y="728089"/>
                  <a:pt x="568171" y="719091"/>
                </a:cubicBezTo>
                <a:cubicBezTo>
                  <a:pt x="571523" y="707359"/>
                  <a:pt x="574089" y="695417"/>
                  <a:pt x="577048" y="683580"/>
                </a:cubicBezTo>
                <a:cubicBezTo>
                  <a:pt x="574089" y="585926"/>
                  <a:pt x="573175" y="488188"/>
                  <a:pt x="568171" y="390617"/>
                </a:cubicBezTo>
                <a:cubicBezTo>
                  <a:pt x="567249" y="372640"/>
                  <a:pt x="564465" y="354592"/>
                  <a:pt x="559293" y="337351"/>
                </a:cubicBezTo>
                <a:cubicBezTo>
                  <a:pt x="555490" y="324675"/>
                  <a:pt x="547456" y="313677"/>
                  <a:pt x="541538" y="301840"/>
                </a:cubicBezTo>
                <a:cubicBezTo>
                  <a:pt x="525514" y="205700"/>
                  <a:pt x="541268" y="283141"/>
                  <a:pt x="523782" y="221941"/>
                </a:cubicBezTo>
                <a:cubicBezTo>
                  <a:pt x="520430" y="210210"/>
                  <a:pt x="519189" y="197855"/>
                  <a:pt x="514905" y="186431"/>
                </a:cubicBezTo>
                <a:cubicBezTo>
                  <a:pt x="510258" y="174039"/>
                  <a:pt x="503068" y="162757"/>
                  <a:pt x="497149" y="150920"/>
                </a:cubicBezTo>
                <a:cubicBezTo>
                  <a:pt x="494190" y="139083"/>
                  <a:pt x="490455" y="127413"/>
                  <a:pt x="488272" y="115409"/>
                </a:cubicBezTo>
                <a:cubicBezTo>
                  <a:pt x="480878" y="74741"/>
                  <a:pt x="482598" y="54001"/>
                  <a:pt x="470516" y="17755"/>
                </a:cubicBezTo>
                <a:cubicBezTo>
                  <a:pt x="468424" y="11478"/>
                  <a:pt x="464598" y="5918"/>
                  <a:pt x="46163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reeform 18" descr=" 19"/>
          <p:cNvSpPr/>
          <p:nvPr/>
        </p:nvSpPr>
        <p:spPr>
          <a:xfrm>
            <a:off x="9039226" y="2289175"/>
            <a:ext cx="550863" cy="1136650"/>
          </a:xfrm>
          <a:custGeom>
            <a:avLst/>
            <a:gdLst>
              <a:gd name="connsiteX0" fmla="*/ 550415 w 550415"/>
              <a:gd name="connsiteY0" fmla="*/ 1136342 h 1136342"/>
              <a:gd name="connsiteX1" fmla="*/ 541538 w 550415"/>
              <a:gd name="connsiteY1" fmla="*/ 665826 h 1136342"/>
              <a:gd name="connsiteX2" fmla="*/ 532660 w 550415"/>
              <a:gd name="connsiteY2" fmla="*/ 612560 h 1136342"/>
              <a:gd name="connsiteX3" fmla="*/ 514905 w 550415"/>
              <a:gd name="connsiteY3" fmla="*/ 577049 h 1136342"/>
              <a:gd name="connsiteX4" fmla="*/ 506027 w 550415"/>
              <a:gd name="connsiteY4" fmla="*/ 532660 h 1136342"/>
              <a:gd name="connsiteX5" fmla="*/ 497149 w 550415"/>
              <a:gd name="connsiteY5" fmla="*/ 479394 h 1136342"/>
              <a:gd name="connsiteX6" fmla="*/ 479394 w 550415"/>
              <a:gd name="connsiteY6" fmla="*/ 443884 h 1136342"/>
              <a:gd name="connsiteX7" fmla="*/ 470516 w 550415"/>
              <a:gd name="connsiteY7" fmla="*/ 417251 h 1136342"/>
              <a:gd name="connsiteX8" fmla="*/ 426128 w 550415"/>
              <a:gd name="connsiteY8" fmla="*/ 381740 h 1136342"/>
              <a:gd name="connsiteX9" fmla="*/ 399495 w 550415"/>
              <a:gd name="connsiteY9" fmla="*/ 355107 h 1136342"/>
              <a:gd name="connsiteX10" fmla="*/ 328474 w 550415"/>
              <a:gd name="connsiteY10" fmla="*/ 292963 h 1136342"/>
              <a:gd name="connsiteX11" fmla="*/ 301841 w 550415"/>
              <a:gd name="connsiteY11" fmla="*/ 275208 h 1136342"/>
              <a:gd name="connsiteX12" fmla="*/ 284085 w 550415"/>
              <a:gd name="connsiteY12" fmla="*/ 257453 h 1136342"/>
              <a:gd name="connsiteX13" fmla="*/ 230819 w 550415"/>
              <a:gd name="connsiteY13" fmla="*/ 230820 h 1136342"/>
              <a:gd name="connsiteX14" fmla="*/ 213064 w 550415"/>
              <a:gd name="connsiteY14" fmla="*/ 213064 h 1136342"/>
              <a:gd name="connsiteX15" fmla="*/ 150920 w 550415"/>
              <a:gd name="connsiteY15" fmla="*/ 177554 h 1136342"/>
              <a:gd name="connsiteX16" fmla="*/ 106532 w 550415"/>
              <a:gd name="connsiteY16" fmla="*/ 142043 h 1136342"/>
              <a:gd name="connsiteX17" fmla="*/ 62143 w 550415"/>
              <a:gd name="connsiteY17" fmla="*/ 97655 h 1136342"/>
              <a:gd name="connsiteX18" fmla="*/ 44388 w 550415"/>
              <a:gd name="connsiteY18" fmla="*/ 79899 h 1136342"/>
              <a:gd name="connsiteX19" fmla="*/ 35510 w 550415"/>
              <a:gd name="connsiteY19" fmla="*/ 53266 h 1136342"/>
              <a:gd name="connsiteX20" fmla="*/ 8877 w 550415"/>
              <a:gd name="connsiteY20" fmla="*/ 17756 h 1136342"/>
              <a:gd name="connsiteX21" fmla="*/ 0 w 550415"/>
              <a:gd name="connsiteY21" fmla="*/ 0 h 113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0415" h="1136342">
                <a:moveTo>
                  <a:pt x="550415" y="1136342"/>
                </a:moveTo>
                <a:cubicBezTo>
                  <a:pt x="547456" y="979503"/>
                  <a:pt x="546852" y="822603"/>
                  <a:pt x="541538" y="665826"/>
                </a:cubicBezTo>
                <a:cubicBezTo>
                  <a:pt x="540928" y="647836"/>
                  <a:pt x="537832" y="629801"/>
                  <a:pt x="532660" y="612560"/>
                </a:cubicBezTo>
                <a:cubicBezTo>
                  <a:pt x="528857" y="599884"/>
                  <a:pt x="520823" y="588886"/>
                  <a:pt x="514905" y="577049"/>
                </a:cubicBezTo>
                <a:cubicBezTo>
                  <a:pt x="511946" y="562253"/>
                  <a:pt x="508726" y="547506"/>
                  <a:pt x="506027" y="532660"/>
                </a:cubicBezTo>
                <a:cubicBezTo>
                  <a:pt x="502807" y="514950"/>
                  <a:pt x="502321" y="496635"/>
                  <a:pt x="497149" y="479394"/>
                </a:cubicBezTo>
                <a:cubicBezTo>
                  <a:pt x="493346" y="466718"/>
                  <a:pt x="484607" y="456048"/>
                  <a:pt x="479394" y="443884"/>
                </a:cubicBezTo>
                <a:cubicBezTo>
                  <a:pt x="475708" y="435283"/>
                  <a:pt x="475331" y="425275"/>
                  <a:pt x="470516" y="417251"/>
                </a:cubicBezTo>
                <a:cubicBezTo>
                  <a:pt x="460183" y="400029"/>
                  <a:pt x="440647" y="393839"/>
                  <a:pt x="426128" y="381740"/>
                </a:cubicBezTo>
                <a:cubicBezTo>
                  <a:pt x="416483" y="373703"/>
                  <a:pt x="407203" y="365017"/>
                  <a:pt x="399495" y="355107"/>
                </a:cubicBezTo>
                <a:cubicBezTo>
                  <a:pt x="348469" y="289502"/>
                  <a:pt x="389687" y="308267"/>
                  <a:pt x="328474" y="292963"/>
                </a:cubicBezTo>
                <a:cubicBezTo>
                  <a:pt x="319596" y="287045"/>
                  <a:pt x="310173" y="281873"/>
                  <a:pt x="301841" y="275208"/>
                </a:cubicBezTo>
                <a:cubicBezTo>
                  <a:pt x="295305" y="269979"/>
                  <a:pt x="291262" y="261759"/>
                  <a:pt x="284085" y="257453"/>
                </a:cubicBezTo>
                <a:cubicBezTo>
                  <a:pt x="218460" y="218078"/>
                  <a:pt x="298155" y="284690"/>
                  <a:pt x="230819" y="230820"/>
                </a:cubicBezTo>
                <a:cubicBezTo>
                  <a:pt x="224283" y="225591"/>
                  <a:pt x="219600" y="218293"/>
                  <a:pt x="213064" y="213064"/>
                </a:cubicBezTo>
                <a:cubicBezTo>
                  <a:pt x="192152" y="196334"/>
                  <a:pt x="175220" y="189704"/>
                  <a:pt x="150920" y="177554"/>
                </a:cubicBezTo>
                <a:cubicBezTo>
                  <a:pt x="81721" y="108351"/>
                  <a:pt x="196090" y="220405"/>
                  <a:pt x="106532" y="142043"/>
                </a:cubicBezTo>
                <a:cubicBezTo>
                  <a:pt x="90784" y="128264"/>
                  <a:pt x="76939" y="112451"/>
                  <a:pt x="62143" y="97655"/>
                </a:cubicBezTo>
                <a:lnTo>
                  <a:pt x="44388" y="79899"/>
                </a:lnTo>
                <a:cubicBezTo>
                  <a:pt x="41429" y="71021"/>
                  <a:pt x="40153" y="61391"/>
                  <a:pt x="35510" y="53266"/>
                </a:cubicBezTo>
                <a:cubicBezTo>
                  <a:pt x="28169" y="40420"/>
                  <a:pt x="17084" y="30067"/>
                  <a:pt x="8877" y="17756"/>
                </a:cubicBezTo>
                <a:cubicBezTo>
                  <a:pt x="5207" y="12250"/>
                  <a:pt x="2959" y="5919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3027" name="Picture 19" descr="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6" y="5326063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图片 7" descr="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2659064"/>
            <a:ext cx="185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图片 7" descr="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347980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图片 7" descr="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2887664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2" name="图片 7" descr="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9" y="3730626"/>
            <a:ext cx="185737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3" name="图片 7" descr="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1" y="43894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4" name="图片 7" descr="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4405314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5" name="图片 7" descr="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764" y="4441826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6" name="图片 7" descr="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5" y="3829051"/>
            <a:ext cx="185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7" name="图片 7" descr="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314" y="5067300"/>
            <a:ext cx="1857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03037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35E2-17DF-4E0B-9184-2911DE9E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NPC specific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3295B-C857-427D-A1B7-3A775E89F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objects may be wider / larger and not able to fit thru narrow passageways</a:t>
            </a:r>
          </a:p>
          <a:p>
            <a:pPr lvl="1"/>
            <a:r>
              <a:rPr lang="en-US" dirty="0"/>
              <a:t>Tank vs soldier, cat versus human</a:t>
            </a:r>
          </a:p>
          <a:p>
            <a:r>
              <a:rPr lang="en-US" dirty="0"/>
              <a:t>Likewise, some abilities may be possible or impossible</a:t>
            </a:r>
          </a:p>
          <a:p>
            <a:pPr lvl="1"/>
            <a:r>
              <a:rPr lang="en-US" dirty="0"/>
              <a:t>Jump up, glide down, tunnel, etc.</a:t>
            </a:r>
          </a:p>
          <a:p>
            <a:pPr lvl="1"/>
            <a:r>
              <a:rPr lang="en-US" dirty="0"/>
              <a:t>Limits on vehicles, riding a horse, …</a:t>
            </a:r>
          </a:p>
          <a:p>
            <a:r>
              <a:rPr lang="en-US" dirty="0"/>
              <a:t>Edge wight  can be set to infinity or edge could be deleted.</a:t>
            </a:r>
          </a:p>
        </p:txBody>
      </p:sp>
    </p:spTree>
    <p:extLst>
      <p:ext uri="{BB962C8B-B14F-4D97-AF65-F5344CB8AC3E}">
        <p14:creationId xmlns:p14="http://schemas.microsoft.com/office/powerpoint/2010/main" val="3563185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1001"/>
            <a:ext cx="4114800" cy="309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2667000"/>
            <a:ext cx="5394325" cy="405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1" y="390525"/>
            <a:ext cx="4106863" cy="308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05000" y="3657601"/>
            <a:ext cx="281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Turrets as enemies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Rocks and trees as cover</a:t>
            </a:r>
          </a:p>
        </p:txBody>
      </p:sp>
    </p:spTree>
    <p:extLst>
      <p:ext uri="{BB962C8B-B14F-4D97-AF65-F5344CB8AC3E}">
        <p14:creationId xmlns:p14="http://schemas.microsoft.com/office/powerpoint/2010/main" val="672365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Damage Function</a:t>
            </a:r>
          </a:p>
        </p:txBody>
      </p:sp>
      <p:sp>
        <p:nvSpPr>
          <p:cNvPr id="44035" name="内容占位符 2"/>
          <p:cNvSpPr>
            <a:spLocks noGrp="1"/>
          </p:cNvSpPr>
          <p:nvPr>
            <p:ph idx="1"/>
          </p:nvPr>
        </p:nvSpPr>
        <p:spPr>
          <a:xfrm>
            <a:off x="2136775" y="1600200"/>
            <a:ext cx="4940300" cy="4495800"/>
          </a:xfrm>
        </p:spPr>
        <p:txBody>
          <a:bodyPr/>
          <a:lstStyle/>
          <a:p>
            <a:r>
              <a:rPr lang="en-US" altLang="en-US" dirty="0"/>
              <a:t>The damage function is dependent on:</a:t>
            </a:r>
          </a:p>
          <a:p>
            <a:pPr lvl="1"/>
            <a:r>
              <a:rPr lang="en-US" altLang="en-US" dirty="0"/>
              <a:t>Enemy locations</a:t>
            </a:r>
          </a:p>
          <a:p>
            <a:pPr lvl="1"/>
            <a:r>
              <a:rPr lang="en-US" altLang="en-US" dirty="0"/>
              <a:t>Cover locations</a:t>
            </a:r>
          </a:p>
          <a:p>
            <a:r>
              <a:rPr lang="en-US" altLang="en-US" dirty="0"/>
              <a:t>Optimal path has least resistance (minimal damage) going from A to B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6996113" y="2154238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4037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1781176"/>
            <a:ext cx="747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4" y="28400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4" y="36655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391160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4" y="45926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1" y="4622800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4" y="5256214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9" y="3144839"/>
            <a:ext cx="1857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4" y="4622800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003676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7" name="TextBox 14"/>
          <p:cNvSpPr txBox="1">
            <a:spLocks noChangeArrowheads="1"/>
          </p:cNvSpPr>
          <p:nvPr/>
        </p:nvSpPr>
        <p:spPr bwMode="auto">
          <a:xfrm>
            <a:off x="8880475" y="6145214"/>
            <a:ext cx="363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44048" name="TextBox 15"/>
          <p:cNvSpPr txBox="1">
            <a:spLocks noChangeArrowheads="1"/>
          </p:cNvSpPr>
          <p:nvPr/>
        </p:nvSpPr>
        <p:spPr bwMode="auto">
          <a:xfrm>
            <a:off x="9042401" y="2078039"/>
            <a:ext cx="315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19" name="Freeform 18"/>
          <p:cNvSpPr/>
          <p:nvPr/>
        </p:nvSpPr>
        <p:spPr>
          <a:xfrm>
            <a:off x="7623175" y="2379663"/>
            <a:ext cx="869950" cy="3257550"/>
          </a:xfrm>
          <a:custGeom>
            <a:avLst/>
            <a:gdLst>
              <a:gd name="connsiteX0" fmla="*/ 852257 w 870045"/>
              <a:gd name="connsiteY0" fmla="*/ 3258104 h 3258104"/>
              <a:gd name="connsiteX1" fmla="*/ 745724 w 870045"/>
              <a:gd name="connsiteY1" fmla="*/ 3195961 h 3258104"/>
              <a:gd name="connsiteX2" fmla="*/ 727969 w 870045"/>
              <a:gd name="connsiteY2" fmla="*/ 3178205 h 3258104"/>
              <a:gd name="connsiteX3" fmla="*/ 701336 w 870045"/>
              <a:gd name="connsiteY3" fmla="*/ 3160450 h 3258104"/>
              <a:gd name="connsiteX4" fmla="*/ 656948 w 870045"/>
              <a:gd name="connsiteY4" fmla="*/ 3116062 h 3258104"/>
              <a:gd name="connsiteX5" fmla="*/ 639192 w 870045"/>
              <a:gd name="connsiteY5" fmla="*/ 3089429 h 3258104"/>
              <a:gd name="connsiteX6" fmla="*/ 621437 w 870045"/>
              <a:gd name="connsiteY6" fmla="*/ 3053918 h 3258104"/>
              <a:gd name="connsiteX7" fmla="*/ 568171 w 870045"/>
              <a:gd name="connsiteY7" fmla="*/ 3009530 h 3258104"/>
              <a:gd name="connsiteX8" fmla="*/ 514905 w 870045"/>
              <a:gd name="connsiteY8" fmla="*/ 2911875 h 3258104"/>
              <a:gd name="connsiteX9" fmla="*/ 506027 w 870045"/>
              <a:gd name="connsiteY9" fmla="*/ 2876365 h 3258104"/>
              <a:gd name="connsiteX10" fmla="*/ 488272 w 870045"/>
              <a:gd name="connsiteY10" fmla="*/ 2858609 h 3258104"/>
              <a:gd name="connsiteX11" fmla="*/ 497150 w 870045"/>
              <a:gd name="connsiteY11" fmla="*/ 2610034 h 3258104"/>
              <a:gd name="connsiteX12" fmla="*/ 514905 w 870045"/>
              <a:gd name="connsiteY12" fmla="*/ 2583401 h 3258104"/>
              <a:gd name="connsiteX13" fmla="*/ 568171 w 870045"/>
              <a:gd name="connsiteY13" fmla="*/ 2530135 h 3258104"/>
              <a:gd name="connsiteX14" fmla="*/ 621437 w 870045"/>
              <a:gd name="connsiteY14" fmla="*/ 2485747 h 3258104"/>
              <a:gd name="connsiteX15" fmla="*/ 648070 w 870045"/>
              <a:gd name="connsiteY15" fmla="*/ 2405848 h 3258104"/>
              <a:gd name="connsiteX16" fmla="*/ 692458 w 870045"/>
              <a:gd name="connsiteY16" fmla="*/ 2352582 h 3258104"/>
              <a:gd name="connsiteX17" fmla="*/ 719091 w 870045"/>
              <a:gd name="connsiteY17" fmla="*/ 2317071 h 3258104"/>
              <a:gd name="connsiteX18" fmla="*/ 745724 w 870045"/>
              <a:gd name="connsiteY18" fmla="*/ 2263805 h 3258104"/>
              <a:gd name="connsiteX19" fmla="*/ 763480 w 870045"/>
              <a:gd name="connsiteY19" fmla="*/ 2210539 h 3258104"/>
              <a:gd name="connsiteX20" fmla="*/ 754602 w 870045"/>
              <a:gd name="connsiteY20" fmla="*/ 2059619 h 3258104"/>
              <a:gd name="connsiteX21" fmla="*/ 727969 w 870045"/>
              <a:gd name="connsiteY21" fmla="*/ 2006353 h 3258104"/>
              <a:gd name="connsiteX22" fmla="*/ 719091 w 870045"/>
              <a:gd name="connsiteY22" fmla="*/ 1979720 h 3258104"/>
              <a:gd name="connsiteX23" fmla="*/ 656948 w 870045"/>
              <a:gd name="connsiteY23" fmla="*/ 1917576 h 3258104"/>
              <a:gd name="connsiteX24" fmla="*/ 585926 w 870045"/>
              <a:gd name="connsiteY24" fmla="*/ 1828800 h 3258104"/>
              <a:gd name="connsiteX25" fmla="*/ 559293 w 870045"/>
              <a:gd name="connsiteY25" fmla="*/ 1793289 h 3258104"/>
              <a:gd name="connsiteX26" fmla="*/ 541538 w 870045"/>
              <a:gd name="connsiteY26" fmla="*/ 1766656 h 3258104"/>
              <a:gd name="connsiteX27" fmla="*/ 497150 w 870045"/>
              <a:gd name="connsiteY27" fmla="*/ 1722267 h 3258104"/>
              <a:gd name="connsiteX28" fmla="*/ 443884 w 870045"/>
              <a:gd name="connsiteY28" fmla="*/ 1651246 h 3258104"/>
              <a:gd name="connsiteX29" fmla="*/ 426128 w 870045"/>
              <a:gd name="connsiteY29" fmla="*/ 1606858 h 3258104"/>
              <a:gd name="connsiteX30" fmla="*/ 408373 w 870045"/>
              <a:gd name="connsiteY30" fmla="*/ 1571347 h 3258104"/>
              <a:gd name="connsiteX31" fmla="*/ 390618 w 870045"/>
              <a:gd name="connsiteY31" fmla="*/ 1518081 h 3258104"/>
              <a:gd name="connsiteX32" fmla="*/ 381740 w 870045"/>
              <a:gd name="connsiteY32" fmla="*/ 1482570 h 3258104"/>
              <a:gd name="connsiteX33" fmla="*/ 355107 w 870045"/>
              <a:gd name="connsiteY33" fmla="*/ 1438182 h 3258104"/>
              <a:gd name="connsiteX34" fmla="*/ 328474 w 870045"/>
              <a:gd name="connsiteY34" fmla="*/ 1358283 h 3258104"/>
              <a:gd name="connsiteX35" fmla="*/ 310719 w 870045"/>
              <a:gd name="connsiteY35" fmla="*/ 1198485 h 3258104"/>
              <a:gd name="connsiteX36" fmla="*/ 292963 w 870045"/>
              <a:gd name="connsiteY36" fmla="*/ 1180730 h 3258104"/>
              <a:gd name="connsiteX37" fmla="*/ 266330 w 870045"/>
              <a:gd name="connsiteY37" fmla="*/ 1109708 h 3258104"/>
              <a:gd name="connsiteX38" fmla="*/ 239697 w 870045"/>
              <a:gd name="connsiteY38" fmla="*/ 1083075 h 3258104"/>
              <a:gd name="connsiteX39" fmla="*/ 204187 w 870045"/>
              <a:gd name="connsiteY39" fmla="*/ 1020932 h 3258104"/>
              <a:gd name="connsiteX40" fmla="*/ 168676 w 870045"/>
              <a:gd name="connsiteY40" fmla="*/ 994299 h 3258104"/>
              <a:gd name="connsiteX41" fmla="*/ 150921 w 870045"/>
              <a:gd name="connsiteY41" fmla="*/ 967666 h 3258104"/>
              <a:gd name="connsiteX42" fmla="*/ 71022 w 870045"/>
              <a:gd name="connsiteY42" fmla="*/ 923277 h 3258104"/>
              <a:gd name="connsiteX43" fmla="*/ 17756 w 870045"/>
              <a:gd name="connsiteY43" fmla="*/ 852256 h 3258104"/>
              <a:gd name="connsiteX44" fmla="*/ 0 w 870045"/>
              <a:gd name="connsiteY44" fmla="*/ 798990 h 3258104"/>
              <a:gd name="connsiteX45" fmla="*/ 8878 w 870045"/>
              <a:gd name="connsiteY45" fmla="*/ 683580 h 3258104"/>
              <a:gd name="connsiteX46" fmla="*/ 26633 w 870045"/>
              <a:gd name="connsiteY46" fmla="*/ 656947 h 3258104"/>
              <a:gd name="connsiteX47" fmla="*/ 53266 w 870045"/>
              <a:gd name="connsiteY47" fmla="*/ 612559 h 3258104"/>
              <a:gd name="connsiteX48" fmla="*/ 124288 w 870045"/>
              <a:gd name="connsiteY48" fmla="*/ 506027 h 3258104"/>
              <a:gd name="connsiteX49" fmla="*/ 159798 w 870045"/>
              <a:gd name="connsiteY49" fmla="*/ 479394 h 3258104"/>
              <a:gd name="connsiteX50" fmla="*/ 186431 w 870045"/>
              <a:gd name="connsiteY50" fmla="*/ 461638 h 3258104"/>
              <a:gd name="connsiteX51" fmla="*/ 204187 w 870045"/>
              <a:gd name="connsiteY51" fmla="*/ 443883 h 3258104"/>
              <a:gd name="connsiteX52" fmla="*/ 230820 w 870045"/>
              <a:gd name="connsiteY52" fmla="*/ 426128 h 3258104"/>
              <a:gd name="connsiteX53" fmla="*/ 248575 w 870045"/>
              <a:gd name="connsiteY53" fmla="*/ 408372 h 3258104"/>
              <a:gd name="connsiteX54" fmla="*/ 301841 w 870045"/>
              <a:gd name="connsiteY54" fmla="*/ 390617 h 3258104"/>
              <a:gd name="connsiteX55" fmla="*/ 390618 w 870045"/>
              <a:gd name="connsiteY55" fmla="*/ 363984 h 3258104"/>
              <a:gd name="connsiteX56" fmla="*/ 461639 w 870045"/>
              <a:gd name="connsiteY56" fmla="*/ 328473 h 3258104"/>
              <a:gd name="connsiteX57" fmla="*/ 523783 w 870045"/>
              <a:gd name="connsiteY57" fmla="*/ 301840 h 3258104"/>
              <a:gd name="connsiteX58" fmla="*/ 568171 w 870045"/>
              <a:gd name="connsiteY58" fmla="*/ 275207 h 3258104"/>
              <a:gd name="connsiteX59" fmla="*/ 656948 w 870045"/>
              <a:gd name="connsiteY59" fmla="*/ 239697 h 3258104"/>
              <a:gd name="connsiteX60" fmla="*/ 683581 w 870045"/>
              <a:gd name="connsiteY60" fmla="*/ 213064 h 3258104"/>
              <a:gd name="connsiteX61" fmla="*/ 727969 w 870045"/>
              <a:gd name="connsiteY61" fmla="*/ 195308 h 3258104"/>
              <a:gd name="connsiteX62" fmla="*/ 763480 w 870045"/>
              <a:gd name="connsiteY62" fmla="*/ 177553 h 3258104"/>
              <a:gd name="connsiteX63" fmla="*/ 825624 w 870045"/>
              <a:gd name="connsiteY63" fmla="*/ 97654 h 3258104"/>
              <a:gd name="connsiteX64" fmla="*/ 834501 w 870045"/>
              <a:gd name="connsiteY64" fmla="*/ 71021 h 3258104"/>
              <a:gd name="connsiteX65" fmla="*/ 843379 w 870045"/>
              <a:gd name="connsiteY65" fmla="*/ 35510 h 3258104"/>
              <a:gd name="connsiteX66" fmla="*/ 870012 w 870045"/>
              <a:gd name="connsiteY66" fmla="*/ 0 h 32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70045" h="3258104">
                <a:moveTo>
                  <a:pt x="852257" y="3258104"/>
                </a:moveTo>
                <a:cubicBezTo>
                  <a:pt x="764572" y="3199647"/>
                  <a:pt x="802725" y="3214959"/>
                  <a:pt x="745724" y="3195961"/>
                </a:cubicBezTo>
                <a:cubicBezTo>
                  <a:pt x="739806" y="3190042"/>
                  <a:pt x="734505" y="3183434"/>
                  <a:pt x="727969" y="3178205"/>
                </a:cubicBezTo>
                <a:cubicBezTo>
                  <a:pt x="719638" y="3171540"/>
                  <a:pt x="708881" y="3167995"/>
                  <a:pt x="701336" y="3160450"/>
                </a:cubicBezTo>
                <a:cubicBezTo>
                  <a:pt x="642152" y="3101266"/>
                  <a:pt x="727969" y="3163409"/>
                  <a:pt x="656948" y="3116062"/>
                </a:cubicBezTo>
                <a:cubicBezTo>
                  <a:pt x="651029" y="3107184"/>
                  <a:pt x="644486" y="3098693"/>
                  <a:pt x="639192" y="3089429"/>
                </a:cubicBezTo>
                <a:cubicBezTo>
                  <a:pt x="632626" y="3077939"/>
                  <a:pt x="629129" y="3064687"/>
                  <a:pt x="621437" y="3053918"/>
                </a:cubicBezTo>
                <a:cubicBezTo>
                  <a:pt x="605902" y="3032168"/>
                  <a:pt x="589408" y="3023687"/>
                  <a:pt x="568171" y="3009530"/>
                </a:cubicBezTo>
                <a:cubicBezTo>
                  <a:pt x="527888" y="2928965"/>
                  <a:pt x="547342" y="2960531"/>
                  <a:pt x="514905" y="2911875"/>
                </a:cubicBezTo>
                <a:cubicBezTo>
                  <a:pt x="511946" y="2900038"/>
                  <a:pt x="511483" y="2887278"/>
                  <a:pt x="506027" y="2876365"/>
                </a:cubicBezTo>
                <a:cubicBezTo>
                  <a:pt x="502284" y="2868879"/>
                  <a:pt x="488551" y="2866974"/>
                  <a:pt x="488272" y="2858609"/>
                </a:cubicBezTo>
                <a:cubicBezTo>
                  <a:pt x="485510" y="2775744"/>
                  <a:pt x="489164" y="2692560"/>
                  <a:pt x="497150" y="2610034"/>
                </a:cubicBezTo>
                <a:cubicBezTo>
                  <a:pt x="498178" y="2599414"/>
                  <a:pt x="507817" y="2591376"/>
                  <a:pt x="514905" y="2583401"/>
                </a:cubicBezTo>
                <a:cubicBezTo>
                  <a:pt x="531587" y="2564634"/>
                  <a:pt x="547278" y="2544063"/>
                  <a:pt x="568171" y="2530135"/>
                </a:cubicBezTo>
                <a:cubicBezTo>
                  <a:pt x="605250" y="2505416"/>
                  <a:pt x="587259" y="2519925"/>
                  <a:pt x="621437" y="2485747"/>
                </a:cubicBezTo>
                <a:cubicBezTo>
                  <a:pt x="630315" y="2459114"/>
                  <a:pt x="632498" y="2429207"/>
                  <a:pt x="648070" y="2405848"/>
                </a:cubicBezTo>
                <a:cubicBezTo>
                  <a:pt x="687311" y="2346985"/>
                  <a:pt x="641192" y="2412392"/>
                  <a:pt x="692458" y="2352582"/>
                </a:cubicBezTo>
                <a:cubicBezTo>
                  <a:pt x="702087" y="2341348"/>
                  <a:pt x="710213" y="2328908"/>
                  <a:pt x="719091" y="2317071"/>
                </a:cubicBezTo>
                <a:cubicBezTo>
                  <a:pt x="751469" y="2219940"/>
                  <a:pt x="699831" y="2367063"/>
                  <a:pt x="745724" y="2263805"/>
                </a:cubicBezTo>
                <a:cubicBezTo>
                  <a:pt x="753325" y="2246702"/>
                  <a:pt x="757561" y="2228294"/>
                  <a:pt x="763480" y="2210539"/>
                </a:cubicBezTo>
                <a:cubicBezTo>
                  <a:pt x="760521" y="2160232"/>
                  <a:pt x="759617" y="2109763"/>
                  <a:pt x="754602" y="2059619"/>
                </a:cubicBezTo>
                <a:cubicBezTo>
                  <a:pt x="751813" y="2031728"/>
                  <a:pt x="740126" y="2030666"/>
                  <a:pt x="727969" y="2006353"/>
                </a:cubicBezTo>
                <a:cubicBezTo>
                  <a:pt x="723784" y="1997983"/>
                  <a:pt x="724051" y="1987656"/>
                  <a:pt x="719091" y="1979720"/>
                </a:cubicBezTo>
                <a:cubicBezTo>
                  <a:pt x="692731" y="1937544"/>
                  <a:pt x="690441" y="1939905"/>
                  <a:pt x="656948" y="1917576"/>
                </a:cubicBezTo>
                <a:cubicBezTo>
                  <a:pt x="611456" y="1826596"/>
                  <a:pt x="679869" y="1954058"/>
                  <a:pt x="585926" y="1828800"/>
                </a:cubicBezTo>
                <a:cubicBezTo>
                  <a:pt x="577048" y="1816963"/>
                  <a:pt x="567893" y="1805329"/>
                  <a:pt x="559293" y="1793289"/>
                </a:cubicBezTo>
                <a:cubicBezTo>
                  <a:pt x="553091" y="1784607"/>
                  <a:pt x="548564" y="1774686"/>
                  <a:pt x="541538" y="1766656"/>
                </a:cubicBezTo>
                <a:cubicBezTo>
                  <a:pt x="527759" y="1750908"/>
                  <a:pt x="507916" y="1740210"/>
                  <a:pt x="497150" y="1722267"/>
                </a:cubicBezTo>
                <a:cubicBezTo>
                  <a:pt x="464058" y="1667113"/>
                  <a:pt x="482718" y="1690080"/>
                  <a:pt x="443884" y="1651246"/>
                </a:cubicBezTo>
                <a:cubicBezTo>
                  <a:pt x="437965" y="1636450"/>
                  <a:pt x="432600" y="1621420"/>
                  <a:pt x="426128" y="1606858"/>
                </a:cubicBezTo>
                <a:cubicBezTo>
                  <a:pt x="420753" y="1594765"/>
                  <a:pt x="413288" y="1583635"/>
                  <a:pt x="408373" y="1571347"/>
                </a:cubicBezTo>
                <a:cubicBezTo>
                  <a:pt x="401422" y="1553970"/>
                  <a:pt x="395996" y="1536007"/>
                  <a:pt x="390618" y="1518081"/>
                </a:cubicBezTo>
                <a:cubicBezTo>
                  <a:pt x="387112" y="1506394"/>
                  <a:pt x="386695" y="1493720"/>
                  <a:pt x="381740" y="1482570"/>
                </a:cubicBezTo>
                <a:cubicBezTo>
                  <a:pt x="374732" y="1466802"/>
                  <a:pt x="361904" y="1454042"/>
                  <a:pt x="355107" y="1438182"/>
                </a:cubicBezTo>
                <a:cubicBezTo>
                  <a:pt x="344048" y="1412378"/>
                  <a:pt x="328474" y="1358283"/>
                  <a:pt x="328474" y="1358283"/>
                </a:cubicBezTo>
                <a:cubicBezTo>
                  <a:pt x="328188" y="1355426"/>
                  <a:pt x="314487" y="1211045"/>
                  <a:pt x="310719" y="1198485"/>
                </a:cubicBezTo>
                <a:cubicBezTo>
                  <a:pt x="308314" y="1190468"/>
                  <a:pt x="298882" y="1186648"/>
                  <a:pt x="292963" y="1180730"/>
                </a:cubicBezTo>
                <a:cubicBezTo>
                  <a:pt x="285814" y="1152132"/>
                  <a:pt x="284187" y="1134708"/>
                  <a:pt x="266330" y="1109708"/>
                </a:cubicBezTo>
                <a:cubicBezTo>
                  <a:pt x="259033" y="1099492"/>
                  <a:pt x="246994" y="1093291"/>
                  <a:pt x="239697" y="1083075"/>
                </a:cubicBezTo>
                <a:cubicBezTo>
                  <a:pt x="222291" y="1058707"/>
                  <a:pt x="225154" y="1041899"/>
                  <a:pt x="204187" y="1020932"/>
                </a:cubicBezTo>
                <a:cubicBezTo>
                  <a:pt x="193725" y="1010470"/>
                  <a:pt x="180513" y="1003177"/>
                  <a:pt x="168676" y="994299"/>
                </a:cubicBezTo>
                <a:cubicBezTo>
                  <a:pt x="162758" y="985421"/>
                  <a:pt x="158951" y="974692"/>
                  <a:pt x="150921" y="967666"/>
                </a:cubicBezTo>
                <a:cubicBezTo>
                  <a:pt x="113351" y="934792"/>
                  <a:pt x="107602" y="935471"/>
                  <a:pt x="71022" y="923277"/>
                </a:cubicBezTo>
                <a:cubicBezTo>
                  <a:pt x="49988" y="902244"/>
                  <a:pt x="27796" y="882375"/>
                  <a:pt x="17756" y="852256"/>
                </a:cubicBezTo>
                <a:lnTo>
                  <a:pt x="0" y="798990"/>
                </a:lnTo>
                <a:cubicBezTo>
                  <a:pt x="2959" y="760520"/>
                  <a:pt x="1767" y="721503"/>
                  <a:pt x="8878" y="683580"/>
                </a:cubicBezTo>
                <a:cubicBezTo>
                  <a:pt x="10844" y="673093"/>
                  <a:pt x="20978" y="665995"/>
                  <a:pt x="26633" y="656947"/>
                </a:cubicBezTo>
                <a:cubicBezTo>
                  <a:pt x="35778" y="642315"/>
                  <a:pt x="44886" y="627643"/>
                  <a:pt x="53266" y="612559"/>
                </a:cubicBezTo>
                <a:cubicBezTo>
                  <a:pt x="74951" y="573526"/>
                  <a:pt x="83888" y="536328"/>
                  <a:pt x="124288" y="506027"/>
                </a:cubicBezTo>
                <a:cubicBezTo>
                  <a:pt x="136125" y="497149"/>
                  <a:pt x="147758" y="487994"/>
                  <a:pt x="159798" y="479394"/>
                </a:cubicBezTo>
                <a:cubicBezTo>
                  <a:pt x="168480" y="473192"/>
                  <a:pt x="178099" y="468303"/>
                  <a:pt x="186431" y="461638"/>
                </a:cubicBezTo>
                <a:cubicBezTo>
                  <a:pt x="192967" y="456409"/>
                  <a:pt x="197651" y="449112"/>
                  <a:pt x="204187" y="443883"/>
                </a:cubicBezTo>
                <a:cubicBezTo>
                  <a:pt x="212519" y="437218"/>
                  <a:pt x="222489" y="432793"/>
                  <a:pt x="230820" y="426128"/>
                </a:cubicBezTo>
                <a:cubicBezTo>
                  <a:pt x="237356" y="420899"/>
                  <a:pt x="241089" y="412115"/>
                  <a:pt x="248575" y="408372"/>
                </a:cubicBezTo>
                <a:cubicBezTo>
                  <a:pt x="265315" y="400002"/>
                  <a:pt x="284464" y="397568"/>
                  <a:pt x="301841" y="390617"/>
                </a:cubicBezTo>
                <a:cubicBezTo>
                  <a:pt x="360239" y="367258"/>
                  <a:pt x="330603" y="375987"/>
                  <a:pt x="390618" y="363984"/>
                </a:cubicBezTo>
                <a:cubicBezTo>
                  <a:pt x="414292" y="352147"/>
                  <a:pt x="436529" y="336842"/>
                  <a:pt x="461639" y="328473"/>
                </a:cubicBezTo>
                <a:cubicBezTo>
                  <a:pt x="493072" y="317996"/>
                  <a:pt x="490870" y="320126"/>
                  <a:pt x="523783" y="301840"/>
                </a:cubicBezTo>
                <a:cubicBezTo>
                  <a:pt x="538867" y="293460"/>
                  <a:pt x="552535" y="282504"/>
                  <a:pt x="568171" y="275207"/>
                </a:cubicBezTo>
                <a:cubicBezTo>
                  <a:pt x="597053" y="261729"/>
                  <a:pt x="656948" y="239697"/>
                  <a:pt x="656948" y="239697"/>
                </a:cubicBezTo>
                <a:cubicBezTo>
                  <a:pt x="665826" y="230819"/>
                  <a:pt x="672935" y="219718"/>
                  <a:pt x="683581" y="213064"/>
                </a:cubicBezTo>
                <a:cubicBezTo>
                  <a:pt x="697095" y="204618"/>
                  <a:pt x="713407" y="201780"/>
                  <a:pt x="727969" y="195308"/>
                </a:cubicBezTo>
                <a:cubicBezTo>
                  <a:pt x="740062" y="189933"/>
                  <a:pt x="751643" y="183471"/>
                  <a:pt x="763480" y="177553"/>
                </a:cubicBezTo>
                <a:cubicBezTo>
                  <a:pt x="805955" y="113841"/>
                  <a:pt x="783902" y="139376"/>
                  <a:pt x="825624" y="97654"/>
                </a:cubicBezTo>
                <a:cubicBezTo>
                  <a:pt x="828583" y="88776"/>
                  <a:pt x="831930" y="80019"/>
                  <a:pt x="834501" y="71021"/>
                </a:cubicBezTo>
                <a:cubicBezTo>
                  <a:pt x="837853" y="59289"/>
                  <a:pt x="837325" y="46104"/>
                  <a:pt x="843379" y="35510"/>
                </a:cubicBezTo>
                <a:cubicBezTo>
                  <a:pt x="872104" y="-14759"/>
                  <a:pt x="870012" y="26509"/>
                  <a:pt x="87001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8493126" y="2468563"/>
            <a:ext cx="434975" cy="3141662"/>
          </a:xfrm>
          <a:custGeom>
            <a:avLst/>
            <a:gdLst>
              <a:gd name="connsiteX0" fmla="*/ 150920 w 435006"/>
              <a:gd name="connsiteY0" fmla="*/ 3142695 h 3142695"/>
              <a:gd name="connsiteX1" fmla="*/ 177553 w 435006"/>
              <a:gd name="connsiteY1" fmla="*/ 3080552 h 3142695"/>
              <a:gd name="connsiteX2" fmla="*/ 195309 w 435006"/>
              <a:gd name="connsiteY2" fmla="*/ 3053919 h 3142695"/>
              <a:gd name="connsiteX3" fmla="*/ 204186 w 435006"/>
              <a:gd name="connsiteY3" fmla="*/ 3027286 h 3142695"/>
              <a:gd name="connsiteX4" fmla="*/ 257452 w 435006"/>
              <a:gd name="connsiteY4" fmla="*/ 2902998 h 3142695"/>
              <a:gd name="connsiteX5" fmla="*/ 301841 w 435006"/>
              <a:gd name="connsiteY5" fmla="*/ 2849732 h 3142695"/>
              <a:gd name="connsiteX6" fmla="*/ 319596 w 435006"/>
              <a:gd name="connsiteY6" fmla="*/ 2778711 h 3142695"/>
              <a:gd name="connsiteX7" fmla="*/ 355107 w 435006"/>
              <a:gd name="connsiteY7" fmla="*/ 2707690 h 3142695"/>
              <a:gd name="connsiteX8" fmla="*/ 381740 w 435006"/>
              <a:gd name="connsiteY8" fmla="*/ 2654424 h 3142695"/>
              <a:gd name="connsiteX9" fmla="*/ 390617 w 435006"/>
              <a:gd name="connsiteY9" fmla="*/ 2583402 h 3142695"/>
              <a:gd name="connsiteX10" fmla="*/ 417250 w 435006"/>
              <a:gd name="connsiteY10" fmla="*/ 2547891 h 3142695"/>
              <a:gd name="connsiteX11" fmla="*/ 426128 w 435006"/>
              <a:gd name="connsiteY11" fmla="*/ 2467992 h 3142695"/>
              <a:gd name="connsiteX12" fmla="*/ 435006 w 435006"/>
              <a:gd name="connsiteY12" fmla="*/ 2432482 h 3142695"/>
              <a:gd name="connsiteX13" fmla="*/ 417250 w 435006"/>
              <a:gd name="connsiteY13" fmla="*/ 2121763 h 3142695"/>
              <a:gd name="connsiteX14" fmla="*/ 381740 w 435006"/>
              <a:gd name="connsiteY14" fmla="*/ 2015231 h 3142695"/>
              <a:gd name="connsiteX15" fmla="*/ 355107 w 435006"/>
              <a:gd name="connsiteY15" fmla="*/ 1917577 h 3142695"/>
              <a:gd name="connsiteX16" fmla="*/ 346229 w 435006"/>
              <a:gd name="connsiteY16" fmla="*/ 1819923 h 3142695"/>
              <a:gd name="connsiteX17" fmla="*/ 337351 w 435006"/>
              <a:gd name="connsiteY17" fmla="*/ 1784412 h 3142695"/>
              <a:gd name="connsiteX18" fmla="*/ 328474 w 435006"/>
              <a:gd name="connsiteY18" fmla="*/ 1731146 h 3142695"/>
              <a:gd name="connsiteX19" fmla="*/ 319596 w 435006"/>
              <a:gd name="connsiteY19" fmla="*/ 1491449 h 3142695"/>
              <a:gd name="connsiteX20" fmla="*/ 301841 w 435006"/>
              <a:gd name="connsiteY20" fmla="*/ 1402672 h 3142695"/>
              <a:gd name="connsiteX21" fmla="*/ 275208 w 435006"/>
              <a:gd name="connsiteY21" fmla="*/ 1384917 h 3142695"/>
              <a:gd name="connsiteX22" fmla="*/ 257452 w 435006"/>
              <a:gd name="connsiteY22" fmla="*/ 1349406 h 3142695"/>
              <a:gd name="connsiteX23" fmla="*/ 248575 w 435006"/>
              <a:gd name="connsiteY23" fmla="*/ 1322773 h 3142695"/>
              <a:gd name="connsiteX24" fmla="*/ 221942 w 435006"/>
              <a:gd name="connsiteY24" fmla="*/ 1287262 h 3142695"/>
              <a:gd name="connsiteX25" fmla="*/ 195309 w 435006"/>
              <a:gd name="connsiteY25" fmla="*/ 1216241 h 3142695"/>
              <a:gd name="connsiteX26" fmla="*/ 168676 w 435006"/>
              <a:gd name="connsiteY26" fmla="*/ 1171853 h 3142695"/>
              <a:gd name="connsiteX27" fmla="*/ 142043 w 435006"/>
              <a:gd name="connsiteY27" fmla="*/ 1100831 h 3142695"/>
              <a:gd name="connsiteX28" fmla="*/ 124287 w 435006"/>
              <a:gd name="connsiteY28" fmla="*/ 1038688 h 3142695"/>
              <a:gd name="connsiteX29" fmla="*/ 115410 w 435006"/>
              <a:gd name="connsiteY29" fmla="*/ 1012055 h 3142695"/>
              <a:gd name="connsiteX30" fmla="*/ 79899 w 435006"/>
              <a:gd name="connsiteY30" fmla="*/ 941033 h 3142695"/>
              <a:gd name="connsiteX31" fmla="*/ 62144 w 435006"/>
              <a:gd name="connsiteY31" fmla="*/ 914400 h 3142695"/>
              <a:gd name="connsiteX32" fmla="*/ 44388 w 435006"/>
              <a:gd name="connsiteY32" fmla="*/ 861134 h 3142695"/>
              <a:gd name="connsiteX33" fmla="*/ 26633 w 435006"/>
              <a:gd name="connsiteY33" fmla="*/ 834501 h 3142695"/>
              <a:gd name="connsiteX34" fmla="*/ 17755 w 435006"/>
              <a:gd name="connsiteY34" fmla="*/ 807868 h 3142695"/>
              <a:gd name="connsiteX35" fmla="*/ 0 w 435006"/>
              <a:gd name="connsiteY35" fmla="*/ 772358 h 3142695"/>
              <a:gd name="connsiteX36" fmla="*/ 17755 w 435006"/>
              <a:gd name="connsiteY36" fmla="*/ 665825 h 3142695"/>
              <a:gd name="connsiteX37" fmla="*/ 26633 w 435006"/>
              <a:gd name="connsiteY37" fmla="*/ 639192 h 3142695"/>
              <a:gd name="connsiteX38" fmla="*/ 53266 w 435006"/>
              <a:gd name="connsiteY38" fmla="*/ 612559 h 3142695"/>
              <a:gd name="connsiteX39" fmla="*/ 97654 w 435006"/>
              <a:gd name="connsiteY39" fmla="*/ 506027 h 3142695"/>
              <a:gd name="connsiteX40" fmla="*/ 115410 w 435006"/>
              <a:gd name="connsiteY40" fmla="*/ 488272 h 3142695"/>
              <a:gd name="connsiteX41" fmla="*/ 142043 w 435006"/>
              <a:gd name="connsiteY41" fmla="*/ 390618 h 3142695"/>
              <a:gd name="connsiteX42" fmla="*/ 159798 w 435006"/>
              <a:gd name="connsiteY42" fmla="*/ 257453 h 3142695"/>
              <a:gd name="connsiteX43" fmla="*/ 150920 w 435006"/>
              <a:gd name="connsiteY43" fmla="*/ 0 h 314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35006" h="3142695">
                <a:moveTo>
                  <a:pt x="150920" y="3142695"/>
                </a:moveTo>
                <a:cubicBezTo>
                  <a:pt x="159798" y="3121981"/>
                  <a:pt x="167474" y="3100709"/>
                  <a:pt x="177553" y="3080552"/>
                </a:cubicBezTo>
                <a:cubicBezTo>
                  <a:pt x="182325" y="3071009"/>
                  <a:pt x="190537" y="3063462"/>
                  <a:pt x="195309" y="3053919"/>
                </a:cubicBezTo>
                <a:cubicBezTo>
                  <a:pt x="199494" y="3045549"/>
                  <a:pt x="200827" y="3036020"/>
                  <a:pt x="204186" y="3027286"/>
                </a:cubicBezTo>
                <a:cubicBezTo>
                  <a:pt x="217177" y="2993509"/>
                  <a:pt x="236836" y="2939077"/>
                  <a:pt x="257452" y="2902998"/>
                </a:cubicBezTo>
                <a:cubicBezTo>
                  <a:pt x="273931" y="2874161"/>
                  <a:pt x="277361" y="2874212"/>
                  <a:pt x="301841" y="2849732"/>
                </a:cubicBezTo>
                <a:cubicBezTo>
                  <a:pt x="306266" y="2827605"/>
                  <a:pt x="309845" y="2800162"/>
                  <a:pt x="319596" y="2778711"/>
                </a:cubicBezTo>
                <a:cubicBezTo>
                  <a:pt x="330549" y="2754615"/>
                  <a:pt x="340425" y="2729713"/>
                  <a:pt x="355107" y="2707690"/>
                </a:cubicBezTo>
                <a:cubicBezTo>
                  <a:pt x="378053" y="2673271"/>
                  <a:pt x="369488" y="2691179"/>
                  <a:pt x="381740" y="2654424"/>
                </a:cubicBezTo>
                <a:cubicBezTo>
                  <a:pt x="384699" y="2630750"/>
                  <a:pt x="383073" y="2606036"/>
                  <a:pt x="390617" y="2583402"/>
                </a:cubicBezTo>
                <a:cubicBezTo>
                  <a:pt x="395296" y="2569365"/>
                  <a:pt x="412899" y="2562033"/>
                  <a:pt x="417250" y="2547891"/>
                </a:cubicBezTo>
                <a:cubicBezTo>
                  <a:pt x="425131" y="2522279"/>
                  <a:pt x="422053" y="2494477"/>
                  <a:pt x="426128" y="2467992"/>
                </a:cubicBezTo>
                <a:cubicBezTo>
                  <a:pt x="427983" y="2455933"/>
                  <a:pt x="432047" y="2444319"/>
                  <a:pt x="435006" y="2432482"/>
                </a:cubicBezTo>
                <a:cubicBezTo>
                  <a:pt x="429087" y="2328909"/>
                  <a:pt x="427086" y="2225038"/>
                  <a:pt x="417250" y="2121763"/>
                </a:cubicBezTo>
                <a:cubicBezTo>
                  <a:pt x="412885" y="2075934"/>
                  <a:pt x="394352" y="2056220"/>
                  <a:pt x="381740" y="2015231"/>
                </a:cubicBezTo>
                <a:cubicBezTo>
                  <a:pt x="301590" y="1754745"/>
                  <a:pt x="394757" y="2036535"/>
                  <a:pt x="355107" y="1917577"/>
                </a:cubicBezTo>
                <a:cubicBezTo>
                  <a:pt x="352148" y="1885026"/>
                  <a:pt x="350549" y="1852322"/>
                  <a:pt x="346229" y="1819923"/>
                </a:cubicBezTo>
                <a:cubicBezTo>
                  <a:pt x="344616" y="1807829"/>
                  <a:pt x="339744" y="1796376"/>
                  <a:pt x="337351" y="1784412"/>
                </a:cubicBezTo>
                <a:cubicBezTo>
                  <a:pt x="333821" y="1766761"/>
                  <a:pt x="331433" y="1748901"/>
                  <a:pt x="328474" y="1731146"/>
                </a:cubicBezTo>
                <a:cubicBezTo>
                  <a:pt x="325515" y="1651247"/>
                  <a:pt x="326058" y="1571141"/>
                  <a:pt x="319596" y="1491449"/>
                </a:cubicBezTo>
                <a:cubicBezTo>
                  <a:pt x="317157" y="1461369"/>
                  <a:pt x="326951" y="1419412"/>
                  <a:pt x="301841" y="1402672"/>
                </a:cubicBezTo>
                <a:lnTo>
                  <a:pt x="275208" y="1384917"/>
                </a:lnTo>
                <a:cubicBezTo>
                  <a:pt x="269289" y="1373080"/>
                  <a:pt x="262665" y="1361570"/>
                  <a:pt x="257452" y="1349406"/>
                </a:cubicBezTo>
                <a:cubicBezTo>
                  <a:pt x="253766" y="1340805"/>
                  <a:pt x="253218" y="1330898"/>
                  <a:pt x="248575" y="1322773"/>
                </a:cubicBezTo>
                <a:cubicBezTo>
                  <a:pt x="241234" y="1309926"/>
                  <a:pt x="229128" y="1300196"/>
                  <a:pt x="221942" y="1287262"/>
                </a:cubicBezTo>
                <a:cubicBezTo>
                  <a:pt x="156509" y="1169485"/>
                  <a:pt x="235181" y="1295986"/>
                  <a:pt x="195309" y="1216241"/>
                </a:cubicBezTo>
                <a:cubicBezTo>
                  <a:pt x="187592" y="1200808"/>
                  <a:pt x="177554" y="1186649"/>
                  <a:pt x="168676" y="1171853"/>
                </a:cubicBezTo>
                <a:cubicBezTo>
                  <a:pt x="143749" y="1072147"/>
                  <a:pt x="179181" y="1202958"/>
                  <a:pt x="142043" y="1100831"/>
                </a:cubicBezTo>
                <a:cubicBezTo>
                  <a:pt x="134681" y="1080585"/>
                  <a:pt x="130477" y="1059323"/>
                  <a:pt x="124287" y="1038688"/>
                </a:cubicBezTo>
                <a:cubicBezTo>
                  <a:pt x="121598" y="1029725"/>
                  <a:pt x="119282" y="1020574"/>
                  <a:pt x="115410" y="1012055"/>
                </a:cubicBezTo>
                <a:cubicBezTo>
                  <a:pt x="104457" y="987959"/>
                  <a:pt x="94581" y="963056"/>
                  <a:pt x="79899" y="941033"/>
                </a:cubicBezTo>
                <a:cubicBezTo>
                  <a:pt x="73981" y="932155"/>
                  <a:pt x="66477" y="924150"/>
                  <a:pt x="62144" y="914400"/>
                </a:cubicBezTo>
                <a:cubicBezTo>
                  <a:pt x="54543" y="897297"/>
                  <a:pt x="54770" y="876707"/>
                  <a:pt x="44388" y="861134"/>
                </a:cubicBezTo>
                <a:cubicBezTo>
                  <a:pt x="38470" y="852256"/>
                  <a:pt x="31405" y="844044"/>
                  <a:pt x="26633" y="834501"/>
                </a:cubicBezTo>
                <a:cubicBezTo>
                  <a:pt x="22448" y="826131"/>
                  <a:pt x="21441" y="816469"/>
                  <a:pt x="17755" y="807868"/>
                </a:cubicBezTo>
                <a:cubicBezTo>
                  <a:pt x="12542" y="795704"/>
                  <a:pt x="5918" y="784195"/>
                  <a:pt x="0" y="772358"/>
                </a:cubicBezTo>
                <a:cubicBezTo>
                  <a:pt x="5918" y="736847"/>
                  <a:pt x="6370" y="699978"/>
                  <a:pt x="17755" y="665825"/>
                </a:cubicBezTo>
                <a:cubicBezTo>
                  <a:pt x="20714" y="656947"/>
                  <a:pt x="21442" y="646978"/>
                  <a:pt x="26633" y="639192"/>
                </a:cubicBezTo>
                <a:cubicBezTo>
                  <a:pt x="33597" y="628746"/>
                  <a:pt x="44388" y="621437"/>
                  <a:pt x="53266" y="612559"/>
                </a:cubicBezTo>
                <a:cubicBezTo>
                  <a:pt x="70744" y="560126"/>
                  <a:pt x="69089" y="541733"/>
                  <a:pt x="97654" y="506027"/>
                </a:cubicBezTo>
                <a:cubicBezTo>
                  <a:pt x="102883" y="499491"/>
                  <a:pt x="109491" y="494190"/>
                  <a:pt x="115410" y="488272"/>
                </a:cubicBezTo>
                <a:cubicBezTo>
                  <a:pt x="126030" y="456411"/>
                  <a:pt x="137595" y="423982"/>
                  <a:pt x="142043" y="390618"/>
                </a:cubicBezTo>
                <a:lnTo>
                  <a:pt x="159798" y="257453"/>
                </a:lnTo>
                <a:cubicBezTo>
                  <a:pt x="150579" y="17762"/>
                  <a:pt x="150920" y="103630"/>
                  <a:pt x="15092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812213" y="2441576"/>
            <a:ext cx="692150" cy="3355975"/>
          </a:xfrm>
          <a:custGeom>
            <a:avLst/>
            <a:gdLst>
              <a:gd name="connsiteX0" fmla="*/ 88777 w 692458"/>
              <a:gd name="connsiteY0" fmla="*/ 3355759 h 3355759"/>
              <a:gd name="connsiteX1" fmla="*/ 168676 w 692458"/>
              <a:gd name="connsiteY1" fmla="*/ 3346882 h 3355759"/>
              <a:gd name="connsiteX2" fmla="*/ 248575 w 692458"/>
              <a:gd name="connsiteY2" fmla="*/ 3302493 h 3355759"/>
              <a:gd name="connsiteX3" fmla="*/ 275208 w 692458"/>
              <a:gd name="connsiteY3" fmla="*/ 3275860 h 3355759"/>
              <a:gd name="connsiteX4" fmla="*/ 310718 w 692458"/>
              <a:gd name="connsiteY4" fmla="*/ 3222594 h 3355759"/>
              <a:gd name="connsiteX5" fmla="*/ 328474 w 692458"/>
              <a:gd name="connsiteY5" fmla="*/ 3169328 h 3355759"/>
              <a:gd name="connsiteX6" fmla="*/ 363984 w 692458"/>
              <a:gd name="connsiteY6" fmla="*/ 3107185 h 3355759"/>
              <a:gd name="connsiteX7" fmla="*/ 381740 w 692458"/>
              <a:gd name="connsiteY7" fmla="*/ 3053919 h 3355759"/>
              <a:gd name="connsiteX8" fmla="*/ 399495 w 692458"/>
              <a:gd name="connsiteY8" fmla="*/ 3027286 h 3355759"/>
              <a:gd name="connsiteX9" fmla="*/ 408373 w 692458"/>
              <a:gd name="connsiteY9" fmla="*/ 3000653 h 3355759"/>
              <a:gd name="connsiteX10" fmla="*/ 426128 w 692458"/>
              <a:gd name="connsiteY10" fmla="*/ 2929631 h 3355759"/>
              <a:gd name="connsiteX11" fmla="*/ 443883 w 692458"/>
              <a:gd name="connsiteY11" fmla="*/ 2867488 h 3355759"/>
              <a:gd name="connsiteX12" fmla="*/ 461639 w 692458"/>
              <a:gd name="connsiteY12" fmla="*/ 2654424 h 3355759"/>
              <a:gd name="connsiteX13" fmla="*/ 506027 w 692458"/>
              <a:gd name="connsiteY13" fmla="*/ 2574524 h 3355759"/>
              <a:gd name="connsiteX14" fmla="*/ 550416 w 692458"/>
              <a:gd name="connsiteY14" fmla="*/ 2503503 h 3355759"/>
              <a:gd name="connsiteX15" fmla="*/ 594804 w 692458"/>
              <a:gd name="connsiteY15" fmla="*/ 2396971 h 3355759"/>
              <a:gd name="connsiteX16" fmla="*/ 603682 w 692458"/>
              <a:gd name="connsiteY16" fmla="*/ 2370338 h 3355759"/>
              <a:gd name="connsiteX17" fmla="*/ 630315 w 692458"/>
              <a:gd name="connsiteY17" fmla="*/ 2317072 h 3355759"/>
              <a:gd name="connsiteX18" fmla="*/ 648070 w 692458"/>
              <a:gd name="connsiteY18" fmla="*/ 2246051 h 3355759"/>
              <a:gd name="connsiteX19" fmla="*/ 674703 w 692458"/>
              <a:gd name="connsiteY19" fmla="*/ 2183907 h 3355759"/>
              <a:gd name="connsiteX20" fmla="*/ 683581 w 692458"/>
              <a:gd name="connsiteY20" fmla="*/ 2121763 h 3355759"/>
              <a:gd name="connsiteX21" fmla="*/ 692458 w 692458"/>
              <a:gd name="connsiteY21" fmla="*/ 2095130 h 3355759"/>
              <a:gd name="connsiteX22" fmla="*/ 683581 w 692458"/>
              <a:gd name="connsiteY22" fmla="*/ 1811045 h 3355759"/>
              <a:gd name="connsiteX23" fmla="*/ 656948 w 692458"/>
              <a:gd name="connsiteY23" fmla="*/ 1660124 h 3355759"/>
              <a:gd name="connsiteX24" fmla="*/ 630315 w 692458"/>
              <a:gd name="connsiteY24" fmla="*/ 1642369 h 3355759"/>
              <a:gd name="connsiteX25" fmla="*/ 612559 w 692458"/>
              <a:gd name="connsiteY25" fmla="*/ 1615736 h 3355759"/>
              <a:gd name="connsiteX26" fmla="*/ 559293 w 692458"/>
              <a:gd name="connsiteY26" fmla="*/ 1571348 h 3355759"/>
              <a:gd name="connsiteX27" fmla="*/ 532660 w 692458"/>
              <a:gd name="connsiteY27" fmla="*/ 1562470 h 3355759"/>
              <a:gd name="connsiteX28" fmla="*/ 506027 w 692458"/>
              <a:gd name="connsiteY28" fmla="*/ 1509204 h 3355759"/>
              <a:gd name="connsiteX29" fmla="*/ 479394 w 692458"/>
              <a:gd name="connsiteY29" fmla="*/ 1491449 h 3355759"/>
              <a:gd name="connsiteX30" fmla="*/ 461639 w 692458"/>
              <a:gd name="connsiteY30" fmla="*/ 1464816 h 3355759"/>
              <a:gd name="connsiteX31" fmla="*/ 443883 w 692458"/>
              <a:gd name="connsiteY31" fmla="*/ 1447060 h 3355759"/>
              <a:gd name="connsiteX32" fmla="*/ 461639 w 692458"/>
              <a:gd name="connsiteY32" fmla="*/ 1322773 h 3355759"/>
              <a:gd name="connsiteX33" fmla="*/ 497150 w 692458"/>
              <a:gd name="connsiteY33" fmla="*/ 1269507 h 3355759"/>
              <a:gd name="connsiteX34" fmla="*/ 523783 w 692458"/>
              <a:gd name="connsiteY34" fmla="*/ 1225119 h 3355759"/>
              <a:gd name="connsiteX35" fmla="*/ 577049 w 692458"/>
              <a:gd name="connsiteY35" fmla="*/ 1189608 h 3355759"/>
              <a:gd name="connsiteX36" fmla="*/ 603682 w 692458"/>
              <a:gd name="connsiteY36" fmla="*/ 1145220 h 3355759"/>
              <a:gd name="connsiteX37" fmla="*/ 639192 w 692458"/>
              <a:gd name="connsiteY37" fmla="*/ 1091954 h 3355759"/>
              <a:gd name="connsiteX38" fmla="*/ 630315 w 692458"/>
              <a:gd name="connsiteY38" fmla="*/ 1012055 h 3355759"/>
              <a:gd name="connsiteX39" fmla="*/ 621437 w 692458"/>
              <a:gd name="connsiteY39" fmla="*/ 914400 h 3355759"/>
              <a:gd name="connsiteX40" fmla="*/ 568171 w 692458"/>
              <a:gd name="connsiteY40" fmla="*/ 825624 h 3355759"/>
              <a:gd name="connsiteX41" fmla="*/ 550416 w 692458"/>
              <a:gd name="connsiteY41" fmla="*/ 807868 h 3355759"/>
              <a:gd name="connsiteX42" fmla="*/ 506027 w 692458"/>
              <a:gd name="connsiteY42" fmla="*/ 736847 h 3355759"/>
              <a:gd name="connsiteX43" fmla="*/ 479394 w 692458"/>
              <a:gd name="connsiteY43" fmla="*/ 710214 h 3355759"/>
              <a:gd name="connsiteX44" fmla="*/ 452761 w 692458"/>
              <a:gd name="connsiteY44" fmla="*/ 639192 h 3355759"/>
              <a:gd name="connsiteX45" fmla="*/ 426128 w 692458"/>
              <a:gd name="connsiteY45" fmla="*/ 603682 h 3355759"/>
              <a:gd name="connsiteX46" fmla="*/ 399495 w 692458"/>
              <a:gd name="connsiteY46" fmla="*/ 594804 h 3355759"/>
              <a:gd name="connsiteX47" fmla="*/ 381740 w 692458"/>
              <a:gd name="connsiteY47" fmla="*/ 568171 h 3355759"/>
              <a:gd name="connsiteX48" fmla="*/ 355107 w 692458"/>
              <a:gd name="connsiteY48" fmla="*/ 559293 h 3355759"/>
              <a:gd name="connsiteX49" fmla="*/ 337351 w 692458"/>
              <a:gd name="connsiteY49" fmla="*/ 541538 h 3355759"/>
              <a:gd name="connsiteX50" fmla="*/ 301841 w 692458"/>
              <a:gd name="connsiteY50" fmla="*/ 488272 h 3355759"/>
              <a:gd name="connsiteX51" fmla="*/ 284085 w 692458"/>
              <a:gd name="connsiteY51" fmla="*/ 435006 h 3355759"/>
              <a:gd name="connsiteX52" fmla="*/ 248575 w 692458"/>
              <a:gd name="connsiteY52" fmla="*/ 381740 h 3355759"/>
              <a:gd name="connsiteX53" fmla="*/ 230819 w 692458"/>
              <a:gd name="connsiteY53" fmla="*/ 355107 h 3355759"/>
              <a:gd name="connsiteX54" fmla="*/ 204186 w 692458"/>
              <a:gd name="connsiteY54" fmla="*/ 337352 h 3355759"/>
              <a:gd name="connsiteX55" fmla="*/ 168676 w 692458"/>
              <a:gd name="connsiteY55" fmla="*/ 284086 h 3355759"/>
              <a:gd name="connsiteX56" fmla="*/ 150920 w 692458"/>
              <a:gd name="connsiteY56" fmla="*/ 257453 h 3355759"/>
              <a:gd name="connsiteX57" fmla="*/ 133165 w 692458"/>
              <a:gd name="connsiteY57" fmla="*/ 204187 h 3355759"/>
              <a:gd name="connsiteX58" fmla="*/ 115410 w 692458"/>
              <a:gd name="connsiteY58" fmla="*/ 177554 h 3355759"/>
              <a:gd name="connsiteX59" fmla="*/ 106532 w 692458"/>
              <a:gd name="connsiteY59" fmla="*/ 150921 h 3355759"/>
              <a:gd name="connsiteX60" fmla="*/ 79899 w 692458"/>
              <a:gd name="connsiteY60" fmla="*/ 133165 h 3355759"/>
              <a:gd name="connsiteX61" fmla="*/ 53266 w 692458"/>
              <a:gd name="connsiteY61" fmla="*/ 79899 h 3355759"/>
              <a:gd name="connsiteX62" fmla="*/ 44388 w 692458"/>
              <a:gd name="connsiteY62" fmla="*/ 53266 h 3355759"/>
              <a:gd name="connsiteX63" fmla="*/ 17755 w 692458"/>
              <a:gd name="connsiteY63" fmla="*/ 26633 h 3355759"/>
              <a:gd name="connsiteX64" fmla="*/ 0 w 692458"/>
              <a:gd name="connsiteY64" fmla="*/ 0 h 335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92458" h="3355759">
                <a:moveTo>
                  <a:pt x="88777" y="3355759"/>
                </a:moveTo>
                <a:cubicBezTo>
                  <a:pt x="115410" y="3352800"/>
                  <a:pt x="142244" y="3351287"/>
                  <a:pt x="168676" y="3346882"/>
                </a:cubicBezTo>
                <a:cubicBezTo>
                  <a:pt x="195468" y="3342417"/>
                  <a:pt x="233324" y="3317744"/>
                  <a:pt x="248575" y="3302493"/>
                </a:cubicBezTo>
                <a:cubicBezTo>
                  <a:pt x="257453" y="3293615"/>
                  <a:pt x="267911" y="3286076"/>
                  <a:pt x="275208" y="3275860"/>
                </a:cubicBezTo>
                <a:cubicBezTo>
                  <a:pt x="328959" y="3200609"/>
                  <a:pt x="263207" y="3270108"/>
                  <a:pt x="310718" y="3222594"/>
                </a:cubicBezTo>
                <a:cubicBezTo>
                  <a:pt x="316637" y="3204839"/>
                  <a:pt x="318092" y="3184901"/>
                  <a:pt x="328474" y="3169328"/>
                </a:cubicBezTo>
                <a:cubicBezTo>
                  <a:pt x="344489" y="3145305"/>
                  <a:pt x="352721" y="3135343"/>
                  <a:pt x="363984" y="3107185"/>
                </a:cubicBezTo>
                <a:cubicBezTo>
                  <a:pt x="370935" y="3089808"/>
                  <a:pt x="371358" y="3069492"/>
                  <a:pt x="381740" y="3053919"/>
                </a:cubicBezTo>
                <a:cubicBezTo>
                  <a:pt x="387658" y="3045041"/>
                  <a:pt x="394723" y="3036829"/>
                  <a:pt x="399495" y="3027286"/>
                </a:cubicBezTo>
                <a:cubicBezTo>
                  <a:pt x="403680" y="3018916"/>
                  <a:pt x="405911" y="3009681"/>
                  <a:pt x="408373" y="3000653"/>
                </a:cubicBezTo>
                <a:cubicBezTo>
                  <a:pt x="414794" y="2977110"/>
                  <a:pt x="418411" y="2952781"/>
                  <a:pt x="426128" y="2929631"/>
                </a:cubicBezTo>
                <a:cubicBezTo>
                  <a:pt x="438864" y="2891423"/>
                  <a:pt x="432736" y="2912077"/>
                  <a:pt x="443883" y="2867488"/>
                </a:cubicBezTo>
                <a:cubicBezTo>
                  <a:pt x="445533" y="2846044"/>
                  <a:pt x="457515" y="2683294"/>
                  <a:pt x="461639" y="2654424"/>
                </a:cubicBezTo>
                <a:cubicBezTo>
                  <a:pt x="466103" y="2623172"/>
                  <a:pt x="490775" y="2599944"/>
                  <a:pt x="506027" y="2574524"/>
                </a:cubicBezTo>
                <a:cubicBezTo>
                  <a:pt x="538150" y="2520987"/>
                  <a:pt x="523088" y="2544493"/>
                  <a:pt x="550416" y="2503503"/>
                </a:cubicBezTo>
                <a:cubicBezTo>
                  <a:pt x="571760" y="2418128"/>
                  <a:pt x="553530" y="2452004"/>
                  <a:pt x="594804" y="2396971"/>
                </a:cubicBezTo>
                <a:cubicBezTo>
                  <a:pt x="597763" y="2388093"/>
                  <a:pt x="599881" y="2378889"/>
                  <a:pt x="603682" y="2370338"/>
                </a:cubicBezTo>
                <a:cubicBezTo>
                  <a:pt x="611744" y="2352198"/>
                  <a:pt x="623638" y="2335767"/>
                  <a:pt x="630315" y="2317072"/>
                </a:cubicBezTo>
                <a:cubicBezTo>
                  <a:pt x="638522" y="2294091"/>
                  <a:pt x="637157" y="2267877"/>
                  <a:pt x="648070" y="2246051"/>
                </a:cubicBezTo>
                <a:cubicBezTo>
                  <a:pt x="670010" y="2202170"/>
                  <a:pt x="661640" y="2223095"/>
                  <a:pt x="674703" y="2183907"/>
                </a:cubicBezTo>
                <a:cubicBezTo>
                  <a:pt x="677662" y="2163192"/>
                  <a:pt x="679477" y="2142282"/>
                  <a:pt x="683581" y="2121763"/>
                </a:cubicBezTo>
                <a:cubicBezTo>
                  <a:pt x="685416" y="2112587"/>
                  <a:pt x="692458" y="2104488"/>
                  <a:pt x="692458" y="2095130"/>
                </a:cubicBezTo>
                <a:cubicBezTo>
                  <a:pt x="692458" y="2000389"/>
                  <a:pt x="687696" y="1905697"/>
                  <a:pt x="683581" y="1811045"/>
                </a:cubicBezTo>
                <a:cubicBezTo>
                  <a:pt x="681495" y="1763076"/>
                  <a:pt x="695801" y="1698978"/>
                  <a:pt x="656948" y="1660124"/>
                </a:cubicBezTo>
                <a:cubicBezTo>
                  <a:pt x="649404" y="1652579"/>
                  <a:pt x="639193" y="1648287"/>
                  <a:pt x="630315" y="1642369"/>
                </a:cubicBezTo>
                <a:cubicBezTo>
                  <a:pt x="624396" y="1633491"/>
                  <a:pt x="619390" y="1623933"/>
                  <a:pt x="612559" y="1615736"/>
                </a:cubicBezTo>
                <a:cubicBezTo>
                  <a:pt x="598534" y="1598906"/>
                  <a:pt x="579246" y="1581325"/>
                  <a:pt x="559293" y="1571348"/>
                </a:cubicBezTo>
                <a:cubicBezTo>
                  <a:pt x="550923" y="1567163"/>
                  <a:pt x="541538" y="1565429"/>
                  <a:pt x="532660" y="1562470"/>
                </a:cubicBezTo>
                <a:cubicBezTo>
                  <a:pt x="525440" y="1540807"/>
                  <a:pt x="523238" y="1526415"/>
                  <a:pt x="506027" y="1509204"/>
                </a:cubicBezTo>
                <a:cubicBezTo>
                  <a:pt x="498482" y="1501660"/>
                  <a:pt x="488272" y="1497367"/>
                  <a:pt x="479394" y="1491449"/>
                </a:cubicBezTo>
                <a:cubicBezTo>
                  <a:pt x="473476" y="1482571"/>
                  <a:pt x="468304" y="1473148"/>
                  <a:pt x="461639" y="1464816"/>
                </a:cubicBezTo>
                <a:cubicBezTo>
                  <a:pt x="456410" y="1458280"/>
                  <a:pt x="444525" y="1455406"/>
                  <a:pt x="443883" y="1447060"/>
                </a:cubicBezTo>
                <a:cubicBezTo>
                  <a:pt x="443279" y="1439208"/>
                  <a:pt x="445382" y="1352035"/>
                  <a:pt x="461639" y="1322773"/>
                </a:cubicBezTo>
                <a:cubicBezTo>
                  <a:pt x="472002" y="1304119"/>
                  <a:pt x="486171" y="1287805"/>
                  <a:pt x="497150" y="1269507"/>
                </a:cubicBezTo>
                <a:cubicBezTo>
                  <a:pt x="506028" y="1254711"/>
                  <a:pt x="511582" y="1237320"/>
                  <a:pt x="523783" y="1225119"/>
                </a:cubicBezTo>
                <a:cubicBezTo>
                  <a:pt x="538872" y="1210030"/>
                  <a:pt x="577049" y="1189608"/>
                  <a:pt x="577049" y="1189608"/>
                </a:cubicBezTo>
                <a:cubicBezTo>
                  <a:pt x="594023" y="1138683"/>
                  <a:pt x="574434" y="1184217"/>
                  <a:pt x="603682" y="1145220"/>
                </a:cubicBezTo>
                <a:cubicBezTo>
                  <a:pt x="616486" y="1128149"/>
                  <a:pt x="639192" y="1091954"/>
                  <a:pt x="639192" y="1091954"/>
                </a:cubicBezTo>
                <a:cubicBezTo>
                  <a:pt x="636233" y="1065321"/>
                  <a:pt x="632981" y="1038719"/>
                  <a:pt x="630315" y="1012055"/>
                </a:cubicBezTo>
                <a:cubicBezTo>
                  <a:pt x="627063" y="979531"/>
                  <a:pt x="627847" y="946451"/>
                  <a:pt x="621437" y="914400"/>
                </a:cubicBezTo>
                <a:cubicBezTo>
                  <a:pt x="617934" y="896886"/>
                  <a:pt x="572653" y="830106"/>
                  <a:pt x="568171" y="825624"/>
                </a:cubicBezTo>
                <a:cubicBezTo>
                  <a:pt x="562253" y="819705"/>
                  <a:pt x="555281" y="814679"/>
                  <a:pt x="550416" y="807868"/>
                </a:cubicBezTo>
                <a:cubicBezTo>
                  <a:pt x="541746" y="795730"/>
                  <a:pt x="518852" y="752237"/>
                  <a:pt x="506027" y="736847"/>
                </a:cubicBezTo>
                <a:cubicBezTo>
                  <a:pt x="497989" y="727202"/>
                  <a:pt x="488272" y="719092"/>
                  <a:pt x="479394" y="710214"/>
                </a:cubicBezTo>
                <a:cubicBezTo>
                  <a:pt x="470873" y="676133"/>
                  <a:pt x="472103" y="670140"/>
                  <a:pt x="452761" y="639192"/>
                </a:cubicBezTo>
                <a:cubicBezTo>
                  <a:pt x="444919" y="626645"/>
                  <a:pt x="437495" y="613154"/>
                  <a:pt x="426128" y="603682"/>
                </a:cubicBezTo>
                <a:cubicBezTo>
                  <a:pt x="418939" y="597691"/>
                  <a:pt x="408373" y="597763"/>
                  <a:pt x="399495" y="594804"/>
                </a:cubicBezTo>
                <a:cubicBezTo>
                  <a:pt x="393577" y="585926"/>
                  <a:pt x="390071" y="574836"/>
                  <a:pt x="381740" y="568171"/>
                </a:cubicBezTo>
                <a:cubicBezTo>
                  <a:pt x="374433" y="562325"/>
                  <a:pt x="363131" y="564108"/>
                  <a:pt x="355107" y="559293"/>
                </a:cubicBezTo>
                <a:cubicBezTo>
                  <a:pt x="347930" y="554987"/>
                  <a:pt x="343270" y="547456"/>
                  <a:pt x="337351" y="541538"/>
                </a:cubicBezTo>
                <a:cubicBezTo>
                  <a:pt x="307986" y="453437"/>
                  <a:pt x="357252" y="588011"/>
                  <a:pt x="301841" y="488272"/>
                </a:cubicBezTo>
                <a:cubicBezTo>
                  <a:pt x="292752" y="471911"/>
                  <a:pt x="294467" y="450579"/>
                  <a:pt x="284085" y="435006"/>
                </a:cubicBezTo>
                <a:lnTo>
                  <a:pt x="248575" y="381740"/>
                </a:lnTo>
                <a:cubicBezTo>
                  <a:pt x="242656" y="372862"/>
                  <a:pt x="239697" y="361025"/>
                  <a:pt x="230819" y="355107"/>
                </a:cubicBezTo>
                <a:lnTo>
                  <a:pt x="204186" y="337352"/>
                </a:lnTo>
                <a:lnTo>
                  <a:pt x="168676" y="284086"/>
                </a:lnTo>
                <a:lnTo>
                  <a:pt x="150920" y="257453"/>
                </a:lnTo>
                <a:cubicBezTo>
                  <a:pt x="145002" y="239698"/>
                  <a:pt x="143546" y="219760"/>
                  <a:pt x="133165" y="204187"/>
                </a:cubicBezTo>
                <a:cubicBezTo>
                  <a:pt x="127247" y="195309"/>
                  <a:pt x="120182" y="187097"/>
                  <a:pt x="115410" y="177554"/>
                </a:cubicBezTo>
                <a:cubicBezTo>
                  <a:pt x="111225" y="169184"/>
                  <a:pt x="112378" y="158228"/>
                  <a:pt x="106532" y="150921"/>
                </a:cubicBezTo>
                <a:cubicBezTo>
                  <a:pt x="99867" y="142589"/>
                  <a:pt x="88777" y="139084"/>
                  <a:pt x="79899" y="133165"/>
                </a:cubicBezTo>
                <a:cubicBezTo>
                  <a:pt x="57584" y="66222"/>
                  <a:pt x="87685" y="148738"/>
                  <a:pt x="53266" y="79899"/>
                </a:cubicBezTo>
                <a:cubicBezTo>
                  <a:pt x="49081" y="71529"/>
                  <a:pt x="49579" y="61052"/>
                  <a:pt x="44388" y="53266"/>
                </a:cubicBezTo>
                <a:cubicBezTo>
                  <a:pt x="37424" y="42820"/>
                  <a:pt x="25792" y="36278"/>
                  <a:pt x="17755" y="26633"/>
                </a:cubicBezTo>
                <a:cubicBezTo>
                  <a:pt x="10925" y="18436"/>
                  <a:pt x="0" y="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405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5441950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8" y="3303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2992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720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Optimal Path</a:t>
            </a:r>
          </a:p>
        </p:txBody>
      </p:sp>
      <p:sp>
        <p:nvSpPr>
          <p:cNvPr id="3" name="内容占位符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136648" y="1600200"/>
            <a:ext cx="4340352" cy="4495800"/>
          </a:xfrm>
          <a:blipFill rotWithShape="0">
            <a:blip r:embed="rId2"/>
            <a:stretch>
              <a:fillRect l="-983" t="-950" r="-16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6996113" y="2154238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5061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1781176"/>
            <a:ext cx="747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4" y="28400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4" y="36655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391160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4" y="45926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1" y="4622800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4" y="5256214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9" y="3144839"/>
            <a:ext cx="1857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4" y="4622800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003676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1" name="TextBox 14"/>
          <p:cNvSpPr txBox="1">
            <a:spLocks noChangeArrowheads="1"/>
          </p:cNvSpPr>
          <p:nvPr/>
        </p:nvSpPr>
        <p:spPr bwMode="auto">
          <a:xfrm>
            <a:off x="8880475" y="6145214"/>
            <a:ext cx="363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45072" name="TextBox 15"/>
          <p:cNvSpPr txBox="1">
            <a:spLocks noChangeArrowheads="1"/>
          </p:cNvSpPr>
          <p:nvPr/>
        </p:nvSpPr>
        <p:spPr bwMode="auto">
          <a:xfrm>
            <a:off x="9042401" y="2078039"/>
            <a:ext cx="315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19" name="Freeform 18"/>
          <p:cNvSpPr/>
          <p:nvPr/>
        </p:nvSpPr>
        <p:spPr>
          <a:xfrm>
            <a:off x="7623175" y="2379663"/>
            <a:ext cx="869950" cy="3257550"/>
          </a:xfrm>
          <a:custGeom>
            <a:avLst/>
            <a:gdLst>
              <a:gd name="connsiteX0" fmla="*/ 852257 w 870045"/>
              <a:gd name="connsiteY0" fmla="*/ 3258104 h 3258104"/>
              <a:gd name="connsiteX1" fmla="*/ 745724 w 870045"/>
              <a:gd name="connsiteY1" fmla="*/ 3195961 h 3258104"/>
              <a:gd name="connsiteX2" fmla="*/ 727969 w 870045"/>
              <a:gd name="connsiteY2" fmla="*/ 3178205 h 3258104"/>
              <a:gd name="connsiteX3" fmla="*/ 701336 w 870045"/>
              <a:gd name="connsiteY3" fmla="*/ 3160450 h 3258104"/>
              <a:gd name="connsiteX4" fmla="*/ 656948 w 870045"/>
              <a:gd name="connsiteY4" fmla="*/ 3116062 h 3258104"/>
              <a:gd name="connsiteX5" fmla="*/ 639192 w 870045"/>
              <a:gd name="connsiteY5" fmla="*/ 3089429 h 3258104"/>
              <a:gd name="connsiteX6" fmla="*/ 621437 w 870045"/>
              <a:gd name="connsiteY6" fmla="*/ 3053918 h 3258104"/>
              <a:gd name="connsiteX7" fmla="*/ 568171 w 870045"/>
              <a:gd name="connsiteY7" fmla="*/ 3009530 h 3258104"/>
              <a:gd name="connsiteX8" fmla="*/ 514905 w 870045"/>
              <a:gd name="connsiteY8" fmla="*/ 2911875 h 3258104"/>
              <a:gd name="connsiteX9" fmla="*/ 506027 w 870045"/>
              <a:gd name="connsiteY9" fmla="*/ 2876365 h 3258104"/>
              <a:gd name="connsiteX10" fmla="*/ 488272 w 870045"/>
              <a:gd name="connsiteY10" fmla="*/ 2858609 h 3258104"/>
              <a:gd name="connsiteX11" fmla="*/ 497150 w 870045"/>
              <a:gd name="connsiteY11" fmla="*/ 2610034 h 3258104"/>
              <a:gd name="connsiteX12" fmla="*/ 514905 w 870045"/>
              <a:gd name="connsiteY12" fmla="*/ 2583401 h 3258104"/>
              <a:gd name="connsiteX13" fmla="*/ 568171 w 870045"/>
              <a:gd name="connsiteY13" fmla="*/ 2530135 h 3258104"/>
              <a:gd name="connsiteX14" fmla="*/ 621437 w 870045"/>
              <a:gd name="connsiteY14" fmla="*/ 2485747 h 3258104"/>
              <a:gd name="connsiteX15" fmla="*/ 648070 w 870045"/>
              <a:gd name="connsiteY15" fmla="*/ 2405848 h 3258104"/>
              <a:gd name="connsiteX16" fmla="*/ 692458 w 870045"/>
              <a:gd name="connsiteY16" fmla="*/ 2352582 h 3258104"/>
              <a:gd name="connsiteX17" fmla="*/ 719091 w 870045"/>
              <a:gd name="connsiteY17" fmla="*/ 2317071 h 3258104"/>
              <a:gd name="connsiteX18" fmla="*/ 745724 w 870045"/>
              <a:gd name="connsiteY18" fmla="*/ 2263805 h 3258104"/>
              <a:gd name="connsiteX19" fmla="*/ 763480 w 870045"/>
              <a:gd name="connsiteY19" fmla="*/ 2210539 h 3258104"/>
              <a:gd name="connsiteX20" fmla="*/ 754602 w 870045"/>
              <a:gd name="connsiteY20" fmla="*/ 2059619 h 3258104"/>
              <a:gd name="connsiteX21" fmla="*/ 727969 w 870045"/>
              <a:gd name="connsiteY21" fmla="*/ 2006353 h 3258104"/>
              <a:gd name="connsiteX22" fmla="*/ 719091 w 870045"/>
              <a:gd name="connsiteY22" fmla="*/ 1979720 h 3258104"/>
              <a:gd name="connsiteX23" fmla="*/ 656948 w 870045"/>
              <a:gd name="connsiteY23" fmla="*/ 1917576 h 3258104"/>
              <a:gd name="connsiteX24" fmla="*/ 585926 w 870045"/>
              <a:gd name="connsiteY24" fmla="*/ 1828800 h 3258104"/>
              <a:gd name="connsiteX25" fmla="*/ 559293 w 870045"/>
              <a:gd name="connsiteY25" fmla="*/ 1793289 h 3258104"/>
              <a:gd name="connsiteX26" fmla="*/ 541538 w 870045"/>
              <a:gd name="connsiteY26" fmla="*/ 1766656 h 3258104"/>
              <a:gd name="connsiteX27" fmla="*/ 497150 w 870045"/>
              <a:gd name="connsiteY27" fmla="*/ 1722267 h 3258104"/>
              <a:gd name="connsiteX28" fmla="*/ 443884 w 870045"/>
              <a:gd name="connsiteY28" fmla="*/ 1651246 h 3258104"/>
              <a:gd name="connsiteX29" fmla="*/ 426128 w 870045"/>
              <a:gd name="connsiteY29" fmla="*/ 1606858 h 3258104"/>
              <a:gd name="connsiteX30" fmla="*/ 408373 w 870045"/>
              <a:gd name="connsiteY30" fmla="*/ 1571347 h 3258104"/>
              <a:gd name="connsiteX31" fmla="*/ 390618 w 870045"/>
              <a:gd name="connsiteY31" fmla="*/ 1518081 h 3258104"/>
              <a:gd name="connsiteX32" fmla="*/ 381740 w 870045"/>
              <a:gd name="connsiteY32" fmla="*/ 1482570 h 3258104"/>
              <a:gd name="connsiteX33" fmla="*/ 355107 w 870045"/>
              <a:gd name="connsiteY33" fmla="*/ 1438182 h 3258104"/>
              <a:gd name="connsiteX34" fmla="*/ 328474 w 870045"/>
              <a:gd name="connsiteY34" fmla="*/ 1358283 h 3258104"/>
              <a:gd name="connsiteX35" fmla="*/ 310719 w 870045"/>
              <a:gd name="connsiteY35" fmla="*/ 1198485 h 3258104"/>
              <a:gd name="connsiteX36" fmla="*/ 292963 w 870045"/>
              <a:gd name="connsiteY36" fmla="*/ 1180730 h 3258104"/>
              <a:gd name="connsiteX37" fmla="*/ 266330 w 870045"/>
              <a:gd name="connsiteY37" fmla="*/ 1109708 h 3258104"/>
              <a:gd name="connsiteX38" fmla="*/ 239697 w 870045"/>
              <a:gd name="connsiteY38" fmla="*/ 1083075 h 3258104"/>
              <a:gd name="connsiteX39" fmla="*/ 204187 w 870045"/>
              <a:gd name="connsiteY39" fmla="*/ 1020932 h 3258104"/>
              <a:gd name="connsiteX40" fmla="*/ 168676 w 870045"/>
              <a:gd name="connsiteY40" fmla="*/ 994299 h 3258104"/>
              <a:gd name="connsiteX41" fmla="*/ 150921 w 870045"/>
              <a:gd name="connsiteY41" fmla="*/ 967666 h 3258104"/>
              <a:gd name="connsiteX42" fmla="*/ 71022 w 870045"/>
              <a:gd name="connsiteY42" fmla="*/ 923277 h 3258104"/>
              <a:gd name="connsiteX43" fmla="*/ 17756 w 870045"/>
              <a:gd name="connsiteY43" fmla="*/ 852256 h 3258104"/>
              <a:gd name="connsiteX44" fmla="*/ 0 w 870045"/>
              <a:gd name="connsiteY44" fmla="*/ 798990 h 3258104"/>
              <a:gd name="connsiteX45" fmla="*/ 8878 w 870045"/>
              <a:gd name="connsiteY45" fmla="*/ 683580 h 3258104"/>
              <a:gd name="connsiteX46" fmla="*/ 26633 w 870045"/>
              <a:gd name="connsiteY46" fmla="*/ 656947 h 3258104"/>
              <a:gd name="connsiteX47" fmla="*/ 53266 w 870045"/>
              <a:gd name="connsiteY47" fmla="*/ 612559 h 3258104"/>
              <a:gd name="connsiteX48" fmla="*/ 124288 w 870045"/>
              <a:gd name="connsiteY48" fmla="*/ 506027 h 3258104"/>
              <a:gd name="connsiteX49" fmla="*/ 159798 w 870045"/>
              <a:gd name="connsiteY49" fmla="*/ 479394 h 3258104"/>
              <a:gd name="connsiteX50" fmla="*/ 186431 w 870045"/>
              <a:gd name="connsiteY50" fmla="*/ 461638 h 3258104"/>
              <a:gd name="connsiteX51" fmla="*/ 204187 w 870045"/>
              <a:gd name="connsiteY51" fmla="*/ 443883 h 3258104"/>
              <a:gd name="connsiteX52" fmla="*/ 230820 w 870045"/>
              <a:gd name="connsiteY52" fmla="*/ 426128 h 3258104"/>
              <a:gd name="connsiteX53" fmla="*/ 248575 w 870045"/>
              <a:gd name="connsiteY53" fmla="*/ 408372 h 3258104"/>
              <a:gd name="connsiteX54" fmla="*/ 301841 w 870045"/>
              <a:gd name="connsiteY54" fmla="*/ 390617 h 3258104"/>
              <a:gd name="connsiteX55" fmla="*/ 390618 w 870045"/>
              <a:gd name="connsiteY55" fmla="*/ 363984 h 3258104"/>
              <a:gd name="connsiteX56" fmla="*/ 461639 w 870045"/>
              <a:gd name="connsiteY56" fmla="*/ 328473 h 3258104"/>
              <a:gd name="connsiteX57" fmla="*/ 523783 w 870045"/>
              <a:gd name="connsiteY57" fmla="*/ 301840 h 3258104"/>
              <a:gd name="connsiteX58" fmla="*/ 568171 w 870045"/>
              <a:gd name="connsiteY58" fmla="*/ 275207 h 3258104"/>
              <a:gd name="connsiteX59" fmla="*/ 656948 w 870045"/>
              <a:gd name="connsiteY59" fmla="*/ 239697 h 3258104"/>
              <a:gd name="connsiteX60" fmla="*/ 683581 w 870045"/>
              <a:gd name="connsiteY60" fmla="*/ 213064 h 3258104"/>
              <a:gd name="connsiteX61" fmla="*/ 727969 w 870045"/>
              <a:gd name="connsiteY61" fmla="*/ 195308 h 3258104"/>
              <a:gd name="connsiteX62" fmla="*/ 763480 w 870045"/>
              <a:gd name="connsiteY62" fmla="*/ 177553 h 3258104"/>
              <a:gd name="connsiteX63" fmla="*/ 825624 w 870045"/>
              <a:gd name="connsiteY63" fmla="*/ 97654 h 3258104"/>
              <a:gd name="connsiteX64" fmla="*/ 834501 w 870045"/>
              <a:gd name="connsiteY64" fmla="*/ 71021 h 3258104"/>
              <a:gd name="connsiteX65" fmla="*/ 843379 w 870045"/>
              <a:gd name="connsiteY65" fmla="*/ 35510 h 3258104"/>
              <a:gd name="connsiteX66" fmla="*/ 870012 w 870045"/>
              <a:gd name="connsiteY66" fmla="*/ 0 h 32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70045" h="3258104">
                <a:moveTo>
                  <a:pt x="852257" y="3258104"/>
                </a:moveTo>
                <a:cubicBezTo>
                  <a:pt x="764572" y="3199647"/>
                  <a:pt x="802725" y="3214959"/>
                  <a:pt x="745724" y="3195961"/>
                </a:cubicBezTo>
                <a:cubicBezTo>
                  <a:pt x="739806" y="3190042"/>
                  <a:pt x="734505" y="3183434"/>
                  <a:pt x="727969" y="3178205"/>
                </a:cubicBezTo>
                <a:cubicBezTo>
                  <a:pt x="719638" y="3171540"/>
                  <a:pt x="708881" y="3167995"/>
                  <a:pt x="701336" y="3160450"/>
                </a:cubicBezTo>
                <a:cubicBezTo>
                  <a:pt x="642152" y="3101266"/>
                  <a:pt x="727969" y="3163409"/>
                  <a:pt x="656948" y="3116062"/>
                </a:cubicBezTo>
                <a:cubicBezTo>
                  <a:pt x="651029" y="3107184"/>
                  <a:pt x="644486" y="3098693"/>
                  <a:pt x="639192" y="3089429"/>
                </a:cubicBezTo>
                <a:cubicBezTo>
                  <a:pt x="632626" y="3077939"/>
                  <a:pt x="629129" y="3064687"/>
                  <a:pt x="621437" y="3053918"/>
                </a:cubicBezTo>
                <a:cubicBezTo>
                  <a:pt x="605902" y="3032168"/>
                  <a:pt x="589408" y="3023687"/>
                  <a:pt x="568171" y="3009530"/>
                </a:cubicBezTo>
                <a:cubicBezTo>
                  <a:pt x="527888" y="2928965"/>
                  <a:pt x="547342" y="2960531"/>
                  <a:pt x="514905" y="2911875"/>
                </a:cubicBezTo>
                <a:cubicBezTo>
                  <a:pt x="511946" y="2900038"/>
                  <a:pt x="511483" y="2887278"/>
                  <a:pt x="506027" y="2876365"/>
                </a:cubicBezTo>
                <a:cubicBezTo>
                  <a:pt x="502284" y="2868879"/>
                  <a:pt x="488551" y="2866974"/>
                  <a:pt x="488272" y="2858609"/>
                </a:cubicBezTo>
                <a:cubicBezTo>
                  <a:pt x="485510" y="2775744"/>
                  <a:pt x="489164" y="2692560"/>
                  <a:pt x="497150" y="2610034"/>
                </a:cubicBezTo>
                <a:cubicBezTo>
                  <a:pt x="498178" y="2599414"/>
                  <a:pt x="507817" y="2591376"/>
                  <a:pt x="514905" y="2583401"/>
                </a:cubicBezTo>
                <a:cubicBezTo>
                  <a:pt x="531587" y="2564634"/>
                  <a:pt x="547278" y="2544063"/>
                  <a:pt x="568171" y="2530135"/>
                </a:cubicBezTo>
                <a:cubicBezTo>
                  <a:pt x="605250" y="2505416"/>
                  <a:pt x="587259" y="2519925"/>
                  <a:pt x="621437" y="2485747"/>
                </a:cubicBezTo>
                <a:cubicBezTo>
                  <a:pt x="630315" y="2459114"/>
                  <a:pt x="632498" y="2429207"/>
                  <a:pt x="648070" y="2405848"/>
                </a:cubicBezTo>
                <a:cubicBezTo>
                  <a:pt x="687311" y="2346985"/>
                  <a:pt x="641192" y="2412392"/>
                  <a:pt x="692458" y="2352582"/>
                </a:cubicBezTo>
                <a:cubicBezTo>
                  <a:pt x="702087" y="2341348"/>
                  <a:pt x="710213" y="2328908"/>
                  <a:pt x="719091" y="2317071"/>
                </a:cubicBezTo>
                <a:cubicBezTo>
                  <a:pt x="751469" y="2219940"/>
                  <a:pt x="699831" y="2367063"/>
                  <a:pt x="745724" y="2263805"/>
                </a:cubicBezTo>
                <a:cubicBezTo>
                  <a:pt x="753325" y="2246702"/>
                  <a:pt x="757561" y="2228294"/>
                  <a:pt x="763480" y="2210539"/>
                </a:cubicBezTo>
                <a:cubicBezTo>
                  <a:pt x="760521" y="2160232"/>
                  <a:pt x="759617" y="2109763"/>
                  <a:pt x="754602" y="2059619"/>
                </a:cubicBezTo>
                <a:cubicBezTo>
                  <a:pt x="751813" y="2031728"/>
                  <a:pt x="740126" y="2030666"/>
                  <a:pt x="727969" y="2006353"/>
                </a:cubicBezTo>
                <a:cubicBezTo>
                  <a:pt x="723784" y="1997983"/>
                  <a:pt x="724051" y="1987656"/>
                  <a:pt x="719091" y="1979720"/>
                </a:cubicBezTo>
                <a:cubicBezTo>
                  <a:pt x="692731" y="1937544"/>
                  <a:pt x="690441" y="1939905"/>
                  <a:pt x="656948" y="1917576"/>
                </a:cubicBezTo>
                <a:cubicBezTo>
                  <a:pt x="611456" y="1826596"/>
                  <a:pt x="679869" y="1954058"/>
                  <a:pt x="585926" y="1828800"/>
                </a:cubicBezTo>
                <a:cubicBezTo>
                  <a:pt x="577048" y="1816963"/>
                  <a:pt x="567893" y="1805329"/>
                  <a:pt x="559293" y="1793289"/>
                </a:cubicBezTo>
                <a:cubicBezTo>
                  <a:pt x="553091" y="1784607"/>
                  <a:pt x="548564" y="1774686"/>
                  <a:pt x="541538" y="1766656"/>
                </a:cubicBezTo>
                <a:cubicBezTo>
                  <a:pt x="527759" y="1750908"/>
                  <a:pt x="507916" y="1740210"/>
                  <a:pt x="497150" y="1722267"/>
                </a:cubicBezTo>
                <a:cubicBezTo>
                  <a:pt x="464058" y="1667113"/>
                  <a:pt x="482718" y="1690080"/>
                  <a:pt x="443884" y="1651246"/>
                </a:cubicBezTo>
                <a:cubicBezTo>
                  <a:pt x="437965" y="1636450"/>
                  <a:pt x="432600" y="1621420"/>
                  <a:pt x="426128" y="1606858"/>
                </a:cubicBezTo>
                <a:cubicBezTo>
                  <a:pt x="420753" y="1594765"/>
                  <a:pt x="413288" y="1583635"/>
                  <a:pt x="408373" y="1571347"/>
                </a:cubicBezTo>
                <a:cubicBezTo>
                  <a:pt x="401422" y="1553970"/>
                  <a:pt x="395996" y="1536007"/>
                  <a:pt x="390618" y="1518081"/>
                </a:cubicBezTo>
                <a:cubicBezTo>
                  <a:pt x="387112" y="1506394"/>
                  <a:pt x="386695" y="1493720"/>
                  <a:pt x="381740" y="1482570"/>
                </a:cubicBezTo>
                <a:cubicBezTo>
                  <a:pt x="374732" y="1466802"/>
                  <a:pt x="361904" y="1454042"/>
                  <a:pt x="355107" y="1438182"/>
                </a:cubicBezTo>
                <a:cubicBezTo>
                  <a:pt x="344048" y="1412378"/>
                  <a:pt x="328474" y="1358283"/>
                  <a:pt x="328474" y="1358283"/>
                </a:cubicBezTo>
                <a:cubicBezTo>
                  <a:pt x="328188" y="1355426"/>
                  <a:pt x="314487" y="1211045"/>
                  <a:pt x="310719" y="1198485"/>
                </a:cubicBezTo>
                <a:cubicBezTo>
                  <a:pt x="308314" y="1190468"/>
                  <a:pt x="298882" y="1186648"/>
                  <a:pt x="292963" y="1180730"/>
                </a:cubicBezTo>
                <a:cubicBezTo>
                  <a:pt x="285814" y="1152132"/>
                  <a:pt x="284187" y="1134708"/>
                  <a:pt x="266330" y="1109708"/>
                </a:cubicBezTo>
                <a:cubicBezTo>
                  <a:pt x="259033" y="1099492"/>
                  <a:pt x="246994" y="1093291"/>
                  <a:pt x="239697" y="1083075"/>
                </a:cubicBezTo>
                <a:cubicBezTo>
                  <a:pt x="222291" y="1058707"/>
                  <a:pt x="225154" y="1041899"/>
                  <a:pt x="204187" y="1020932"/>
                </a:cubicBezTo>
                <a:cubicBezTo>
                  <a:pt x="193725" y="1010470"/>
                  <a:pt x="180513" y="1003177"/>
                  <a:pt x="168676" y="994299"/>
                </a:cubicBezTo>
                <a:cubicBezTo>
                  <a:pt x="162758" y="985421"/>
                  <a:pt x="158951" y="974692"/>
                  <a:pt x="150921" y="967666"/>
                </a:cubicBezTo>
                <a:cubicBezTo>
                  <a:pt x="113351" y="934792"/>
                  <a:pt x="107602" y="935471"/>
                  <a:pt x="71022" y="923277"/>
                </a:cubicBezTo>
                <a:cubicBezTo>
                  <a:pt x="49988" y="902244"/>
                  <a:pt x="27796" y="882375"/>
                  <a:pt x="17756" y="852256"/>
                </a:cubicBezTo>
                <a:lnTo>
                  <a:pt x="0" y="798990"/>
                </a:lnTo>
                <a:cubicBezTo>
                  <a:pt x="2959" y="760520"/>
                  <a:pt x="1767" y="721503"/>
                  <a:pt x="8878" y="683580"/>
                </a:cubicBezTo>
                <a:cubicBezTo>
                  <a:pt x="10844" y="673093"/>
                  <a:pt x="20978" y="665995"/>
                  <a:pt x="26633" y="656947"/>
                </a:cubicBezTo>
                <a:cubicBezTo>
                  <a:pt x="35778" y="642315"/>
                  <a:pt x="44886" y="627643"/>
                  <a:pt x="53266" y="612559"/>
                </a:cubicBezTo>
                <a:cubicBezTo>
                  <a:pt x="74951" y="573526"/>
                  <a:pt x="83888" y="536328"/>
                  <a:pt x="124288" y="506027"/>
                </a:cubicBezTo>
                <a:cubicBezTo>
                  <a:pt x="136125" y="497149"/>
                  <a:pt x="147758" y="487994"/>
                  <a:pt x="159798" y="479394"/>
                </a:cubicBezTo>
                <a:cubicBezTo>
                  <a:pt x="168480" y="473192"/>
                  <a:pt x="178099" y="468303"/>
                  <a:pt x="186431" y="461638"/>
                </a:cubicBezTo>
                <a:cubicBezTo>
                  <a:pt x="192967" y="456409"/>
                  <a:pt x="197651" y="449112"/>
                  <a:pt x="204187" y="443883"/>
                </a:cubicBezTo>
                <a:cubicBezTo>
                  <a:pt x="212519" y="437218"/>
                  <a:pt x="222489" y="432793"/>
                  <a:pt x="230820" y="426128"/>
                </a:cubicBezTo>
                <a:cubicBezTo>
                  <a:pt x="237356" y="420899"/>
                  <a:pt x="241089" y="412115"/>
                  <a:pt x="248575" y="408372"/>
                </a:cubicBezTo>
                <a:cubicBezTo>
                  <a:pt x="265315" y="400002"/>
                  <a:pt x="284464" y="397568"/>
                  <a:pt x="301841" y="390617"/>
                </a:cubicBezTo>
                <a:cubicBezTo>
                  <a:pt x="360239" y="367258"/>
                  <a:pt x="330603" y="375987"/>
                  <a:pt x="390618" y="363984"/>
                </a:cubicBezTo>
                <a:cubicBezTo>
                  <a:pt x="414292" y="352147"/>
                  <a:pt x="436529" y="336842"/>
                  <a:pt x="461639" y="328473"/>
                </a:cubicBezTo>
                <a:cubicBezTo>
                  <a:pt x="493072" y="317996"/>
                  <a:pt x="490870" y="320126"/>
                  <a:pt x="523783" y="301840"/>
                </a:cubicBezTo>
                <a:cubicBezTo>
                  <a:pt x="538867" y="293460"/>
                  <a:pt x="552535" y="282504"/>
                  <a:pt x="568171" y="275207"/>
                </a:cubicBezTo>
                <a:cubicBezTo>
                  <a:pt x="597053" y="261729"/>
                  <a:pt x="656948" y="239697"/>
                  <a:pt x="656948" y="239697"/>
                </a:cubicBezTo>
                <a:cubicBezTo>
                  <a:pt x="665826" y="230819"/>
                  <a:pt x="672935" y="219718"/>
                  <a:pt x="683581" y="213064"/>
                </a:cubicBezTo>
                <a:cubicBezTo>
                  <a:pt x="697095" y="204618"/>
                  <a:pt x="713407" y="201780"/>
                  <a:pt x="727969" y="195308"/>
                </a:cubicBezTo>
                <a:cubicBezTo>
                  <a:pt x="740062" y="189933"/>
                  <a:pt x="751643" y="183471"/>
                  <a:pt x="763480" y="177553"/>
                </a:cubicBezTo>
                <a:cubicBezTo>
                  <a:pt x="805955" y="113841"/>
                  <a:pt x="783902" y="139376"/>
                  <a:pt x="825624" y="97654"/>
                </a:cubicBezTo>
                <a:cubicBezTo>
                  <a:pt x="828583" y="88776"/>
                  <a:pt x="831930" y="80019"/>
                  <a:pt x="834501" y="71021"/>
                </a:cubicBezTo>
                <a:cubicBezTo>
                  <a:pt x="837853" y="59289"/>
                  <a:pt x="837325" y="46104"/>
                  <a:pt x="843379" y="35510"/>
                </a:cubicBezTo>
                <a:cubicBezTo>
                  <a:pt x="872104" y="-14759"/>
                  <a:pt x="870012" y="26509"/>
                  <a:pt x="87001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8493126" y="2468563"/>
            <a:ext cx="434975" cy="3141662"/>
          </a:xfrm>
          <a:custGeom>
            <a:avLst/>
            <a:gdLst>
              <a:gd name="connsiteX0" fmla="*/ 150920 w 435006"/>
              <a:gd name="connsiteY0" fmla="*/ 3142695 h 3142695"/>
              <a:gd name="connsiteX1" fmla="*/ 177553 w 435006"/>
              <a:gd name="connsiteY1" fmla="*/ 3080552 h 3142695"/>
              <a:gd name="connsiteX2" fmla="*/ 195309 w 435006"/>
              <a:gd name="connsiteY2" fmla="*/ 3053919 h 3142695"/>
              <a:gd name="connsiteX3" fmla="*/ 204186 w 435006"/>
              <a:gd name="connsiteY3" fmla="*/ 3027286 h 3142695"/>
              <a:gd name="connsiteX4" fmla="*/ 257452 w 435006"/>
              <a:gd name="connsiteY4" fmla="*/ 2902998 h 3142695"/>
              <a:gd name="connsiteX5" fmla="*/ 301841 w 435006"/>
              <a:gd name="connsiteY5" fmla="*/ 2849732 h 3142695"/>
              <a:gd name="connsiteX6" fmla="*/ 319596 w 435006"/>
              <a:gd name="connsiteY6" fmla="*/ 2778711 h 3142695"/>
              <a:gd name="connsiteX7" fmla="*/ 355107 w 435006"/>
              <a:gd name="connsiteY7" fmla="*/ 2707690 h 3142695"/>
              <a:gd name="connsiteX8" fmla="*/ 381740 w 435006"/>
              <a:gd name="connsiteY8" fmla="*/ 2654424 h 3142695"/>
              <a:gd name="connsiteX9" fmla="*/ 390617 w 435006"/>
              <a:gd name="connsiteY9" fmla="*/ 2583402 h 3142695"/>
              <a:gd name="connsiteX10" fmla="*/ 417250 w 435006"/>
              <a:gd name="connsiteY10" fmla="*/ 2547891 h 3142695"/>
              <a:gd name="connsiteX11" fmla="*/ 426128 w 435006"/>
              <a:gd name="connsiteY11" fmla="*/ 2467992 h 3142695"/>
              <a:gd name="connsiteX12" fmla="*/ 435006 w 435006"/>
              <a:gd name="connsiteY12" fmla="*/ 2432482 h 3142695"/>
              <a:gd name="connsiteX13" fmla="*/ 417250 w 435006"/>
              <a:gd name="connsiteY13" fmla="*/ 2121763 h 3142695"/>
              <a:gd name="connsiteX14" fmla="*/ 381740 w 435006"/>
              <a:gd name="connsiteY14" fmla="*/ 2015231 h 3142695"/>
              <a:gd name="connsiteX15" fmla="*/ 355107 w 435006"/>
              <a:gd name="connsiteY15" fmla="*/ 1917577 h 3142695"/>
              <a:gd name="connsiteX16" fmla="*/ 346229 w 435006"/>
              <a:gd name="connsiteY16" fmla="*/ 1819923 h 3142695"/>
              <a:gd name="connsiteX17" fmla="*/ 337351 w 435006"/>
              <a:gd name="connsiteY17" fmla="*/ 1784412 h 3142695"/>
              <a:gd name="connsiteX18" fmla="*/ 328474 w 435006"/>
              <a:gd name="connsiteY18" fmla="*/ 1731146 h 3142695"/>
              <a:gd name="connsiteX19" fmla="*/ 319596 w 435006"/>
              <a:gd name="connsiteY19" fmla="*/ 1491449 h 3142695"/>
              <a:gd name="connsiteX20" fmla="*/ 301841 w 435006"/>
              <a:gd name="connsiteY20" fmla="*/ 1402672 h 3142695"/>
              <a:gd name="connsiteX21" fmla="*/ 275208 w 435006"/>
              <a:gd name="connsiteY21" fmla="*/ 1384917 h 3142695"/>
              <a:gd name="connsiteX22" fmla="*/ 257452 w 435006"/>
              <a:gd name="connsiteY22" fmla="*/ 1349406 h 3142695"/>
              <a:gd name="connsiteX23" fmla="*/ 248575 w 435006"/>
              <a:gd name="connsiteY23" fmla="*/ 1322773 h 3142695"/>
              <a:gd name="connsiteX24" fmla="*/ 221942 w 435006"/>
              <a:gd name="connsiteY24" fmla="*/ 1287262 h 3142695"/>
              <a:gd name="connsiteX25" fmla="*/ 195309 w 435006"/>
              <a:gd name="connsiteY25" fmla="*/ 1216241 h 3142695"/>
              <a:gd name="connsiteX26" fmla="*/ 168676 w 435006"/>
              <a:gd name="connsiteY26" fmla="*/ 1171853 h 3142695"/>
              <a:gd name="connsiteX27" fmla="*/ 142043 w 435006"/>
              <a:gd name="connsiteY27" fmla="*/ 1100831 h 3142695"/>
              <a:gd name="connsiteX28" fmla="*/ 124287 w 435006"/>
              <a:gd name="connsiteY28" fmla="*/ 1038688 h 3142695"/>
              <a:gd name="connsiteX29" fmla="*/ 115410 w 435006"/>
              <a:gd name="connsiteY29" fmla="*/ 1012055 h 3142695"/>
              <a:gd name="connsiteX30" fmla="*/ 79899 w 435006"/>
              <a:gd name="connsiteY30" fmla="*/ 941033 h 3142695"/>
              <a:gd name="connsiteX31" fmla="*/ 62144 w 435006"/>
              <a:gd name="connsiteY31" fmla="*/ 914400 h 3142695"/>
              <a:gd name="connsiteX32" fmla="*/ 44388 w 435006"/>
              <a:gd name="connsiteY32" fmla="*/ 861134 h 3142695"/>
              <a:gd name="connsiteX33" fmla="*/ 26633 w 435006"/>
              <a:gd name="connsiteY33" fmla="*/ 834501 h 3142695"/>
              <a:gd name="connsiteX34" fmla="*/ 17755 w 435006"/>
              <a:gd name="connsiteY34" fmla="*/ 807868 h 3142695"/>
              <a:gd name="connsiteX35" fmla="*/ 0 w 435006"/>
              <a:gd name="connsiteY35" fmla="*/ 772358 h 3142695"/>
              <a:gd name="connsiteX36" fmla="*/ 17755 w 435006"/>
              <a:gd name="connsiteY36" fmla="*/ 665825 h 3142695"/>
              <a:gd name="connsiteX37" fmla="*/ 26633 w 435006"/>
              <a:gd name="connsiteY37" fmla="*/ 639192 h 3142695"/>
              <a:gd name="connsiteX38" fmla="*/ 53266 w 435006"/>
              <a:gd name="connsiteY38" fmla="*/ 612559 h 3142695"/>
              <a:gd name="connsiteX39" fmla="*/ 97654 w 435006"/>
              <a:gd name="connsiteY39" fmla="*/ 506027 h 3142695"/>
              <a:gd name="connsiteX40" fmla="*/ 115410 w 435006"/>
              <a:gd name="connsiteY40" fmla="*/ 488272 h 3142695"/>
              <a:gd name="connsiteX41" fmla="*/ 142043 w 435006"/>
              <a:gd name="connsiteY41" fmla="*/ 390618 h 3142695"/>
              <a:gd name="connsiteX42" fmla="*/ 159798 w 435006"/>
              <a:gd name="connsiteY42" fmla="*/ 257453 h 3142695"/>
              <a:gd name="connsiteX43" fmla="*/ 150920 w 435006"/>
              <a:gd name="connsiteY43" fmla="*/ 0 h 314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35006" h="3142695">
                <a:moveTo>
                  <a:pt x="150920" y="3142695"/>
                </a:moveTo>
                <a:cubicBezTo>
                  <a:pt x="159798" y="3121981"/>
                  <a:pt x="167474" y="3100709"/>
                  <a:pt x="177553" y="3080552"/>
                </a:cubicBezTo>
                <a:cubicBezTo>
                  <a:pt x="182325" y="3071009"/>
                  <a:pt x="190537" y="3063462"/>
                  <a:pt x="195309" y="3053919"/>
                </a:cubicBezTo>
                <a:cubicBezTo>
                  <a:pt x="199494" y="3045549"/>
                  <a:pt x="200827" y="3036020"/>
                  <a:pt x="204186" y="3027286"/>
                </a:cubicBezTo>
                <a:cubicBezTo>
                  <a:pt x="217177" y="2993509"/>
                  <a:pt x="236836" y="2939077"/>
                  <a:pt x="257452" y="2902998"/>
                </a:cubicBezTo>
                <a:cubicBezTo>
                  <a:pt x="273931" y="2874161"/>
                  <a:pt x="277361" y="2874212"/>
                  <a:pt x="301841" y="2849732"/>
                </a:cubicBezTo>
                <a:cubicBezTo>
                  <a:pt x="306266" y="2827605"/>
                  <a:pt x="309845" y="2800162"/>
                  <a:pt x="319596" y="2778711"/>
                </a:cubicBezTo>
                <a:cubicBezTo>
                  <a:pt x="330549" y="2754615"/>
                  <a:pt x="340425" y="2729713"/>
                  <a:pt x="355107" y="2707690"/>
                </a:cubicBezTo>
                <a:cubicBezTo>
                  <a:pt x="378053" y="2673271"/>
                  <a:pt x="369488" y="2691179"/>
                  <a:pt x="381740" y="2654424"/>
                </a:cubicBezTo>
                <a:cubicBezTo>
                  <a:pt x="384699" y="2630750"/>
                  <a:pt x="383073" y="2606036"/>
                  <a:pt x="390617" y="2583402"/>
                </a:cubicBezTo>
                <a:cubicBezTo>
                  <a:pt x="395296" y="2569365"/>
                  <a:pt x="412899" y="2562033"/>
                  <a:pt x="417250" y="2547891"/>
                </a:cubicBezTo>
                <a:cubicBezTo>
                  <a:pt x="425131" y="2522279"/>
                  <a:pt x="422053" y="2494477"/>
                  <a:pt x="426128" y="2467992"/>
                </a:cubicBezTo>
                <a:cubicBezTo>
                  <a:pt x="427983" y="2455933"/>
                  <a:pt x="432047" y="2444319"/>
                  <a:pt x="435006" y="2432482"/>
                </a:cubicBezTo>
                <a:cubicBezTo>
                  <a:pt x="429087" y="2328909"/>
                  <a:pt x="427086" y="2225038"/>
                  <a:pt x="417250" y="2121763"/>
                </a:cubicBezTo>
                <a:cubicBezTo>
                  <a:pt x="412885" y="2075934"/>
                  <a:pt x="394352" y="2056220"/>
                  <a:pt x="381740" y="2015231"/>
                </a:cubicBezTo>
                <a:cubicBezTo>
                  <a:pt x="301590" y="1754745"/>
                  <a:pt x="394757" y="2036535"/>
                  <a:pt x="355107" y="1917577"/>
                </a:cubicBezTo>
                <a:cubicBezTo>
                  <a:pt x="352148" y="1885026"/>
                  <a:pt x="350549" y="1852322"/>
                  <a:pt x="346229" y="1819923"/>
                </a:cubicBezTo>
                <a:cubicBezTo>
                  <a:pt x="344616" y="1807829"/>
                  <a:pt x="339744" y="1796376"/>
                  <a:pt x="337351" y="1784412"/>
                </a:cubicBezTo>
                <a:cubicBezTo>
                  <a:pt x="333821" y="1766761"/>
                  <a:pt x="331433" y="1748901"/>
                  <a:pt x="328474" y="1731146"/>
                </a:cubicBezTo>
                <a:cubicBezTo>
                  <a:pt x="325515" y="1651247"/>
                  <a:pt x="326058" y="1571141"/>
                  <a:pt x="319596" y="1491449"/>
                </a:cubicBezTo>
                <a:cubicBezTo>
                  <a:pt x="317157" y="1461369"/>
                  <a:pt x="326951" y="1419412"/>
                  <a:pt x="301841" y="1402672"/>
                </a:cubicBezTo>
                <a:lnTo>
                  <a:pt x="275208" y="1384917"/>
                </a:lnTo>
                <a:cubicBezTo>
                  <a:pt x="269289" y="1373080"/>
                  <a:pt x="262665" y="1361570"/>
                  <a:pt x="257452" y="1349406"/>
                </a:cubicBezTo>
                <a:cubicBezTo>
                  <a:pt x="253766" y="1340805"/>
                  <a:pt x="253218" y="1330898"/>
                  <a:pt x="248575" y="1322773"/>
                </a:cubicBezTo>
                <a:cubicBezTo>
                  <a:pt x="241234" y="1309926"/>
                  <a:pt x="229128" y="1300196"/>
                  <a:pt x="221942" y="1287262"/>
                </a:cubicBezTo>
                <a:cubicBezTo>
                  <a:pt x="156509" y="1169485"/>
                  <a:pt x="235181" y="1295986"/>
                  <a:pt x="195309" y="1216241"/>
                </a:cubicBezTo>
                <a:cubicBezTo>
                  <a:pt x="187592" y="1200808"/>
                  <a:pt x="177554" y="1186649"/>
                  <a:pt x="168676" y="1171853"/>
                </a:cubicBezTo>
                <a:cubicBezTo>
                  <a:pt x="143749" y="1072147"/>
                  <a:pt x="179181" y="1202958"/>
                  <a:pt x="142043" y="1100831"/>
                </a:cubicBezTo>
                <a:cubicBezTo>
                  <a:pt x="134681" y="1080585"/>
                  <a:pt x="130477" y="1059323"/>
                  <a:pt x="124287" y="1038688"/>
                </a:cubicBezTo>
                <a:cubicBezTo>
                  <a:pt x="121598" y="1029725"/>
                  <a:pt x="119282" y="1020574"/>
                  <a:pt x="115410" y="1012055"/>
                </a:cubicBezTo>
                <a:cubicBezTo>
                  <a:pt x="104457" y="987959"/>
                  <a:pt x="94581" y="963056"/>
                  <a:pt x="79899" y="941033"/>
                </a:cubicBezTo>
                <a:cubicBezTo>
                  <a:pt x="73981" y="932155"/>
                  <a:pt x="66477" y="924150"/>
                  <a:pt x="62144" y="914400"/>
                </a:cubicBezTo>
                <a:cubicBezTo>
                  <a:pt x="54543" y="897297"/>
                  <a:pt x="54770" y="876707"/>
                  <a:pt x="44388" y="861134"/>
                </a:cubicBezTo>
                <a:cubicBezTo>
                  <a:pt x="38470" y="852256"/>
                  <a:pt x="31405" y="844044"/>
                  <a:pt x="26633" y="834501"/>
                </a:cubicBezTo>
                <a:cubicBezTo>
                  <a:pt x="22448" y="826131"/>
                  <a:pt x="21441" y="816469"/>
                  <a:pt x="17755" y="807868"/>
                </a:cubicBezTo>
                <a:cubicBezTo>
                  <a:pt x="12542" y="795704"/>
                  <a:pt x="5918" y="784195"/>
                  <a:pt x="0" y="772358"/>
                </a:cubicBezTo>
                <a:cubicBezTo>
                  <a:pt x="5918" y="736847"/>
                  <a:pt x="6370" y="699978"/>
                  <a:pt x="17755" y="665825"/>
                </a:cubicBezTo>
                <a:cubicBezTo>
                  <a:pt x="20714" y="656947"/>
                  <a:pt x="21442" y="646978"/>
                  <a:pt x="26633" y="639192"/>
                </a:cubicBezTo>
                <a:cubicBezTo>
                  <a:pt x="33597" y="628746"/>
                  <a:pt x="44388" y="621437"/>
                  <a:pt x="53266" y="612559"/>
                </a:cubicBezTo>
                <a:cubicBezTo>
                  <a:pt x="70744" y="560126"/>
                  <a:pt x="69089" y="541733"/>
                  <a:pt x="97654" y="506027"/>
                </a:cubicBezTo>
                <a:cubicBezTo>
                  <a:pt x="102883" y="499491"/>
                  <a:pt x="109491" y="494190"/>
                  <a:pt x="115410" y="488272"/>
                </a:cubicBezTo>
                <a:cubicBezTo>
                  <a:pt x="126030" y="456411"/>
                  <a:pt x="137595" y="423982"/>
                  <a:pt x="142043" y="390618"/>
                </a:cubicBezTo>
                <a:lnTo>
                  <a:pt x="159798" y="257453"/>
                </a:lnTo>
                <a:cubicBezTo>
                  <a:pt x="150579" y="17762"/>
                  <a:pt x="150920" y="103630"/>
                  <a:pt x="15092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812213" y="2441576"/>
            <a:ext cx="692150" cy="3355975"/>
          </a:xfrm>
          <a:custGeom>
            <a:avLst/>
            <a:gdLst>
              <a:gd name="connsiteX0" fmla="*/ 88777 w 692458"/>
              <a:gd name="connsiteY0" fmla="*/ 3355759 h 3355759"/>
              <a:gd name="connsiteX1" fmla="*/ 168676 w 692458"/>
              <a:gd name="connsiteY1" fmla="*/ 3346882 h 3355759"/>
              <a:gd name="connsiteX2" fmla="*/ 248575 w 692458"/>
              <a:gd name="connsiteY2" fmla="*/ 3302493 h 3355759"/>
              <a:gd name="connsiteX3" fmla="*/ 275208 w 692458"/>
              <a:gd name="connsiteY3" fmla="*/ 3275860 h 3355759"/>
              <a:gd name="connsiteX4" fmla="*/ 310718 w 692458"/>
              <a:gd name="connsiteY4" fmla="*/ 3222594 h 3355759"/>
              <a:gd name="connsiteX5" fmla="*/ 328474 w 692458"/>
              <a:gd name="connsiteY5" fmla="*/ 3169328 h 3355759"/>
              <a:gd name="connsiteX6" fmla="*/ 363984 w 692458"/>
              <a:gd name="connsiteY6" fmla="*/ 3107185 h 3355759"/>
              <a:gd name="connsiteX7" fmla="*/ 381740 w 692458"/>
              <a:gd name="connsiteY7" fmla="*/ 3053919 h 3355759"/>
              <a:gd name="connsiteX8" fmla="*/ 399495 w 692458"/>
              <a:gd name="connsiteY8" fmla="*/ 3027286 h 3355759"/>
              <a:gd name="connsiteX9" fmla="*/ 408373 w 692458"/>
              <a:gd name="connsiteY9" fmla="*/ 3000653 h 3355759"/>
              <a:gd name="connsiteX10" fmla="*/ 426128 w 692458"/>
              <a:gd name="connsiteY10" fmla="*/ 2929631 h 3355759"/>
              <a:gd name="connsiteX11" fmla="*/ 443883 w 692458"/>
              <a:gd name="connsiteY11" fmla="*/ 2867488 h 3355759"/>
              <a:gd name="connsiteX12" fmla="*/ 461639 w 692458"/>
              <a:gd name="connsiteY12" fmla="*/ 2654424 h 3355759"/>
              <a:gd name="connsiteX13" fmla="*/ 506027 w 692458"/>
              <a:gd name="connsiteY13" fmla="*/ 2574524 h 3355759"/>
              <a:gd name="connsiteX14" fmla="*/ 550416 w 692458"/>
              <a:gd name="connsiteY14" fmla="*/ 2503503 h 3355759"/>
              <a:gd name="connsiteX15" fmla="*/ 594804 w 692458"/>
              <a:gd name="connsiteY15" fmla="*/ 2396971 h 3355759"/>
              <a:gd name="connsiteX16" fmla="*/ 603682 w 692458"/>
              <a:gd name="connsiteY16" fmla="*/ 2370338 h 3355759"/>
              <a:gd name="connsiteX17" fmla="*/ 630315 w 692458"/>
              <a:gd name="connsiteY17" fmla="*/ 2317072 h 3355759"/>
              <a:gd name="connsiteX18" fmla="*/ 648070 w 692458"/>
              <a:gd name="connsiteY18" fmla="*/ 2246051 h 3355759"/>
              <a:gd name="connsiteX19" fmla="*/ 674703 w 692458"/>
              <a:gd name="connsiteY19" fmla="*/ 2183907 h 3355759"/>
              <a:gd name="connsiteX20" fmla="*/ 683581 w 692458"/>
              <a:gd name="connsiteY20" fmla="*/ 2121763 h 3355759"/>
              <a:gd name="connsiteX21" fmla="*/ 692458 w 692458"/>
              <a:gd name="connsiteY21" fmla="*/ 2095130 h 3355759"/>
              <a:gd name="connsiteX22" fmla="*/ 683581 w 692458"/>
              <a:gd name="connsiteY22" fmla="*/ 1811045 h 3355759"/>
              <a:gd name="connsiteX23" fmla="*/ 656948 w 692458"/>
              <a:gd name="connsiteY23" fmla="*/ 1660124 h 3355759"/>
              <a:gd name="connsiteX24" fmla="*/ 630315 w 692458"/>
              <a:gd name="connsiteY24" fmla="*/ 1642369 h 3355759"/>
              <a:gd name="connsiteX25" fmla="*/ 612559 w 692458"/>
              <a:gd name="connsiteY25" fmla="*/ 1615736 h 3355759"/>
              <a:gd name="connsiteX26" fmla="*/ 559293 w 692458"/>
              <a:gd name="connsiteY26" fmla="*/ 1571348 h 3355759"/>
              <a:gd name="connsiteX27" fmla="*/ 532660 w 692458"/>
              <a:gd name="connsiteY27" fmla="*/ 1562470 h 3355759"/>
              <a:gd name="connsiteX28" fmla="*/ 506027 w 692458"/>
              <a:gd name="connsiteY28" fmla="*/ 1509204 h 3355759"/>
              <a:gd name="connsiteX29" fmla="*/ 479394 w 692458"/>
              <a:gd name="connsiteY29" fmla="*/ 1491449 h 3355759"/>
              <a:gd name="connsiteX30" fmla="*/ 461639 w 692458"/>
              <a:gd name="connsiteY30" fmla="*/ 1464816 h 3355759"/>
              <a:gd name="connsiteX31" fmla="*/ 443883 w 692458"/>
              <a:gd name="connsiteY31" fmla="*/ 1447060 h 3355759"/>
              <a:gd name="connsiteX32" fmla="*/ 461639 w 692458"/>
              <a:gd name="connsiteY32" fmla="*/ 1322773 h 3355759"/>
              <a:gd name="connsiteX33" fmla="*/ 497150 w 692458"/>
              <a:gd name="connsiteY33" fmla="*/ 1269507 h 3355759"/>
              <a:gd name="connsiteX34" fmla="*/ 523783 w 692458"/>
              <a:gd name="connsiteY34" fmla="*/ 1225119 h 3355759"/>
              <a:gd name="connsiteX35" fmla="*/ 577049 w 692458"/>
              <a:gd name="connsiteY35" fmla="*/ 1189608 h 3355759"/>
              <a:gd name="connsiteX36" fmla="*/ 603682 w 692458"/>
              <a:gd name="connsiteY36" fmla="*/ 1145220 h 3355759"/>
              <a:gd name="connsiteX37" fmla="*/ 639192 w 692458"/>
              <a:gd name="connsiteY37" fmla="*/ 1091954 h 3355759"/>
              <a:gd name="connsiteX38" fmla="*/ 630315 w 692458"/>
              <a:gd name="connsiteY38" fmla="*/ 1012055 h 3355759"/>
              <a:gd name="connsiteX39" fmla="*/ 621437 w 692458"/>
              <a:gd name="connsiteY39" fmla="*/ 914400 h 3355759"/>
              <a:gd name="connsiteX40" fmla="*/ 568171 w 692458"/>
              <a:gd name="connsiteY40" fmla="*/ 825624 h 3355759"/>
              <a:gd name="connsiteX41" fmla="*/ 550416 w 692458"/>
              <a:gd name="connsiteY41" fmla="*/ 807868 h 3355759"/>
              <a:gd name="connsiteX42" fmla="*/ 506027 w 692458"/>
              <a:gd name="connsiteY42" fmla="*/ 736847 h 3355759"/>
              <a:gd name="connsiteX43" fmla="*/ 479394 w 692458"/>
              <a:gd name="connsiteY43" fmla="*/ 710214 h 3355759"/>
              <a:gd name="connsiteX44" fmla="*/ 452761 w 692458"/>
              <a:gd name="connsiteY44" fmla="*/ 639192 h 3355759"/>
              <a:gd name="connsiteX45" fmla="*/ 426128 w 692458"/>
              <a:gd name="connsiteY45" fmla="*/ 603682 h 3355759"/>
              <a:gd name="connsiteX46" fmla="*/ 399495 w 692458"/>
              <a:gd name="connsiteY46" fmla="*/ 594804 h 3355759"/>
              <a:gd name="connsiteX47" fmla="*/ 381740 w 692458"/>
              <a:gd name="connsiteY47" fmla="*/ 568171 h 3355759"/>
              <a:gd name="connsiteX48" fmla="*/ 355107 w 692458"/>
              <a:gd name="connsiteY48" fmla="*/ 559293 h 3355759"/>
              <a:gd name="connsiteX49" fmla="*/ 337351 w 692458"/>
              <a:gd name="connsiteY49" fmla="*/ 541538 h 3355759"/>
              <a:gd name="connsiteX50" fmla="*/ 301841 w 692458"/>
              <a:gd name="connsiteY50" fmla="*/ 488272 h 3355759"/>
              <a:gd name="connsiteX51" fmla="*/ 284085 w 692458"/>
              <a:gd name="connsiteY51" fmla="*/ 435006 h 3355759"/>
              <a:gd name="connsiteX52" fmla="*/ 248575 w 692458"/>
              <a:gd name="connsiteY52" fmla="*/ 381740 h 3355759"/>
              <a:gd name="connsiteX53" fmla="*/ 230819 w 692458"/>
              <a:gd name="connsiteY53" fmla="*/ 355107 h 3355759"/>
              <a:gd name="connsiteX54" fmla="*/ 204186 w 692458"/>
              <a:gd name="connsiteY54" fmla="*/ 337352 h 3355759"/>
              <a:gd name="connsiteX55" fmla="*/ 168676 w 692458"/>
              <a:gd name="connsiteY55" fmla="*/ 284086 h 3355759"/>
              <a:gd name="connsiteX56" fmla="*/ 150920 w 692458"/>
              <a:gd name="connsiteY56" fmla="*/ 257453 h 3355759"/>
              <a:gd name="connsiteX57" fmla="*/ 133165 w 692458"/>
              <a:gd name="connsiteY57" fmla="*/ 204187 h 3355759"/>
              <a:gd name="connsiteX58" fmla="*/ 115410 w 692458"/>
              <a:gd name="connsiteY58" fmla="*/ 177554 h 3355759"/>
              <a:gd name="connsiteX59" fmla="*/ 106532 w 692458"/>
              <a:gd name="connsiteY59" fmla="*/ 150921 h 3355759"/>
              <a:gd name="connsiteX60" fmla="*/ 79899 w 692458"/>
              <a:gd name="connsiteY60" fmla="*/ 133165 h 3355759"/>
              <a:gd name="connsiteX61" fmla="*/ 53266 w 692458"/>
              <a:gd name="connsiteY61" fmla="*/ 79899 h 3355759"/>
              <a:gd name="connsiteX62" fmla="*/ 44388 w 692458"/>
              <a:gd name="connsiteY62" fmla="*/ 53266 h 3355759"/>
              <a:gd name="connsiteX63" fmla="*/ 17755 w 692458"/>
              <a:gd name="connsiteY63" fmla="*/ 26633 h 3355759"/>
              <a:gd name="connsiteX64" fmla="*/ 0 w 692458"/>
              <a:gd name="connsiteY64" fmla="*/ 0 h 335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92458" h="3355759">
                <a:moveTo>
                  <a:pt x="88777" y="3355759"/>
                </a:moveTo>
                <a:cubicBezTo>
                  <a:pt x="115410" y="3352800"/>
                  <a:pt x="142244" y="3351287"/>
                  <a:pt x="168676" y="3346882"/>
                </a:cubicBezTo>
                <a:cubicBezTo>
                  <a:pt x="195468" y="3342417"/>
                  <a:pt x="233324" y="3317744"/>
                  <a:pt x="248575" y="3302493"/>
                </a:cubicBezTo>
                <a:cubicBezTo>
                  <a:pt x="257453" y="3293615"/>
                  <a:pt x="267911" y="3286076"/>
                  <a:pt x="275208" y="3275860"/>
                </a:cubicBezTo>
                <a:cubicBezTo>
                  <a:pt x="328959" y="3200609"/>
                  <a:pt x="263207" y="3270108"/>
                  <a:pt x="310718" y="3222594"/>
                </a:cubicBezTo>
                <a:cubicBezTo>
                  <a:pt x="316637" y="3204839"/>
                  <a:pt x="318092" y="3184901"/>
                  <a:pt x="328474" y="3169328"/>
                </a:cubicBezTo>
                <a:cubicBezTo>
                  <a:pt x="344489" y="3145305"/>
                  <a:pt x="352721" y="3135343"/>
                  <a:pt x="363984" y="3107185"/>
                </a:cubicBezTo>
                <a:cubicBezTo>
                  <a:pt x="370935" y="3089808"/>
                  <a:pt x="371358" y="3069492"/>
                  <a:pt x="381740" y="3053919"/>
                </a:cubicBezTo>
                <a:cubicBezTo>
                  <a:pt x="387658" y="3045041"/>
                  <a:pt x="394723" y="3036829"/>
                  <a:pt x="399495" y="3027286"/>
                </a:cubicBezTo>
                <a:cubicBezTo>
                  <a:pt x="403680" y="3018916"/>
                  <a:pt x="405911" y="3009681"/>
                  <a:pt x="408373" y="3000653"/>
                </a:cubicBezTo>
                <a:cubicBezTo>
                  <a:pt x="414794" y="2977110"/>
                  <a:pt x="418411" y="2952781"/>
                  <a:pt x="426128" y="2929631"/>
                </a:cubicBezTo>
                <a:cubicBezTo>
                  <a:pt x="438864" y="2891423"/>
                  <a:pt x="432736" y="2912077"/>
                  <a:pt x="443883" y="2867488"/>
                </a:cubicBezTo>
                <a:cubicBezTo>
                  <a:pt x="445533" y="2846044"/>
                  <a:pt x="457515" y="2683294"/>
                  <a:pt x="461639" y="2654424"/>
                </a:cubicBezTo>
                <a:cubicBezTo>
                  <a:pt x="466103" y="2623172"/>
                  <a:pt x="490775" y="2599944"/>
                  <a:pt x="506027" y="2574524"/>
                </a:cubicBezTo>
                <a:cubicBezTo>
                  <a:pt x="538150" y="2520987"/>
                  <a:pt x="523088" y="2544493"/>
                  <a:pt x="550416" y="2503503"/>
                </a:cubicBezTo>
                <a:cubicBezTo>
                  <a:pt x="571760" y="2418128"/>
                  <a:pt x="553530" y="2452004"/>
                  <a:pt x="594804" y="2396971"/>
                </a:cubicBezTo>
                <a:cubicBezTo>
                  <a:pt x="597763" y="2388093"/>
                  <a:pt x="599881" y="2378889"/>
                  <a:pt x="603682" y="2370338"/>
                </a:cubicBezTo>
                <a:cubicBezTo>
                  <a:pt x="611744" y="2352198"/>
                  <a:pt x="623638" y="2335767"/>
                  <a:pt x="630315" y="2317072"/>
                </a:cubicBezTo>
                <a:cubicBezTo>
                  <a:pt x="638522" y="2294091"/>
                  <a:pt x="637157" y="2267877"/>
                  <a:pt x="648070" y="2246051"/>
                </a:cubicBezTo>
                <a:cubicBezTo>
                  <a:pt x="670010" y="2202170"/>
                  <a:pt x="661640" y="2223095"/>
                  <a:pt x="674703" y="2183907"/>
                </a:cubicBezTo>
                <a:cubicBezTo>
                  <a:pt x="677662" y="2163192"/>
                  <a:pt x="679477" y="2142282"/>
                  <a:pt x="683581" y="2121763"/>
                </a:cubicBezTo>
                <a:cubicBezTo>
                  <a:pt x="685416" y="2112587"/>
                  <a:pt x="692458" y="2104488"/>
                  <a:pt x="692458" y="2095130"/>
                </a:cubicBezTo>
                <a:cubicBezTo>
                  <a:pt x="692458" y="2000389"/>
                  <a:pt x="687696" y="1905697"/>
                  <a:pt x="683581" y="1811045"/>
                </a:cubicBezTo>
                <a:cubicBezTo>
                  <a:pt x="681495" y="1763076"/>
                  <a:pt x="695801" y="1698978"/>
                  <a:pt x="656948" y="1660124"/>
                </a:cubicBezTo>
                <a:cubicBezTo>
                  <a:pt x="649404" y="1652579"/>
                  <a:pt x="639193" y="1648287"/>
                  <a:pt x="630315" y="1642369"/>
                </a:cubicBezTo>
                <a:cubicBezTo>
                  <a:pt x="624396" y="1633491"/>
                  <a:pt x="619390" y="1623933"/>
                  <a:pt x="612559" y="1615736"/>
                </a:cubicBezTo>
                <a:cubicBezTo>
                  <a:pt x="598534" y="1598906"/>
                  <a:pt x="579246" y="1581325"/>
                  <a:pt x="559293" y="1571348"/>
                </a:cubicBezTo>
                <a:cubicBezTo>
                  <a:pt x="550923" y="1567163"/>
                  <a:pt x="541538" y="1565429"/>
                  <a:pt x="532660" y="1562470"/>
                </a:cubicBezTo>
                <a:cubicBezTo>
                  <a:pt x="525440" y="1540807"/>
                  <a:pt x="523238" y="1526415"/>
                  <a:pt x="506027" y="1509204"/>
                </a:cubicBezTo>
                <a:cubicBezTo>
                  <a:pt x="498482" y="1501660"/>
                  <a:pt x="488272" y="1497367"/>
                  <a:pt x="479394" y="1491449"/>
                </a:cubicBezTo>
                <a:cubicBezTo>
                  <a:pt x="473476" y="1482571"/>
                  <a:pt x="468304" y="1473148"/>
                  <a:pt x="461639" y="1464816"/>
                </a:cubicBezTo>
                <a:cubicBezTo>
                  <a:pt x="456410" y="1458280"/>
                  <a:pt x="444525" y="1455406"/>
                  <a:pt x="443883" y="1447060"/>
                </a:cubicBezTo>
                <a:cubicBezTo>
                  <a:pt x="443279" y="1439208"/>
                  <a:pt x="445382" y="1352035"/>
                  <a:pt x="461639" y="1322773"/>
                </a:cubicBezTo>
                <a:cubicBezTo>
                  <a:pt x="472002" y="1304119"/>
                  <a:pt x="486171" y="1287805"/>
                  <a:pt x="497150" y="1269507"/>
                </a:cubicBezTo>
                <a:cubicBezTo>
                  <a:pt x="506028" y="1254711"/>
                  <a:pt x="511582" y="1237320"/>
                  <a:pt x="523783" y="1225119"/>
                </a:cubicBezTo>
                <a:cubicBezTo>
                  <a:pt x="538872" y="1210030"/>
                  <a:pt x="577049" y="1189608"/>
                  <a:pt x="577049" y="1189608"/>
                </a:cubicBezTo>
                <a:cubicBezTo>
                  <a:pt x="594023" y="1138683"/>
                  <a:pt x="574434" y="1184217"/>
                  <a:pt x="603682" y="1145220"/>
                </a:cubicBezTo>
                <a:cubicBezTo>
                  <a:pt x="616486" y="1128149"/>
                  <a:pt x="639192" y="1091954"/>
                  <a:pt x="639192" y="1091954"/>
                </a:cubicBezTo>
                <a:cubicBezTo>
                  <a:pt x="636233" y="1065321"/>
                  <a:pt x="632981" y="1038719"/>
                  <a:pt x="630315" y="1012055"/>
                </a:cubicBezTo>
                <a:cubicBezTo>
                  <a:pt x="627063" y="979531"/>
                  <a:pt x="627847" y="946451"/>
                  <a:pt x="621437" y="914400"/>
                </a:cubicBezTo>
                <a:cubicBezTo>
                  <a:pt x="617934" y="896886"/>
                  <a:pt x="572653" y="830106"/>
                  <a:pt x="568171" y="825624"/>
                </a:cubicBezTo>
                <a:cubicBezTo>
                  <a:pt x="562253" y="819705"/>
                  <a:pt x="555281" y="814679"/>
                  <a:pt x="550416" y="807868"/>
                </a:cubicBezTo>
                <a:cubicBezTo>
                  <a:pt x="541746" y="795730"/>
                  <a:pt x="518852" y="752237"/>
                  <a:pt x="506027" y="736847"/>
                </a:cubicBezTo>
                <a:cubicBezTo>
                  <a:pt x="497989" y="727202"/>
                  <a:pt x="488272" y="719092"/>
                  <a:pt x="479394" y="710214"/>
                </a:cubicBezTo>
                <a:cubicBezTo>
                  <a:pt x="470873" y="676133"/>
                  <a:pt x="472103" y="670140"/>
                  <a:pt x="452761" y="639192"/>
                </a:cubicBezTo>
                <a:cubicBezTo>
                  <a:pt x="444919" y="626645"/>
                  <a:pt x="437495" y="613154"/>
                  <a:pt x="426128" y="603682"/>
                </a:cubicBezTo>
                <a:cubicBezTo>
                  <a:pt x="418939" y="597691"/>
                  <a:pt x="408373" y="597763"/>
                  <a:pt x="399495" y="594804"/>
                </a:cubicBezTo>
                <a:cubicBezTo>
                  <a:pt x="393577" y="585926"/>
                  <a:pt x="390071" y="574836"/>
                  <a:pt x="381740" y="568171"/>
                </a:cubicBezTo>
                <a:cubicBezTo>
                  <a:pt x="374433" y="562325"/>
                  <a:pt x="363131" y="564108"/>
                  <a:pt x="355107" y="559293"/>
                </a:cubicBezTo>
                <a:cubicBezTo>
                  <a:pt x="347930" y="554987"/>
                  <a:pt x="343270" y="547456"/>
                  <a:pt x="337351" y="541538"/>
                </a:cubicBezTo>
                <a:cubicBezTo>
                  <a:pt x="307986" y="453437"/>
                  <a:pt x="357252" y="588011"/>
                  <a:pt x="301841" y="488272"/>
                </a:cubicBezTo>
                <a:cubicBezTo>
                  <a:pt x="292752" y="471911"/>
                  <a:pt x="294467" y="450579"/>
                  <a:pt x="284085" y="435006"/>
                </a:cubicBezTo>
                <a:lnTo>
                  <a:pt x="248575" y="381740"/>
                </a:lnTo>
                <a:cubicBezTo>
                  <a:pt x="242656" y="372862"/>
                  <a:pt x="239697" y="361025"/>
                  <a:pt x="230819" y="355107"/>
                </a:cubicBezTo>
                <a:lnTo>
                  <a:pt x="204186" y="337352"/>
                </a:lnTo>
                <a:lnTo>
                  <a:pt x="168676" y="284086"/>
                </a:lnTo>
                <a:lnTo>
                  <a:pt x="150920" y="257453"/>
                </a:lnTo>
                <a:cubicBezTo>
                  <a:pt x="145002" y="239698"/>
                  <a:pt x="143546" y="219760"/>
                  <a:pt x="133165" y="204187"/>
                </a:cubicBezTo>
                <a:cubicBezTo>
                  <a:pt x="127247" y="195309"/>
                  <a:pt x="120182" y="187097"/>
                  <a:pt x="115410" y="177554"/>
                </a:cubicBezTo>
                <a:cubicBezTo>
                  <a:pt x="111225" y="169184"/>
                  <a:pt x="112378" y="158228"/>
                  <a:pt x="106532" y="150921"/>
                </a:cubicBezTo>
                <a:cubicBezTo>
                  <a:pt x="99867" y="142589"/>
                  <a:pt x="88777" y="139084"/>
                  <a:pt x="79899" y="133165"/>
                </a:cubicBezTo>
                <a:cubicBezTo>
                  <a:pt x="57584" y="66222"/>
                  <a:pt x="87685" y="148738"/>
                  <a:pt x="53266" y="79899"/>
                </a:cubicBezTo>
                <a:cubicBezTo>
                  <a:pt x="49081" y="71529"/>
                  <a:pt x="49579" y="61052"/>
                  <a:pt x="44388" y="53266"/>
                </a:cubicBezTo>
                <a:cubicBezTo>
                  <a:pt x="37424" y="42820"/>
                  <a:pt x="25792" y="36278"/>
                  <a:pt x="17755" y="26633"/>
                </a:cubicBezTo>
                <a:cubicBezTo>
                  <a:pt x="10925" y="18436"/>
                  <a:pt x="0" y="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5076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5441950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7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8" y="3303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8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2992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893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Improving the Level</a:t>
            </a:r>
          </a:p>
        </p:txBody>
      </p:sp>
      <p:sp>
        <p:nvSpPr>
          <p:cNvPr id="3" name="内容占位符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136648" y="1600201"/>
            <a:ext cx="7850803" cy="1404605"/>
          </a:xfrm>
          <a:blipFill rotWithShape="0">
            <a:blip r:embed="rId2"/>
            <a:stretch>
              <a:fillRect l="-466" t="-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28127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Improving the Level</a:t>
            </a:r>
          </a:p>
        </p:txBody>
      </p:sp>
      <p:sp>
        <p:nvSpPr>
          <p:cNvPr id="3" name="内容占位符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136648" y="1600201"/>
            <a:ext cx="7850803" cy="1404605"/>
          </a:xfrm>
          <a:blipFill rotWithShape="0">
            <a:blip r:embed="rId2"/>
            <a:stretch>
              <a:fillRect l="-466" t="-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7" name="任意多边形 26"/>
          <p:cNvSpPr/>
          <p:nvPr/>
        </p:nvSpPr>
        <p:spPr>
          <a:xfrm>
            <a:off x="2271713" y="3284539"/>
            <a:ext cx="2328862" cy="2903537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813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3005138"/>
            <a:ext cx="557212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795713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4413250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4597401"/>
            <a:ext cx="1397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5106988"/>
            <a:ext cx="1397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1" y="5129213"/>
            <a:ext cx="1381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6" y="5602288"/>
            <a:ext cx="1381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6" y="4024313"/>
            <a:ext cx="13811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5129213"/>
            <a:ext cx="138112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4667251"/>
            <a:ext cx="1381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4" name="TextBox 37"/>
          <p:cNvSpPr txBox="1">
            <a:spLocks noChangeArrowheads="1"/>
          </p:cNvSpPr>
          <p:nvPr/>
        </p:nvSpPr>
        <p:spPr bwMode="auto">
          <a:xfrm>
            <a:off x="3675063" y="6267450"/>
            <a:ext cx="271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48145" name="TextBox 38"/>
          <p:cNvSpPr txBox="1">
            <a:spLocks noChangeArrowheads="1"/>
          </p:cNvSpPr>
          <p:nvPr/>
        </p:nvSpPr>
        <p:spPr bwMode="auto">
          <a:xfrm>
            <a:off x="3797300" y="3227389"/>
            <a:ext cx="234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pic>
        <p:nvPicPr>
          <p:cNvPr id="48146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3700463"/>
            <a:ext cx="22701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7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5597526"/>
            <a:ext cx="2270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8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5824539"/>
            <a:ext cx="64293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9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4613275"/>
            <a:ext cx="552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0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4768851"/>
            <a:ext cx="2286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任意多边形 68"/>
          <p:cNvSpPr/>
          <p:nvPr/>
        </p:nvSpPr>
        <p:spPr>
          <a:xfrm>
            <a:off x="3006726" y="5033963"/>
            <a:ext cx="701675" cy="620712"/>
          </a:xfrm>
          <a:custGeom>
            <a:avLst/>
            <a:gdLst>
              <a:gd name="connsiteX0" fmla="*/ 0 w 701336"/>
              <a:gd name="connsiteY0" fmla="*/ 0 h 621437"/>
              <a:gd name="connsiteX1" fmla="*/ 44388 w 701336"/>
              <a:gd name="connsiteY1" fmla="*/ 26633 h 621437"/>
              <a:gd name="connsiteX2" fmla="*/ 62144 w 701336"/>
              <a:gd name="connsiteY2" fmla="*/ 44388 h 621437"/>
              <a:gd name="connsiteX3" fmla="*/ 88777 w 701336"/>
              <a:gd name="connsiteY3" fmla="*/ 53266 h 621437"/>
              <a:gd name="connsiteX4" fmla="*/ 142043 w 701336"/>
              <a:gd name="connsiteY4" fmla="*/ 88777 h 621437"/>
              <a:gd name="connsiteX5" fmla="*/ 230819 w 701336"/>
              <a:gd name="connsiteY5" fmla="*/ 115410 h 621437"/>
              <a:gd name="connsiteX6" fmla="*/ 275208 w 701336"/>
              <a:gd name="connsiteY6" fmla="*/ 124287 h 621437"/>
              <a:gd name="connsiteX7" fmla="*/ 346229 w 701336"/>
              <a:gd name="connsiteY7" fmla="*/ 142043 h 621437"/>
              <a:gd name="connsiteX8" fmla="*/ 372862 w 701336"/>
              <a:gd name="connsiteY8" fmla="*/ 168676 h 621437"/>
              <a:gd name="connsiteX9" fmla="*/ 399495 w 701336"/>
              <a:gd name="connsiteY9" fmla="*/ 186431 h 621437"/>
              <a:gd name="connsiteX10" fmla="*/ 435006 w 701336"/>
              <a:gd name="connsiteY10" fmla="*/ 230819 h 621437"/>
              <a:gd name="connsiteX11" fmla="*/ 452761 w 701336"/>
              <a:gd name="connsiteY11" fmla="*/ 301841 h 621437"/>
              <a:gd name="connsiteX12" fmla="*/ 461639 w 701336"/>
              <a:gd name="connsiteY12" fmla="*/ 328474 h 621437"/>
              <a:gd name="connsiteX13" fmla="*/ 479394 w 701336"/>
              <a:gd name="connsiteY13" fmla="*/ 355107 h 621437"/>
              <a:gd name="connsiteX14" fmla="*/ 488272 w 701336"/>
              <a:gd name="connsiteY14" fmla="*/ 381740 h 621437"/>
              <a:gd name="connsiteX15" fmla="*/ 514905 w 701336"/>
              <a:gd name="connsiteY15" fmla="*/ 390617 h 621437"/>
              <a:gd name="connsiteX16" fmla="*/ 541538 w 701336"/>
              <a:gd name="connsiteY16" fmla="*/ 435006 h 621437"/>
              <a:gd name="connsiteX17" fmla="*/ 559293 w 701336"/>
              <a:gd name="connsiteY17" fmla="*/ 461639 h 621437"/>
              <a:gd name="connsiteX18" fmla="*/ 585926 w 701336"/>
              <a:gd name="connsiteY18" fmla="*/ 470516 h 621437"/>
              <a:gd name="connsiteX19" fmla="*/ 612559 w 701336"/>
              <a:gd name="connsiteY19" fmla="*/ 514905 h 621437"/>
              <a:gd name="connsiteX20" fmla="*/ 630314 w 701336"/>
              <a:gd name="connsiteY20" fmla="*/ 541538 h 621437"/>
              <a:gd name="connsiteX21" fmla="*/ 656947 w 701336"/>
              <a:gd name="connsiteY21" fmla="*/ 550415 h 621437"/>
              <a:gd name="connsiteX22" fmla="*/ 692458 w 701336"/>
              <a:gd name="connsiteY22" fmla="*/ 594804 h 621437"/>
              <a:gd name="connsiteX23" fmla="*/ 701336 w 701336"/>
              <a:gd name="connsiteY23" fmla="*/ 621437 h 62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01336" h="621437">
                <a:moveTo>
                  <a:pt x="0" y="0"/>
                </a:moveTo>
                <a:cubicBezTo>
                  <a:pt x="14796" y="8878"/>
                  <a:pt x="30347" y="16604"/>
                  <a:pt x="44388" y="26633"/>
                </a:cubicBezTo>
                <a:cubicBezTo>
                  <a:pt x="51199" y="31498"/>
                  <a:pt x="54967" y="40082"/>
                  <a:pt x="62144" y="44388"/>
                </a:cubicBezTo>
                <a:cubicBezTo>
                  <a:pt x="70168" y="49203"/>
                  <a:pt x="80597" y="48721"/>
                  <a:pt x="88777" y="53266"/>
                </a:cubicBezTo>
                <a:cubicBezTo>
                  <a:pt x="107431" y="63629"/>
                  <a:pt x="121799" y="82029"/>
                  <a:pt x="142043" y="88777"/>
                </a:cubicBezTo>
                <a:cubicBezTo>
                  <a:pt x="186289" y="103526"/>
                  <a:pt x="190578" y="106468"/>
                  <a:pt x="230819" y="115410"/>
                </a:cubicBezTo>
                <a:cubicBezTo>
                  <a:pt x="245549" y="118683"/>
                  <a:pt x="260505" y="120894"/>
                  <a:pt x="275208" y="124287"/>
                </a:cubicBezTo>
                <a:cubicBezTo>
                  <a:pt x="298985" y="129774"/>
                  <a:pt x="346229" y="142043"/>
                  <a:pt x="346229" y="142043"/>
                </a:cubicBezTo>
                <a:cubicBezTo>
                  <a:pt x="355107" y="150921"/>
                  <a:pt x="363217" y="160639"/>
                  <a:pt x="372862" y="168676"/>
                </a:cubicBezTo>
                <a:cubicBezTo>
                  <a:pt x="381059" y="175506"/>
                  <a:pt x="392830" y="178100"/>
                  <a:pt x="399495" y="186431"/>
                </a:cubicBezTo>
                <a:cubicBezTo>
                  <a:pt x="448502" y="247689"/>
                  <a:pt x="358680" y="179936"/>
                  <a:pt x="435006" y="230819"/>
                </a:cubicBezTo>
                <a:cubicBezTo>
                  <a:pt x="440924" y="254493"/>
                  <a:pt x="445044" y="278691"/>
                  <a:pt x="452761" y="301841"/>
                </a:cubicBezTo>
                <a:cubicBezTo>
                  <a:pt x="455720" y="310719"/>
                  <a:pt x="457454" y="320104"/>
                  <a:pt x="461639" y="328474"/>
                </a:cubicBezTo>
                <a:cubicBezTo>
                  <a:pt x="466411" y="338017"/>
                  <a:pt x="474622" y="345564"/>
                  <a:pt x="479394" y="355107"/>
                </a:cubicBezTo>
                <a:cubicBezTo>
                  <a:pt x="483579" y="363477"/>
                  <a:pt x="481655" y="375123"/>
                  <a:pt x="488272" y="381740"/>
                </a:cubicBezTo>
                <a:cubicBezTo>
                  <a:pt x="494889" y="388357"/>
                  <a:pt x="506027" y="387658"/>
                  <a:pt x="514905" y="390617"/>
                </a:cubicBezTo>
                <a:cubicBezTo>
                  <a:pt x="530321" y="436868"/>
                  <a:pt x="513684" y="400188"/>
                  <a:pt x="541538" y="435006"/>
                </a:cubicBezTo>
                <a:cubicBezTo>
                  <a:pt x="548203" y="443338"/>
                  <a:pt x="550961" y="454974"/>
                  <a:pt x="559293" y="461639"/>
                </a:cubicBezTo>
                <a:cubicBezTo>
                  <a:pt x="566600" y="467485"/>
                  <a:pt x="577048" y="467557"/>
                  <a:pt x="585926" y="470516"/>
                </a:cubicBezTo>
                <a:cubicBezTo>
                  <a:pt x="601344" y="516767"/>
                  <a:pt x="584705" y="480087"/>
                  <a:pt x="612559" y="514905"/>
                </a:cubicBezTo>
                <a:cubicBezTo>
                  <a:pt x="619224" y="523237"/>
                  <a:pt x="621982" y="534873"/>
                  <a:pt x="630314" y="541538"/>
                </a:cubicBezTo>
                <a:cubicBezTo>
                  <a:pt x="637621" y="547384"/>
                  <a:pt x="648069" y="547456"/>
                  <a:pt x="656947" y="550415"/>
                </a:cubicBezTo>
                <a:cubicBezTo>
                  <a:pt x="679262" y="617358"/>
                  <a:pt x="646565" y="537438"/>
                  <a:pt x="692458" y="594804"/>
                </a:cubicBezTo>
                <a:cubicBezTo>
                  <a:pt x="698304" y="602111"/>
                  <a:pt x="701336" y="621437"/>
                  <a:pt x="701336" y="6214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任意多边形 69"/>
          <p:cNvSpPr/>
          <p:nvPr/>
        </p:nvSpPr>
        <p:spPr>
          <a:xfrm>
            <a:off x="3708401" y="5780088"/>
            <a:ext cx="187325" cy="239712"/>
          </a:xfrm>
          <a:custGeom>
            <a:avLst/>
            <a:gdLst>
              <a:gd name="connsiteX0" fmla="*/ 0 w 187432"/>
              <a:gd name="connsiteY0" fmla="*/ 239697 h 239697"/>
              <a:gd name="connsiteX1" fmla="*/ 26633 w 187432"/>
              <a:gd name="connsiteY1" fmla="*/ 195309 h 239697"/>
              <a:gd name="connsiteX2" fmla="*/ 53266 w 187432"/>
              <a:gd name="connsiteY2" fmla="*/ 186431 h 239697"/>
              <a:gd name="connsiteX3" fmla="*/ 62143 w 187432"/>
              <a:gd name="connsiteY3" fmla="*/ 159798 h 239697"/>
              <a:gd name="connsiteX4" fmla="*/ 97654 w 187432"/>
              <a:gd name="connsiteY4" fmla="*/ 124287 h 239697"/>
              <a:gd name="connsiteX5" fmla="*/ 115410 w 187432"/>
              <a:gd name="connsiteY5" fmla="*/ 106532 h 239697"/>
              <a:gd name="connsiteX6" fmla="*/ 133165 w 187432"/>
              <a:gd name="connsiteY6" fmla="*/ 79899 h 239697"/>
              <a:gd name="connsiteX7" fmla="*/ 159798 w 187432"/>
              <a:gd name="connsiteY7" fmla="*/ 62144 h 239697"/>
              <a:gd name="connsiteX8" fmla="*/ 177553 w 187432"/>
              <a:gd name="connsiteY8" fmla="*/ 44388 h 239697"/>
              <a:gd name="connsiteX9" fmla="*/ 186431 w 187432"/>
              <a:gd name="connsiteY9" fmla="*/ 17755 h 239697"/>
              <a:gd name="connsiteX10" fmla="*/ 159798 w 187432"/>
              <a:gd name="connsiteY10" fmla="*/ 8878 h 239697"/>
              <a:gd name="connsiteX11" fmla="*/ 159798 w 187432"/>
              <a:gd name="connsiteY11" fmla="*/ 0 h 2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432" h="239697">
                <a:moveTo>
                  <a:pt x="0" y="239697"/>
                </a:moveTo>
                <a:cubicBezTo>
                  <a:pt x="8878" y="224901"/>
                  <a:pt x="14432" y="207510"/>
                  <a:pt x="26633" y="195309"/>
                </a:cubicBezTo>
                <a:cubicBezTo>
                  <a:pt x="33250" y="188692"/>
                  <a:pt x="46649" y="193048"/>
                  <a:pt x="53266" y="186431"/>
                </a:cubicBezTo>
                <a:cubicBezTo>
                  <a:pt x="59883" y="179814"/>
                  <a:pt x="56704" y="167413"/>
                  <a:pt x="62143" y="159798"/>
                </a:cubicBezTo>
                <a:cubicBezTo>
                  <a:pt x="71873" y="146176"/>
                  <a:pt x="85817" y="136124"/>
                  <a:pt x="97654" y="124287"/>
                </a:cubicBezTo>
                <a:cubicBezTo>
                  <a:pt x="103573" y="118369"/>
                  <a:pt x="110767" y="113496"/>
                  <a:pt x="115410" y="106532"/>
                </a:cubicBezTo>
                <a:cubicBezTo>
                  <a:pt x="121328" y="97654"/>
                  <a:pt x="125620" y="87444"/>
                  <a:pt x="133165" y="79899"/>
                </a:cubicBezTo>
                <a:cubicBezTo>
                  <a:pt x="140710" y="72354"/>
                  <a:pt x="151467" y="68809"/>
                  <a:pt x="159798" y="62144"/>
                </a:cubicBezTo>
                <a:cubicBezTo>
                  <a:pt x="166334" y="56915"/>
                  <a:pt x="171635" y="50307"/>
                  <a:pt x="177553" y="44388"/>
                </a:cubicBezTo>
                <a:cubicBezTo>
                  <a:pt x="180512" y="35510"/>
                  <a:pt x="190616" y="26125"/>
                  <a:pt x="186431" y="17755"/>
                </a:cubicBezTo>
                <a:cubicBezTo>
                  <a:pt x="182246" y="9385"/>
                  <a:pt x="167584" y="14069"/>
                  <a:pt x="159798" y="8878"/>
                </a:cubicBezTo>
                <a:cubicBezTo>
                  <a:pt x="157336" y="7236"/>
                  <a:pt x="159798" y="2959"/>
                  <a:pt x="15979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979738" y="3506789"/>
            <a:ext cx="684212" cy="1233487"/>
          </a:xfrm>
          <a:custGeom>
            <a:avLst/>
            <a:gdLst>
              <a:gd name="connsiteX0" fmla="*/ 0 w 683580"/>
              <a:gd name="connsiteY0" fmla="*/ 1233996 h 1233996"/>
              <a:gd name="connsiteX1" fmla="*/ 17755 w 683580"/>
              <a:gd name="connsiteY1" fmla="*/ 1189607 h 1233996"/>
              <a:gd name="connsiteX2" fmla="*/ 35511 w 683580"/>
              <a:gd name="connsiteY2" fmla="*/ 1127464 h 1233996"/>
              <a:gd name="connsiteX3" fmla="*/ 71021 w 683580"/>
              <a:gd name="connsiteY3" fmla="*/ 1083075 h 1233996"/>
              <a:gd name="connsiteX4" fmla="*/ 88777 w 683580"/>
              <a:gd name="connsiteY4" fmla="*/ 1029809 h 1233996"/>
              <a:gd name="connsiteX5" fmla="*/ 97654 w 683580"/>
              <a:gd name="connsiteY5" fmla="*/ 994299 h 1233996"/>
              <a:gd name="connsiteX6" fmla="*/ 115410 w 683580"/>
              <a:gd name="connsiteY6" fmla="*/ 941033 h 1233996"/>
              <a:gd name="connsiteX7" fmla="*/ 159798 w 683580"/>
              <a:gd name="connsiteY7" fmla="*/ 905522 h 1233996"/>
              <a:gd name="connsiteX8" fmla="*/ 195309 w 683580"/>
              <a:gd name="connsiteY8" fmla="*/ 861134 h 1233996"/>
              <a:gd name="connsiteX9" fmla="*/ 248575 w 683580"/>
              <a:gd name="connsiteY9" fmla="*/ 825623 h 1233996"/>
              <a:gd name="connsiteX10" fmla="*/ 292963 w 683580"/>
              <a:gd name="connsiteY10" fmla="*/ 772357 h 1233996"/>
              <a:gd name="connsiteX11" fmla="*/ 337351 w 683580"/>
              <a:gd name="connsiteY11" fmla="*/ 736846 h 1233996"/>
              <a:gd name="connsiteX12" fmla="*/ 381740 w 683580"/>
              <a:gd name="connsiteY12" fmla="*/ 692458 h 1233996"/>
              <a:gd name="connsiteX13" fmla="*/ 399495 w 683580"/>
              <a:gd name="connsiteY13" fmla="*/ 665825 h 1233996"/>
              <a:gd name="connsiteX14" fmla="*/ 426128 w 683580"/>
              <a:gd name="connsiteY14" fmla="*/ 656947 h 1233996"/>
              <a:gd name="connsiteX15" fmla="*/ 479394 w 683580"/>
              <a:gd name="connsiteY15" fmla="*/ 621437 h 1233996"/>
              <a:gd name="connsiteX16" fmla="*/ 523782 w 683580"/>
              <a:gd name="connsiteY16" fmla="*/ 594803 h 1233996"/>
              <a:gd name="connsiteX17" fmla="*/ 568171 w 683580"/>
              <a:gd name="connsiteY17" fmla="*/ 568170 h 1233996"/>
              <a:gd name="connsiteX18" fmla="*/ 594804 w 683580"/>
              <a:gd name="connsiteY18" fmla="*/ 541537 h 1233996"/>
              <a:gd name="connsiteX19" fmla="*/ 603681 w 683580"/>
              <a:gd name="connsiteY19" fmla="*/ 514904 h 1233996"/>
              <a:gd name="connsiteX20" fmla="*/ 648070 w 683580"/>
              <a:gd name="connsiteY20" fmla="*/ 470516 h 1233996"/>
              <a:gd name="connsiteX21" fmla="*/ 656947 w 683580"/>
              <a:gd name="connsiteY21" fmla="*/ 443883 h 1233996"/>
              <a:gd name="connsiteX22" fmla="*/ 674703 w 683580"/>
              <a:gd name="connsiteY22" fmla="*/ 310718 h 1233996"/>
              <a:gd name="connsiteX23" fmla="*/ 683580 w 683580"/>
              <a:gd name="connsiteY23" fmla="*/ 284085 h 1233996"/>
              <a:gd name="connsiteX24" fmla="*/ 665825 w 683580"/>
              <a:gd name="connsiteY24" fmla="*/ 124287 h 1233996"/>
              <a:gd name="connsiteX25" fmla="*/ 656947 w 683580"/>
              <a:gd name="connsiteY25" fmla="*/ 44388 h 1233996"/>
              <a:gd name="connsiteX26" fmla="*/ 603681 w 683580"/>
              <a:gd name="connsiteY26" fmla="*/ 17755 h 1233996"/>
              <a:gd name="connsiteX27" fmla="*/ 594804 w 683580"/>
              <a:gd name="connsiteY27" fmla="*/ 0 h 123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3580" h="1233996">
                <a:moveTo>
                  <a:pt x="0" y="1233996"/>
                </a:moveTo>
                <a:cubicBezTo>
                  <a:pt x="5918" y="1219200"/>
                  <a:pt x="12716" y="1204725"/>
                  <a:pt x="17755" y="1189607"/>
                </a:cubicBezTo>
                <a:cubicBezTo>
                  <a:pt x="23444" y="1172540"/>
                  <a:pt x="26961" y="1144563"/>
                  <a:pt x="35511" y="1127464"/>
                </a:cubicBezTo>
                <a:cubicBezTo>
                  <a:pt x="46710" y="1105066"/>
                  <a:pt x="54507" y="1099590"/>
                  <a:pt x="71021" y="1083075"/>
                </a:cubicBezTo>
                <a:cubicBezTo>
                  <a:pt x="76940" y="1065320"/>
                  <a:pt x="84238" y="1047966"/>
                  <a:pt x="88777" y="1029809"/>
                </a:cubicBezTo>
                <a:cubicBezTo>
                  <a:pt x="91736" y="1017972"/>
                  <a:pt x="94148" y="1005985"/>
                  <a:pt x="97654" y="994299"/>
                </a:cubicBezTo>
                <a:cubicBezTo>
                  <a:pt x="103032" y="976372"/>
                  <a:pt x="102176" y="954267"/>
                  <a:pt x="115410" y="941033"/>
                </a:cubicBezTo>
                <a:cubicBezTo>
                  <a:pt x="140709" y="915732"/>
                  <a:pt x="126201" y="927920"/>
                  <a:pt x="159798" y="905522"/>
                </a:cubicBezTo>
                <a:cubicBezTo>
                  <a:pt x="171448" y="888047"/>
                  <a:pt x="178440" y="873786"/>
                  <a:pt x="195309" y="861134"/>
                </a:cubicBezTo>
                <a:cubicBezTo>
                  <a:pt x="212381" y="848330"/>
                  <a:pt x="248575" y="825623"/>
                  <a:pt x="248575" y="825623"/>
                </a:cubicBezTo>
                <a:cubicBezTo>
                  <a:pt x="286665" y="749440"/>
                  <a:pt x="242771" y="822549"/>
                  <a:pt x="292963" y="772357"/>
                </a:cubicBezTo>
                <a:cubicBezTo>
                  <a:pt x="333119" y="732201"/>
                  <a:pt x="285501" y="754130"/>
                  <a:pt x="337351" y="736846"/>
                </a:cubicBezTo>
                <a:cubicBezTo>
                  <a:pt x="352147" y="722050"/>
                  <a:pt x="370133" y="709869"/>
                  <a:pt x="381740" y="692458"/>
                </a:cubicBezTo>
                <a:cubicBezTo>
                  <a:pt x="387658" y="683580"/>
                  <a:pt x="391164" y="672490"/>
                  <a:pt x="399495" y="665825"/>
                </a:cubicBezTo>
                <a:cubicBezTo>
                  <a:pt x="406802" y="659979"/>
                  <a:pt x="417250" y="659906"/>
                  <a:pt x="426128" y="656947"/>
                </a:cubicBezTo>
                <a:cubicBezTo>
                  <a:pt x="493857" y="589218"/>
                  <a:pt x="415151" y="659983"/>
                  <a:pt x="479394" y="621437"/>
                </a:cubicBezTo>
                <a:cubicBezTo>
                  <a:pt x="540329" y="584875"/>
                  <a:pt x="448329" y="619955"/>
                  <a:pt x="523782" y="594803"/>
                </a:cubicBezTo>
                <a:cubicBezTo>
                  <a:pt x="579084" y="539504"/>
                  <a:pt x="499018" y="614272"/>
                  <a:pt x="568171" y="568170"/>
                </a:cubicBezTo>
                <a:cubicBezTo>
                  <a:pt x="578617" y="561206"/>
                  <a:pt x="585926" y="550415"/>
                  <a:pt x="594804" y="541537"/>
                </a:cubicBezTo>
                <a:cubicBezTo>
                  <a:pt x="597763" y="532659"/>
                  <a:pt x="598066" y="522390"/>
                  <a:pt x="603681" y="514904"/>
                </a:cubicBezTo>
                <a:cubicBezTo>
                  <a:pt x="616236" y="498164"/>
                  <a:pt x="648070" y="470516"/>
                  <a:pt x="648070" y="470516"/>
                </a:cubicBezTo>
                <a:cubicBezTo>
                  <a:pt x="651029" y="461638"/>
                  <a:pt x="655112" y="453059"/>
                  <a:pt x="656947" y="443883"/>
                </a:cubicBezTo>
                <a:cubicBezTo>
                  <a:pt x="670506" y="376088"/>
                  <a:pt x="661740" y="382017"/>
                  <a:pt x="674703" y="310718"/>
                </a:cubicBezTo>
                <a:cubicBezTo>
                  <a:pt x="676377" y="301511"/>
                  <a:pt x="680621" y="292963"/>
                  <a:pt x="683580" y="284085"/>
                </a:cubicBezTo>
                <a:cubicBezTo>
                  <a:pt x="668004" y="159467"/>
                  <a:pt x="680830" y="266829"/>
                  <a:pt x="665825" y="124287"/>
                </a:cubicBezTo>
                <a:cubicBezTo>
                  <a:pt x="663020" y="97637"/>
                  <a:pt x="666105" y="69572"/>
                  <a:pt x="656947" y="44388"/>
                </a:cubicBezTo>
                <a:cubicBezTo>
                  <a:pt x="649651" y="24324"/>
                  <a:pt x="616647" y="27480"/>
                  <a:pt x="603681" y="17755"/>
                </a:cubicBezTo>
                <a:cubicBezTo>
                  <a:pt x="598388" y="13785"/>
                  <a:pt x="597763" y="5918"/>
                  <a:pt x="59480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45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Improving the Level</a:t>
            </a:r>
          </a:p>
        </p:txBody>
      </p:sp>
      <p:sp>
        <p:nvSpPr>
          <p:cNvPr id="3" name="内容占位符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136648" y="1600201"/>
            <a:ext cx="7850803" cy="1404605"/>
          </a:xfrm>
          <a:blipFill rotWithShape="0">
            <a:blip r:embed="rId2"/>
            <a:stretch>
              <a:fillRect l="-466" t="-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5353050" y="3327401"/>
            <a:ext cx="2133600" cy="2767013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915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9" y="3062288"/>
            <a:ext cx="5111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816351"/>
            <a:ext cx="1270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4403726"/>
            <a:ext cx="12858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4578350"/>
            <a:ext cx="1270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5064126"/>
            <a:ext cx="1270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5084763"/>
            <a:ext cx="1270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5535613"/>
            <a:ext cx="1270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4033838"/>
            <a:ext cx="127000" cy="1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084763"/>
            <a:ext cx="1270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4645026"/>
            <a:ext cx="1270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7" name="TextBox 14"/>
          <p:cNvSpPr txBox="1">
            <a:spLocks noChangeArrowheads="1"/>
          </p:cNvSpPr>
          <p:nvPr/>
        </p:nvSpPr>
        <p:spPr bwMode="auto">
          <a:xfrm>
            <a:off x="6638925" y="6169026"/>
            <a:ext cx="249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49168" name="TextBox 15"/>
          <p:cNvSpPr txBox="1">
            <a:spLocks noChangeArrowheads="1"/>
          </p:cNvSpPr>
          <p:nvPr/>
        </p:nvSpPr>
        <p:spPr bwMode="auto">
          <a:xfrm>
            <a:off x="6750050" y="3273426"/>
            <a:ext cx="215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pic>
        <p:nvPicPr>
          <p:cNvPr id="49169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6" y="3657600"/>
            <a:ext cx="207963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1" y="5530850"/>
            <a:ext cx="207963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5748339"/>
            <a:ext cx="5889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1" y="3889375"/>
            <a:ext cx="50641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3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1" y="4103689"/>
            <a:ext cx="207963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任意多边形 26"/>
          <p:cNvSpPr/>
          <p:nvPr/>
        </p:nvSpPr>
        <p:spPr>
          <a:xfrm>
            <a:off x="2271713" y="3284539"/>
            <a:ext cx="2328862" cy="2903537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917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3005138"/>
            <a:ext cx="557212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7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795713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4413250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9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4597401"/>
            <a:ext cx="1397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0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5106988"/>
            <a:ext cx="1397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1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1" y="5129213"/>
            <a:ext cx="1381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2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6" y="5602288"/>
            <a:ext cx="1381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3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6" y="4024313"/>
            <a:ext cx="13811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4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5129213"/>
            <a:ext cx="138112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5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4667251"/>
            <a:ext cx="1381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86" name="TextBox 37"/>
          <p:cNvSpPr txBox="1">
            <a:spLocks noChangeArrowheads="1"/>
          </p:cNvSpPr>
          <p:nvPr/>
        </p:nvSpPr>
        <p:spPr bwMode="auto">
          <a:xfrm>
            <a:off x="3675063" y="6267450"/>
            <a:ext cx="271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49187" name="TextBox 38"/>
          <p:cNvSpPr txBox="1">
            <a:spLocks noChangeArrowheads="1"/>
          </p:cNvSpPr>
          <p:nvPr/>
        </p:nvSpPr>
        <p:spPr bwMode="auto">
          <a:xfrm>
            <a:off x="3797300" y="3227389"/>
            <a:ext cx="234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pic>
        <p:nvPicPr>
          <p:cNvPr id="4918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3700463"/>
            <a:ext cx="22701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5597526"/>
            <a:ext cx="2270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5824539"/>
            <a:ext cx="64293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4613275"/>
            <a:ext cx="552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4768851"/>
            <a:ext cx="2286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任意多边形 68"/>
          <p:cNvSpPr/>
          <p:nvPr/>
        </p:nvSpPr>
        <p:spPr>
          <a:xfrm>
            <a:off x="3006726" y="5033963"/>
            <a:ext cx="701675" cy="620712"/>
          </a:xfrm>
          <a:custGeom>
            <a:avLst/>
            <a:gdLst>
              <a:gd name="connsiteX0" fmla="*/ 0 w 701336"/>
              <a:gd name="connsiteY0" fmla="*/ 0 h 621437"/>
              <a:gd name="connsiteX1" fmla="*/ 44388 w 701336"/>
              <a:gd name="connsiteY1" fmla="*/ 26633 h 621437"/>
              <a:gd name="connsiteX2" fmla="*/ 62144 w 701336"/>
              <a:gd name="connsiteY2" fmla="*/ 44388 h 621437"/>
              <a:gd name="connsiteX3" fmla="*/ 88777 w 701336"/>
              <a:gd name="connsiteY3" fmla="*/ 53266 h 621437"/>
              <a:gd name="connsiteX4" fmla="*/ 142043 w 701336"/>
              <a:gd name="connsiteY4" fmla="*/ 88777 h 621437"/>
              <a:gd name="connsiteX5" fmla="*/ 230819 w 701336"/>
              <a:gd name="connsiteY5" fmla="*/ 115410 h 621437"/>
              <a:gd name="connsiteX6" fmla="*/ 275208 w 701336"/>
              <a:gd name="connsiteY6" fmla="*/ 124287 h 621437"/>
              <a:gd name="connsiteX7" fmla="*/ 346229 w 701336"/>
              <a:gd name="connsiteY7" fmla="*/ 142043 h 621437"/>
              <a:gd name="connsiteX8" fmla="*/ 372862 w 701336"/>
              <a:gd name="connsiteY8" fmla="*/ 168676 h 621437"/>
              <a:gd name="connsiteX9" fmla="*/ 399495 w 701336"/>
              <a:gd name="connsiteY9" fmla="*/ 186431 h 621437"/>
              <a:gd name="connsiteX10" fmla="*/ 435006 w 701336"/>
              <a:gd name="connsiteY10" fmla="*/ 230819 h 621437"/>
              <a:gd name="connsiteX11" fmla="*/ 452761 w 701336"/>
              <a:gd name="connsiteY11" fmla="*/ 301841 h 621437"/>
              <a:gd name="connsiteX12" fmla="*/ 461639 w 701336"/>
              <a:gd name="connsiteY12" fmla="*/ 328474 h 621437"/>
              <a:gd name="connsiteX13" fmla="*/ 479394 w 701336"/>
              <a:gd name="connsiteY13" fmla="*/ 355107 h 621437"/>
              <a:gd name="connsiteX14" fmla="*/ 488272 w 701336"/>
              <a:gd name="connsiteY14" fmla="*/ 381740 h 621437"/>
              <a:gd name="connsiteX15" fmla="*/ 514905 w 701336"/>
              <a:gd name="connsiteY15" fmla="*/ 390617 h 621437"/>
              <a:gd name="connsiteX16" fmla="*/ 541538 w 701336"/>
              <a:gd name="connsiteY16" fmla="*/ 435006 h 621437"/>
              <a:gd name="connsiteX17" fmla="*/ 559293 w 701336"/>
              <a:gd name="connsiteY17" fmla="*/ 461639 h 621437"/>
              <a:gd name="connsiteX18" fmla="*/ 585926 w 701336"/>
              <a:gd name="connsiteY18" fmla="*/ 470516 h 621437"/>
              <a:gd name="connsiteX19" fmla="*/ 612559 w 701336"/>
              <a:gd name="connsiteY19" fmla="*/ 514905 h 621437"/>
              <a:gd name="connsiteX20" fmla="*/ 630314 w 701336"/>
              <a:gd name="connsiteY20" fmla="*/ 541538 h 621437"/>
              <a:gd name="connsiteX21" fmla="*/ 656947 w 701336"/>
              <a:gd name="connsiteY21" fmla="*/ 550415 h 621437"/>
              <a:gd name="connsiteX22" fmla="*/ 692458 w 701336"/>
              <a:gd name="connsiteY22" fmla="*/ 594804 h 621437"/>
              <a:gd name="connsiteX23" fmla="*/ 701336 w 701336"/>
              <a:gd name="connsiteY23" fmla="*/ 621437 h 62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01336" h="621437">
                <a:moveTo>
                  <a:pt x="0" y="0"/>
                </a:moveTo>
                <a:cubicBezTo>
                  <a:pt x="14796" y="8878"/>
                  <a:pt x="30347" y="16604"/>
                  <a:pt x="44388" y="26633"/>
                </a:cubicBezTo>
                <a:cubicBezTo>
                  <a:pt x="51199" y="31498"/>
                  <a:pt x="54967" y="40082"/>
                  <a:pt x="62144" y="44388"/>
                </a:cubicBezTo>
                <a:cubicBezTo>
                  <a:pt x="70168" y="49203"/>
                  <a:pt x="80597" y="48721"/>
                  <a:pt x="88777" y="53266"/>
                </a:cubicBezTo>
                <a:cubicBezTo>
                  <a:pt x="107431" y="63629"/>
                  <a:pt x="121799" y="82029"/>
                  <a:pt x="142043" y="88777"/>
                </a:cubicBezTo>
                <a:cubicBezTo>
                  <a:pt x="186289" y="103526"/>
                  <a:pt x="190578" y="106468"/>
                  <a:pt x="230819" y="115410"/>
                </a:cubicBezTo>
                <a:cubicBezTo>
                  <a:pt x="245549" y="118683"/>
                  <a:pt x="260505" y="120894"/>
                  <a:pt x="275208" y="124287"/>
                </a:cubicBezTo>
                <a:cubicBezTo>
                  <a:pt x="298985" y="129774"/>
                  <a:pt x="346229" y="142043"/>
                  <a:pt x="346229" y="142043"/>
                </a:cubicBezTo>
                <a:cubicBezTo>
                  <a:pt x="355107" y="150921"/>
                  <a:pt x="363217" y="160639"/>
                  <a:pt x="372862" y="168676"/>
                </a:cubicBezTo>
                <a:cubicBezTo>
                  <a:pt x="381059" y="175506"/>
                  <a:pt x="392830" y="178100"/>
                  <a:pt x="399495" y="186431"/>
                </a:cubicBezTo>
                <a:cubicBezTo>
                  <a:pt x="448502" y="247689"/>
                  <a:pt x="358680" y="179936"/>
                  <a:pt x="435006" y="230819"/>
                </a:cubicBezTo>
                <a:cubicBezTo>
                  <a:pt x="440924" y="254493"/>
                  <a:pt x="445044" y="278691"/>
                  <a:pt x="452761" y="301841"/>
                </a:cubicBezTo>
                <a:cubicBezTo>
                  <a:pt x="455720" y="310719"/>
                  <a:pt x="457454" y="320104"/>
                  <a:pt x="461639" y="328474"/>
                </a:cubicBezTo>
                <a:cubicBezTo>
                  <a:pt x="466411" y="338017"/>
                  <a:pt x="474622" y="345564"/>
                  <a:pt x="479394" y="355107"/>
                </a:cubicBezTo>
                <a:cubicBezTo>
                  <a:pt x="483579" y="363477"/>
                  <a:pt x="481655" y="375123"/>
                  <a:pt x="488272" y="381740"/>
                </a:cubicBezTo>
                <a:cubicBezTo>
                  <a:pt x="494889" y="388357"/>
                  <a:pt x="506027" y="387658"/>
                  <a:pt x="514905" y="390617"/>
                </a:cubicBezTo>
                <a:cubicBezTo>
                  <a:pt x="530321" y="436868"/>
                  <a:pt x="513684" y="400188"/>
                  <a:pt x="541538" y="435006"/>
                </a:cubicBezTo>
                <a:cubicBezTo>
                  <a:pt x="548203" y="443338"/>
                  <a:pt x="550961" y="454974"/>
                  <a:pt x="559293" y="461639"/>
                </a:cubicBezTo>
                <a:cubicBezTo>
                  <a:pt x="566600" y="467485"/>
                  <a:pt x="577048" y="467557"/>
                  <a:pt x="585926" y="470516"/>
                </a:cubicBezTo>
                <a:cubicBezTo>
                  <a:pt x="601344" y="516767"/>
                  <a:pt x="584705" y="480087"/>
                  <a:pt x="612559" y="514905"/>
                </a:cubicBezTo>
                <a:cubicBezTo>
                  <a:pt x="619224" y="523237"/>
                  <a:pt x="621982" y="534873"/>
                  <a:pt x="630314" y="541538"/>
                </a:cubicBezTo>
                <a:cubicBezTo>
                  <a:pt x="637621" y="547384"/>
                  <a:pt x="648069" y="547456"/>
                  <a:pt x="656947" y="550415"/>
                </a:cubicBezTo>
                <a:cubicBezTo>
                  <a:pt x="679262" y="617358"/>
                  <a:pt x="646565" y="537438"/>
                  <a:pt x="692458" y="594804"/>
                </a:cubicBezTo>
                <a:cubicBezTo>
                  <a:pt x="698304" y="602111"/>
                  <a:pt x="701336" y="621437"/>
                  <a:pt x="701336" y="6214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任意多边形 69"/>
          <p:cNvSpPr/>
          <p:nvPr/>
        </p:nvSpPr>
        <p:spPr>
          <a:xfrm>
            <a:off x="3708401" y="5780088"/>
            <a:ext cx="187325" cy="239712"/>
          </a:xfrm>
          <a:custGeom>
            <a:avLst/>
            <a:gdLst>
              <a:gd name="connsiteX0" fmla="*/ 0 w 187432"/>
              <a:gd name="connsiteY0" fmla="*/ 239697 h 239697"/>
              <a:gd name="connsiteX1" fmla="*/ 26633 w 187432"/>
              <a:gd name="connsiteY1" fmla="*/ 195309 h 239697"/>
              <a:gd name="connsiteX2" fmla="*/ 53266 w 187432"/>
              <a:gd name="connsiteY2" fmla="*/ 186431 h 239697"/>
              <a:gd name="connsiteX3" fmla="*/ 62143 w 187432"/>
              <a:gd name="connsiteY3" fmla="*/ 159798 h 239697"/>
              <a:gd name="connsiteX4" fmla="*/ 97654 w 187432"/>
              <a:gd name="connsiteY4" fmla="*/ 124287 h 239697"/>
              <a:gd name="connsiteX5" fmla="*/ 115410 w 187432"/>
              <a:gd name="connsiteY5" fmla="*/ 106532 h 239697"/>
              <a:gd name="connsiteX6" fmla="*/ 133165 w 187432"/>
              <a:gd name="connsiteY6" fmla="*/ 79899 h 239697"/>
              <a:gd name="connsiteX7" fmla="*/ 159798 w 187432"/>
              <a:gd name="connsiteY7" fmla="*/ 62144 h 239697"/>
              <a:gd name="connsiteX8" fmla="*/ 177553 w 187432"/>
              <a:gd name="connsiteY8" fmla="*/ 44388 h 239697"/>
              <a:gd name="connsiteX9" fmla="*/ 186431 w 187432"/>
              <a:gd name="connsiteY9" fmla="*/ 17755 h 239697"/>
              <a:gd name="connsiteX10" fmla="*/ 159798 w 187432"/>
              <a:gd name="connsiteY10" fmla="*/ 8878 h 239697"/>
              <a:gd name="connsiteX11" fmla="*/ 159798 w 187432"/>
              <a:gd name="connsiteY11" fmla="*/ 0 h 2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432" h="239697">
                <a:moveTo>
                  <a:pt x="0" y="239697"/>
                </a:moveTo>
                <a:cubicBezTo>
                  <a:pt x="8878" y="224901"/>
                  <a:pt x="14432" y="207510"/>
                  <a:pt x="26633" y="195309"/>
                </a:cubicBezTo>
                <a:cubicBezTo>
                  <a:pt x="33250" y="188692"/>
                  <a:pt x="46649" y="193048"/>
                  <a:pt x="53266" y="186431"/>
                </a:cubicBezTo>
                <a:cubicBezTo>
                  <a:pt x="59883" y="179814"/>
                  <a:pt x="56704" y="167413"/>
                  <a:pt x="62143" y="159798"/>
                </a:cubicBezTo>
                <a:cubicBezTo>
                  <a:pt x="71873" y="146176"/>
                  <a:pt x="85817" y="136124"/>
                  <a:pt x="97654" y="124287"/>
                </a:cubicBezTo>
                <a:cubicBezTo>
                  <a:pt x="103573" y="118369"/>
                  <a:pt x="110767" y="113496"/>
                  <a:pt x="115410" y="106532"/>
                </a:cubicBezTo>
                <a:cubicBezTo>
                  <a:pt x="121328" y="97654"/>
                  <a:pt x="125620" y="87444"/>
                  <a:pt x="133165" y="79899"/>
                </a:cubicBezTo>
                <a:cubicBezTo>
                  <a:pt x="140710" y="72354"/>
                  <a:pt x="151467" y="68809"/>
                  <a:pt x="159798" y="62144"/>
                </a:cubicBezTo>
                <a:cubicBezTo>
                  <a:pt x="166334" y="56915"/>
                  <a:pt x="171635" y="50307"/>
                  <a:pt x="177553" y="44388"/>
                </a:cubicBezTo>
                <a:cubicBezTo>
                  <a:pt x="180512" y="35510"/>
                  <a:pt x="190616" y="26125"/>
                  <a:pt x="186431" y="17755"/>
                </a:cubicBezTo>
                <a:cubicBezTo>
                  <a:pt x="182246" y="9385"/>
                  <a:pt x="167584" y="14069"/>
                  <a:pt x="159798" y="8878"/>
                </a:cubicBezTo>
                <a:cubicBezTo>
                  <a:pt x="157336" y="7236"/>
                  <a:pt x="159798" y="2959"/>
                  <a:pt x="15979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任意多边形 70"/>
          <p:cNvSpPr/>
          <p:nvPr/>
        </p:nvSpPr>
        <p:spPr>
          <a:xfrm>
            <a:off x="6521450" y="3541713"/>
            <a:ext cx="26988" cy="150812"/>
          </a:xfrm>
          <a:custGeom>
            <a:avLst/>
            <a:gdLst>
              <a:gd name="connsiteX0" fmla="*/ 8878 w 26890"/>
              <a:gd name="connsiteY0" fmla="*/ 0 h 150921"/>
              <a:gd name="connsiteX1" fmla="*/ 26633 w 26890"/>
              <a:gd name="connsiteY1" fmla="*/ 44389 h 150921"/>
              <a:gd name="connsiteX2" fmla="*/ 8878 w 26890"/>
              <a:gd name="connsiteY2" fmla="*/ 133165 h 150921"/>
              <a:gd name="connsiteX3" fmla="*/ 0 w 26890"/>
              <a:gd name="connsiteY3" fmla="*/ 150921 h 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90" h="150921">
                <a:moveTo>
                  <a:pt x="8878" y="0"/>
                </a:moveTo>
                <a:cubicBezTo>
                  <a:pt x="14796" y="14796"/>
                  <a:pt x="25310" y="28508"/>
                  <a:pt x="26633" y="44389"/>
                </a:cubicBezTo>
                <a:cubicBezTo>
                  <a:pt x="28604" y="68038"/>
                  <a:pt x="18928" y="108039"/>
                  <a:pt x="8878" y="133165"/>
                </a:cubicBezTo>
                <a:cubicBezTo>
                  <a:pt x="6420" y="139309"/>
                  <a:pt x="2959" y="145002"/>
                  <a:pt x="0" y="1509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2" name="任意多边形 71"/>
          <p:cNvSpPr/>
          <p:nvPr/>
        </p:nvSpPr>
        <p:spPr>
          <a:xfrm>
            <a:off x="5873750" y="3852864"/>
            <a:ext cx="630238" cy="319087"/>
          </a:xfrm>
          <a:custGeom>
            <a:avLst/>
            <a:gdLst>
              <a:gd name="connsiteX0" fmla="*/ 630315 w 630315"/>
              <a:gd name="connsiteY0" fmla="*/ 0 h 319596"/>
              <a:gd name="connsiteX1" fmla="*/ 585926 w 630315"/>
              <a:gd name="connsiteY1" fmla="*/ 35510 h 319596"/>
              <a:gd name="connsiteX2" fmla="*/ 568171 w 630315"/>
              <a:gd name="connsiteY2" fmla="*/ 62143 h 319596"/>
              <a:gd name="connsiteX3" fmla="*/ 523783 w 630315"/>
              <a:gd name="connsiteY3" fmla="*/ 97654 h 319596"/>
              <a:gd name="connsiteX4" fmla="*/ 506027 w 630315"/>
              <a:gd name="connsiteY4" fmla="*/ 115409 h 319596"/>
              <a:gd name="connsiteX5" fmla="*/ 479394 w 630315"/>
              <a:gd name="connsiteY5" fmla="*/ 124287 h 319596"/>
              <a:gd name="connsiteX6" fmla="*/ 452761 w 630315"/>
              <a:gd name="connsiteY6" fmla="*/ 142042 h 319596"/>
              <a:gd name="connsiteX7" fmla="*/ 426128 w 630315"/>
              <a:gd name="connsiteY7" fmla="*/ 150920 h 319596"/>
              <a:gd name="connsiteX8" fmla="*/ 399495 w 630315"/>
              <a:gd name="connsiteY8" fmla="*/ 168675 h 319596"/>
              <a:gd name="connsiteX9" fmla="*/ 372862 w 630315"/>
              <a:gd name="connsiteY9" fmla="*/ 177553 h 319596"/>
              <a:gd name="connsiteX10" fmla="*/ 346229 w 630315"/>
              <a:gd name="connsiteY10" fmla="*/ 195308 h 319596"/>
              <a:gd name="connsiteX11" fmla="*/ 301841 w 630315"/>
              <a:gd name="connsiteY11" fmla="*/ 230819 h 319596"/>
              <a:gd name="connsiteX12" fmla="*/ 248575 w 630315"/>
              <a:gd name="connsiteY12" fmla="*/ 248574 h 319596"/>
              <a:gd name="connsiteX13" fmla="*/ 221942 w 630315"/>
              <a:gd name="connsiteY13" fmla="*/ 257452 h 319596"/>
              <a:gd name="connsiteX14" fmla="*/ 177554 w 630315"/>
              <a:gd name="connsiteY14" fmla="*/ 284085 h 319596"/>
              <a:gd name="connsiteX15" fmla="*/ 124288 w 630315"/>
              <a:gd name="connsiteY15" fmla="*/ 310718 h 319596"/>
              <a:gd name="connsiteX16" fmla="*/ 53266 w 630315"/>
              <a:gd name="connsiteY16" fmla="*/ 301841 h 319596"/>
              <a:gd name="connsiteX17" fmla="*/ 0 w 630315"/>
              <a:gd name="connsiteY17" fmla="*/ 319596 h 31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0315" h="319596">
                <a:moveTo>
                  <a:pt x="630315" y="0"/>
                </a:moveTo>
                <a:cubicBezTo>
                  <a:pt x="615519" y="11837"/>
                  <a:pt x="599325" y="22112"/>
                  <a:pt x="585926" y="35510"/>
                </a:cubicBezTo>
                <a:cubicBezTo>
                  <a:pt x="578381" y="43054"/>
                  <a:pt x="574836" y="53811"/>
                  <a:pt x="568171" y="62143"/>
                </a:cubicBezTo>
                <a:cubicBezTo>
                  <a:pt x="549117" y="85962"/>
                  <a:pt x="549420" y="77145"/>
                  <a:pt x="523783" y="97654"/>
                </a:cubicBezTo>
                <a:cubicBezTo>
                  <a:pt x="517247" y="102883"/>
                  <a:pt x="513204" y="111103"/>
                  <a:pt x="506027" y="115409"/>
                </a:cubicBezTo>
                <a:cubicBezTo>
                  <a:pt x="498003" y="120224"/>
                  <a:pt x="487764" y="120102"/>
                  <a:pt x="479394" y="124287"/>
                </a:cubicBezTo>
                <a:cubicBezTo>
                  <a:pt x="469851" y="129059"/>
                  <a:pt x="462304" y="137270"/>
                  <a:pt x="452761" y="142042"/>
                </a:cubicBezTo>
                <a:cubicBezTo>
                  <a:pt x="444391" y="146227"/>
                  <a:pt x="434498" y="146735"/>
                  <a:pt x="426128" y="150920"/>
                </a:cubicBezTo>
                <a:cubicBezTo>
                  <a:pt x="416585" y="155692"/>
                  <a:pt x="409038" y="163903"/>
                  <a:pt x="399495" y="168675"/>
                </a:cubicBezTo>
                <a:cubicBezTo>
                  <a:pt x="391125" y="172860"/>
                  <a:pt x="381232" y="173368"/>
                  <a:pt x="372862" y="177553"/>
                </a:cubicBezTo>
                <a:cubicBezTo>
                  <a:pt x="363319" y="182325"/>
                  <a:pt x="354560" y="188643"/>
                  <a:pt x="346229" y="195308"/>
                </a:cubicBezTo>
                <a:cubicBezTo>
                  <a:pt x="323168" y="213757"/>
                  <a:pt x="332585" y="217155"/>
                  <a:pt x="301841" y="230819"/>
                </a:cubicBezTo>
                <a:cubicBezTo>
                  <a:pt x="284738" y="238420"/>
                  <a:pt x="266330" y="242656"/>
                  <a:pt x="248575" y="248574"/>
                </a:cubicBezTo>
                <a:lnTo>
                  <a:pt x="221942" y="257452"/>
                </a:lnTo>
                <a:cubicBezTo>
                  <a:pt x="187262" y="292134"/>
                  <a:pt x="223653" y="261036"/>
                  <a:pt x="177554" y="284085"/>
                </a:cubicBezTo>
                <a:cubicBezTo>
                  <a:pt x="108716" y="318504"/>
                  <a:pt x="191230" y="288406"/>
                  <a:pt x="124288" y="310718"/>
                </a:cubicBezTo>
                <a:cubicBezTo>
                  <a:pt x="100614" y="307759"/>
                  <a:pt x="77064" y="300141"/>
                  <a:pt x="53266" y="301841"/>
                </a:cubicBezTo>
                <a:cubicBezTo>
                  <a:pt x="34598" y="303174"/>
                  <a:pt x="0" y="319596"/>
                  <a:pt x="0" y="3195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" name="任意多边形 72"/>
          <p:cNvSpPr/>
          <p:nvPr/>
        </p:nvSpPr>
        <p:spPr>
          <a:xfrm>
            <a:off x="5651501" y="4367214"/>
            <a:ext cx="1173163" cy="1260475"/>
          </a:xfrm>
          <a:custGeom>
            <a:avLst/>
            <a:gdLst>
              <a:gd name="connsiteX0" fmla="*/ 17755 w 1171852"/>
              <a:gd name="connsiteY0" fmla="*/ 0 h 1260629"/>
              <a:gd name="connsiteX1" fmla="*/ 8877 w 1171852"/>
              <a:gd name="connsiteY1" fmla="*/ 62143 h 1260629"/>
              <a:gd name="connsiteX2" fmla="*/ 0 w 1171852"/>
              <a:gd name="connsiteY2" fmla="*/ 97654 h 1260629"/>
              <a:gd name="connsiteX3" fmla="*/ 8877 w 1171852"/>
              <a:gd name="connsiteY3" fmla="*/ 159798 h 1260629"/>
              <a:gd name="connsiteX4" fmla="*/ 17755 w 1171852"/>
              <a:gd name="connsiteY4" fmla="*/ 186431 h 1260629"/>
              <a:gd name="connsiteX5" fmla="*/ 71021 w 1171852"/>
              <a:gd name="connsiteY5" fmla="*/ 230819 h 1260629"/>
              <a:gd name="connsiteX6" fmla="*/ 79899 w 1171852"/>
              <a:gd name="connsiteY6" fmla="*/ 257452 h 1260629"/>
              <a:gd name="connsiteX7" fmla="*/ 115409 w 1171852"/>
              <a:gd name="connsiteY7" fmla="*/ 310718 h 1260629"/>
              <a:gd name="connsiteX8" fmla="*/ 124287 w 1171852"/>
              <a:gd name="connsiteY8" fmla="*/ 337351 h 1260629"/>
              <a:gd name="connsiteX9" fmla="*/ 159798 w 1171852"/>
              <a:gd name="connsiteY9" fmla="*/ 381739 h 1260629"/>
              <a:gd name="connsiteX10" fmla="*/ 195308 w 1171852"/>
              <a:gd name="connsiteY10" fmla="*/ 417250 h 1260629"/>
              <a:gd name="connsiteX11" fmla="*/ 204186 w 1171852"/>
              <a:gd name="connsiteY11" fmla="*/ 443883 h 1260629"/>
              <a:gd name="connsiteX12" fmla="*/ 230819 w 1171852"/>
              <a:gd name="connsiteY12" fmla="*/ 452761 h 1260629"/>
              <a:gd name="connsiteX13" fmla="*/ 257452 w 1171852"/>
              <a:gd name="connsiteY13" fmla="*/ 470516 h 1260629"/>
              <a:gd name="connsiteX14" fmla="*/ 284085 w 1171852"/>
              <a:gd name="connsiteY14" fmla="*/ 497149 h 1260629"/>
              <a:gd name="connsiteX15" fmla="*/ 310718 w 1171852"/>
              <a:gd name="connsiteY15" fmla="*/ 506027 h 1260629"/>
              <a:gd name="connsiteX16" fmla="*/ 337351 w 1171852"/>
              <a:gd name="connsiteY16" fmla="*/ 523782 h 1260629"/>
              <a:gd name="connsiteX17" fmla="*/ 390617 w 1171852"/>
              <a:gd name="connsiteY17" fmla="*/ 541537 h 1260629"/>
              <a:gd name="connsiteX18" fmla="*/ 417250 w 1171852"/>
              <a:gd name="connsiteY18" fmla="*/ 550415 h 1260629"/>
              <a:gd name="connsiteX19" fmla="*/ 443883 w 1171852"/>
              <a:gd name="connsiteY19" fmla="*/ 559293 h 1260629"/>
              <a:gd name="connsiteX20" fmla="*/ 506027 w 1171852"/>
              <a:gd name="connsiteY20" fmla="*/ 577048 h 1260629"/>
              <a:gd name="connsiteX21" fmla="*/ 532660 w 1171852"/>
              <a:gd name="connsiteY21" fmla="*/ 594803 h 1260629"/>
              <a:gd name="connsiteX22" fmla="*/ 585926 w 1171852"/>
              <a:gd name="connsiteY22" fmla="*/ 621436 h 1260629"/>
              <a:gd name="connsiteX23" fmla="*/ 603681 w 1171852"/>
              <a:gd name="connsiteY23" fmla="*/ 648069 h 1260629"/>
              <a:gd name="connsiteX24" fmla="*/ 639192 w 1171852"/>
              <a:gd name="connsiteY24" fmla="*/ 683580 h 1260629"/>
              <a:gd name="connsiteX25" fmla="*/ 648069 w 1171852"/>
              <a:gd name="connsiteY25" fmla="*/ 710213 h 1260629"/>
              <a:gd name="connsiteX26" fmla="*/ 701335 w 1171852"/>
              <a:gd name="connsiteY26" fmla="*/ 781235 h 1260629"/>
              <a:gd name="connsiteX27" fmla="*/ 710213 w 1171852"/>
              <a:gd name="connsiteY27" fmla="*/ 807868 h 1260629"/>
              <a:gd name="connsiteX28" fmla="*/ 745724 w 1171852"/>
              <a:gd name="connsiteY28" fmla="*/ 852256 h 1260629"/>
              <a:gd name="connsiteX29" fmla="*/ 772357 w 1171852"/>
              <a:gd name="connsiteY29" fmla="*/ 896644 h 1260629"/>
              <a:gd name="connsiteX30" fmla="*/ 781234 w 1171852"/>
              <a:gd name="connsiteY30" fmla="*/ 923277 h 1260629"/>
              <a:gd name="connsiteX31" fmla="*/ 816745 w 1171852"/>
              <a:gd name="connsiteY31" fmla="*/ 967666 h 1260629"/>
              <a:gd name="connsiteX32" fmla="*/ 852256 w 1171852"/>
              <a:gd name="connsiteY32" fmla="*/ 1012054 h 1260629"/>
              <a:gd name="connsiteX33" fmla="*/ 878889 w 1171852"/>
              <a:gd name="connsiteY33" fmla="*/ 1056442 h 1260629"/>
              <a:gd name="connsiteX34" fmla="*/ 905522 w 1171852"/>
              <a:gd name="connsiteY34" fmla="*/ 1065320 h 1260629"/>
              <a:gd name="connsiteX35" fmla="*/ 932155 w 1171852"/>
              <a:gd name="connsiteY35" fmla="*/ 1083075 h 1260629"/>
              <a:gd name="connsiteX36" fmla="*/ 949910 w 1171852"/>
              <a:gd name="connsiteY36" fmla="*/ 1100831 h 1260629"/>
              <a:gd name="connsiteX37" fmla="*/ 976543 w 1171852"/>
              <a:gd name="connsiteY37" fmla="*/ 1109708 h 1260629"/>
              <a:gd name="connsiteX38" fmla="*/ 1020932 w 1171852"/>
              <a:gd name="connsiteY38" fmla="*/ 1136341 h 1260629"/>
              <a:gd name="connsiteX39" fmla="*/ 1065320 w 1171852"/>
              <a:gd name="connsiteY39" fmla="*/ 1162974 h 1260629"/>
              <a:gd name="connsiteX40" fmla="*/ 1109708 w 1171852"/>
              <a:gd name="connsiteY40" fmla="*/ 1189607 h 1260629"/>
              <a:gd name="connsiteX41" fmla="*/ 1127464 w 1171852"/>
              <a:gd name="connsiteY41" fmla="*/ 1207363 h 1260629"/>
              <a:gd name="connsiteX42" fmla="*/ 1154097 w 1171852"/>
              <a:gd name="connsiteY42" fmla="*/ 1225118 h 1260629"/>
              <a:gd name="connsiteX43" fmla="*/ 1171852 w 1171852"/>
              <a:gd name="connsiteY43" fmla="*/ 1260629 h 126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71852" h="1260629">
                <a:moveTo>
                  <a:pt x="17755" y="0"/>
                </a:moveTo>
                <a:cubicBezTo>
                  <a:pt x="14796" y="20714"/>
                  <a:pt x="12620" y="41556"/>
                  <a:pt x="8877" y="62143"/>
                </a:cubicBezTo>
                <a:cubicBezTo>
                  <a:pt x="6694" y="74147"/>
                  <a:pt x="0" y="85453"/>
                  <a:pt x="0" y="97654"/>
                </a:cubicBezTo>
                <a:cubicBezTo>
                  <a:pt x="0" y="118579"/>
                  <a:pt x="4773" y="139279"/>
                  <a:pt x="8877" y="159798"/>
                </a:cubicBezTo>
                <a:cubicBezTo>
                  <a:pt x="10712" y="168974"/>
                  <a:pt x="12564" y="178645"/>
                  <a:pt x="17755" y="186431"/>
                </a:cubicBezTo>
                <a:cubicBezTo>
                  <a:pt x="31427" y="206938"/>
                  <a:pt x="51368" y="217717"/>
                  <a:pt x="71021" y="230819"/>
                </a:cubicBezTo>
                <a:cubicBezTo>
                  <a:pt x="73980" y="239697"/>
                  <a:pt x="75354" y="249272"/>
                  <a:pt x="79899" y="257452"/>
                </a:cubicBezTo>
                <a:cubicBezTo>
                  <a:pt x="90262" y="276106"/>
                  <a:pt x="108661" y="290474"/>
                  <a:pt x="115409" y="310718"/>
                </a:cubicBezTo>
                <a:cubicBezTo>
                  <a:pt x="118368" y="319596"/>
                  <a:pt x="120102" y="328981"/>
                  <a:pt x="124287" y="337351"/>
                </a:cubicBezTo>
                <a:cubicBezTo>
                  <a:pt x="135487" y="359751"/>
                  <a:pt x="143282" y="365223"/>
                  <a:pt x="159798" y="381739"/>
                </a:cubicBezTo>
                <a:cubicBezTo>
                  <a:pt x="183469" y="452758"/>
                  <a:pt x="147962" y="369904"/>
                  <a:pt x="195308" y="417250"/>
                </a:cubicBezTo>
                <a:cubicBezTo>
                  <a:pt x="201925" y="423867"/>
                  <a:pt x="197569" y="437266"/>
                  <a:pt x="204186" y="443883"/>
                </a:cubicBezTo>
                <a:cubicBezTo>
                  <a:pt x="210803" y="450500"/>
                  <a:pt x="222449" y="448576"/>
                  <a:pt x="230819" y="452761"/>
                </a:cubicBezTo>
                <a:cubicBezTo>
                  <a:pt x="240362" y="457533"/>
                  <a:pt x="249255" y="463686"/>
                  <a:pt x="257452" y="470516"/>
                </a:cubicBezTo>
                <a:cubicBezTo>
                  <a:pt x="267097" y="478553"/>
                  <a:pt x="273639" y="490185"/>
                  <a:pt x="284085" y="497149"/>
                </a:cubicBezTo>
                <a:cubicBezTo>
                  <a:pt x="291871" y="502340"/>
                  <a:pt x="302348" y="501842"/>
                  <a:pt x="310718" y="506027"/>
                </a:cubicBezTo>
                <a:cubicBezTo>
                  <a:pt x="320261" y="510799"/>
                  <a:pt x="327601" y="519449"/>
                  <a:pt x="337351" y="523782"/>
                </a:cubicBezTo>
                <a:cubicBezTo>
                  <a:pt x="354454" y="531383"/>
                  <a:pt x="372862" y="535619"/>
                  <a:pt x="390617" y="541537"/>
                </a:cubicBezTo>
                <a:lnTo>
                  <a:pt x="417250" y="550415"/>
                </a:lnTo>
                <a:cubicBezTo>
                  <a:pt x="426128" y="553374"/>
                  <a:pt x="434804" y="557024"/>
                  <a:pt x="443883" y="559293"/>
                </a:cubicBezTo>
                <a:cubicBezTo>
                  <a:pt x="455266" y="562139"/>
                  <a:pt x="493287" y="570678"/>
                  <a:pt x="506027" y="577048"/>
                </a:cubicBezTo>
                <a:cubicBezTo>
                  <a:pt x="515570" y="581820"/>
                  <a:pt x="523117" y="590031"/>
                  <a:pt x="532660" y="594803"/>
                </a:cubicBezTo>
                <a:cubicBezTo>
                  <a:pt x="606170" y="631558"/>
                  <a:pt x="509600" y="570553"/>
                  <a:pt x="585926" y="621436"/>
                </a:cubicBezTo>
                <a:cubicBezTo>
                  <a:pt x="591844" y="630314"/>
                  <a:pt x="596737" y="639968"/>
                  <a:pt x="603681" y="648069"/>
                </a:cubicBezTo>
                <a:cubicBezTo>
                  <a:pt x="614575" y="660779"/>
                  <a:pt x="639192" y="683580"/>
                  <a:pt x="639192" y="683580"/>
                </a:cubicBezTo>
                <a:cubicBezTo>
                  <a:pt x="642151" y="692458"/>
                  <a:pt x="643254" y="702189"/>
                  <a:pt x="648069" y="710213"/>
                </a:cubicBezTo>
                <a:cubicBezTo>
                  <a:pt x="679620" y="762799"/>
                  <a:pt x="664481" y="670677"/>
                  <a:pt x="701335" y="781235"/>
                </a:cubicBezTo>
                <a:cubicBezTo>
                  <a:pt x="704294" y="790113"/>
                  <a:pt x="706028" y="799498"/>
                  <a:pt x="710213" y="807868"/>
                </a:cubicBezTo>
                <a:cubicBezTo>
                  <a:pt x="721413" y="830268"/>
                  <a:pt x="729208" y="835740"/>
                  <a:pt x="745724" y="852256"/>
                </a:cubicBezTo>
                <a:cubicBezTo>
                  <a:pt x="770871" y="927702"/>
                  <a:pt x="735799" y="835714"/>
                  <a:pt x="772357" y="896644"/>
                </a:cubicBezTo>
                <a:cubicBezTo>
                  <a:pt x="777172" y="904668"/>
                  <a:pt x="777049" y="914907"/>
                  <a:pt x="781234" y="923277"/>
                </a:cubicBezTo>
                <a:cubicBezTo>
                  <a:pt x="799448" y="959705"/>
                  <a:pt x="794729" y="940144"/>
                  <a:pt x="816745" y="967666"/>
                </a:cubicBezTo>
                <a:cubicBezTo>
                  <a:pt x="861530" y="1023650"/>
                  <a:pt x="809393" y="969193"/>
                  <a:pt x="852256" y="1012054"/>
                </a:cubicBezTo>
                <a:cubicBezTo>
                  <a:pt x="859239" y="1033005"/>
                  <a:pt x="858577" y="1044255"/>
                  <a:pt x="878889" y="1056442"/>
                </a:cubicBezTo>
                <a:cubicBezTo>
                  <a:pt x="886913" y="1061257"/>
                  <a:pt x="897152" y="1061135"/>
                  <a:pt x="905522" y="1065320"/>
                </a:cubicBezTo>
                <a:cubicBezTo>
                  <a:pt x="915065" y="1070092"/>
                  <a:pt x="923824" y="1076410"/>
                  <a:pt x="932155" y="1083075"/>
                </a:cubicBezTo>
                <a:cubicBezTo>
                  <a:pt x="938691" y="1088304"/>
                  <a:pt x="942733" y="1096525"/>
                  <a:pt x="949910" y="1100831"/>
                </a:cubicBezTo>
                <a:cubicBezTo>
                  <a:pt x="957934" y="1105646"/>
                  <a:pt x="967665" y="1106749"/>
                  <a:pt x="976543" y="1109708"/>
                </a:cubicBezTo>
                <a:cubicBezTo>
                  <a:pt x="1021535" y="1154700"/>
                  <a:pt x="963306" y="1101765"/>
                  <a:pt x="1020932" y="1136341"/>
                </a:cubicBezTo>
                <a:cubicBezTo>
                  <a:pt x="1081862" y="1172899"/>
                  <a:pt x="989874" y="1137827"/>
                  <a:pt x="1065320" y="1162974"/>
                </a:cubicBezTo>
                <a:cubicBezTo>
                  <a:pt x="1110306" y="1207962"/>
                  <a:pt x="1052088" y="1155035"/>
                  <a:pt x="1109708" y="1189607"/>
                </a:cubicBezTo>
                <a:cubicBezTo>
                  <a:pt x="1116885" y="1193913"/>
                  <a:pt x="1120928" y="1202134"/>
                  <a:pt x="1127464" y="1207363"/>
                </a:cubicBezTo>
                <a:cubicBezTo>
                  <a:pt x="1135796" y="1214028"/>
                  <a:pt x="1145219" y="1219200"/>
                  <a:pt x="1154097" y="1225118"/>
                </a:cubicBezTo>
                <a:cubicBezTo>
                  <a:pt x="1164297" y="1255721"/>
                  <a:pt x="1156357" y="1245134"/>
                  <a:pt x="1171852" y="12606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" name="任意多边形 73"/>
          <p:cNvSpPr/>
          <p:nvPr/>
        </p:nvSpPr>
        <p:spPr>
          <a:xfrm>
            <a:off x="6691313" y="5602288"/>
            <a:ext cx="195262" cy="373062"/>
          </a:xfrm>
          <a:custGeom>
            <a:avLst/>
            <a:gdLst>
              <a:gd name="connsiteX0" fmla="*/ 0 w 195309"/>
              <a:gd name="connsiteY0" fmla="*/ 372862 h 372862"/>
              <a:gd name="connsiteX1" fmla="*/ 44388 w 195309"/>
              <a:gd name="connsiteY1" fmla="*/ 355107 h 372862"/>
              <a:gd name="connsiteX2" fmla="*/ 62144 w 195309"/>
              <a:gd name="connsiteY2" fmla="*/ 337351 h 372862"/>
              <a:gd name="connsiteX3" fmla="*/ 88777 w 195309"/>
              <a:gd name="connsiteY3" fmla="*/ 319596 h 372862"/>
              <a:gd name="connsiteX4" fmla="*/ 133165 w 195309"/>
              <a:gd name="connsiteY4" fmla="*/ 284085 h 372862"/>
              <a:gd name="connsiteX5" fmla="*/ 142043 w 195309"/>
              <a:gd name="connsiteY5" fmla="*/ 257452 h 372862"/>
              <a:gd name="connsiteX6" fmla="*/ 168676 w 195309"/>
              <a:gd name="connsiteY6" fmla="*/ 239697 h 372862"/>
              <a:gd name="connsiteX7" fmla="*/ 186431 w 195309"/>
              <a:gd name="connsiteY7" fmla="*/ 186431 h 372862"/>
              <a:gd name="connsiteX8" fmla="*/ 195309 w 195309"/>
              <a:gd name="connsiteY8" fmla="*/ 159798 h 372862"/>
              <a:gd name="connsiteX9" fmla="*/ 186431 w 195309"/>
              <a:gd name="connsiteY9" fmla="*/ 133165 h 372862"/>
              <a:gd name="connsiteX10" fmla="*/ 150920 w 195309"/>
              <a:gd name="connsiteY10" fmla="*/ 88776 h 372862"/>
              <a:gd name="connsiteX11" fmla="*/ 133165 w 195309"/>
              <a:gd name="connsiteY11" fmla="*/ 0 h 3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5309" h="372862">
                <a:moveTo>
                  <a:pt x="0" y="372862"/>
                </a:moveTo>
                <a:cubicBezTo>
                  <a:pt x="14796" y="366944"/>
                  <a:pt x="30552" y="363013"/>
                  <a:pt x="44388" y="355107"/>
                </a:cubicBezTo>
                <a:cubicBezTo>
                  <a:pt x="51655" y="350954"/>
                  <a:pt x="55608" y="342580"/>
                  <a:pt x="62144" y="337351"/>
                </a:cubicBezTo>
                <a:cubicBezTo>
                  <a:pt x="70476" y="330686"/>
                  <a:pt x="80446" y="326261"/>
                  <a:pt x="88777" y="319596"/>
                </a:cubicBezTo>
                <a:cubicBezTo>
                  <a:pt x="152026" y="268996"/>
                  <a:pt x="51192" y="338733"/>
                  <a:pt x="133165" y="284085"/>
                </a:cubicBezTo>
                <a:cubicBezTo>
                  <a:pt x="136124" y="275207"/>
                  <a:pt x="136197" y="264759"/>
                  <a:pt x="142043" y="257452"/>
                </a:cubicBezTo>
                <a:cubicBezTo>
                  <a:pt x="148708" y="249121"/>
                  <a:pt x="163021" y="248745"/>
                  <a:pt x="168676" y="239697"/>
                </a:cubicBezTo>
                <a:cubicBezTo>
                  <a:pt x="178595" y="223826"/>
                  <a:pt x="180513" y="204186"/>
                  <a:pt x="186431" y="186431"/>
                </a:cubicBezTo>
                <a:lnTo>
                  <a:pt x="195309" y="159798"/>
                </a:lnTo>
                <a:cubicBezTo>
                  <a:pt x="192350" y="150920"/>
                  <a:pt x="190616" y="141535"/>
                  <a:pt x="186431" y="133165"/>
                </a:cubicBezTo>
                <a:cubicBezTo>
                  <a:pt x="175231" y="110766"/>
                  <a:pt x="167435" y="105291"/>
                  <a:pt x="150920" y="88776"/>
                </a:cubicBezTo>
                <a:cubicBezTo>
                  <a:pt x="129422" y="24281"/>
                  <a:pt x="133165" y="54226"/>
                  <a:pt x="13316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2979738" y="3506789"/>
            <a:ext cx="684212" cy="1233487"/>
          </a:xfrm>
          <a:custGeom>
            <a:avLst/>
            <a:gdLst>
              <a:gd name="connsiteX0" fmla="*/ 0 w 683580"/>
              <a:gd name="connsiteY0" fmla="*/ 1233996 h 1233996"/>
              <a:gd name="connsiteX1" fmla="*/ 17755 w 683580"/>
              <a:gd name="connsiteY1" fmla="*/ 1189607 h 1233996"/>
              <a:gd name="connsiteX2" fmla="*/ 35511 w 683580"/>
              <a:gd name="connsiteY2" fmla="*/ 1127464 h 1233996"/>
              <a:gd name="connsiteX3" fmla="*/ 71021 w 683580"/>
              <a:gd name="connsiteY3" fmla="*/ 1083075 h 1233996"/>
              <a:gd name="connsiteX4" fmla="*/ 88777 w 683580"/>
              <a:gd name="connsiteY4" fmla="*/ 1029809 h 1233996"/>
              <a:gd name="connsiteX5" fmla="*/ 97654 w 683580"/>
              <a:gd name="connsiteY5" fmla="*/ 994299 h 1233996"/>
              <a:gd name="connsiteX6" fmla="*/ 115410 w 683580"/>
              <a:gd name="connsiteY6" fmla="*/ 941033 h 1233996"/>
              <a:gd name="connsiteX7" fmla="*/ 159798 w 683580"/>
              <a:gd name="connsiteY7" fmla="*/ 905522 h 1233996"/>
              <a:gd name="connsiteX8" fmla="*/ 195309 w 683580"/>
              <a:gd name="connsiteY8" fmla="*/ 861134 h 1233996"/>
              <a:gd name="connsiteX9" fmla="*/ 248575 w 683580"/>
              <a:gd name="connsiteY9" fmla="*/ 825623 h 1233996"/>
              <a:gd name="connsiteX10" fmla="*/ 292963 w 683580"/>
              <a:gd name="connsiteY10" fmla="*/ 772357 h 1233996"/>
              <a:gd name="connsiteX11" fmla="*/ 337351 w 683580"/>
              <a:gd name="connsiteY11" fmla="*/ 736846 h 1233996"/>
              <a:gd name="connsiteX12" fmla="*/ 381740 w 683580"/>
              <a:gd name="connsiteY12" fmla="*/ 692458 h 1233996"/>
              <a:gd name="connsiteX13" fmla="*/ 399495 w 683580"/>
              <a:gd name="connsiteY13" fmla="*/ 665825 h 1233996"/>
              <a:gd name="connsiteX14" fmla="*/ 426128 w 683580"/>
              <a:gd name="connsiteY14" fmla="*/ 656947 h 1233996"/>
              <a:gd name="connsiteX15" fmla="*/ 479394 w 683580"/>
              <a:gd name="connsiteY15" fmla="*/ 621437 h 1233996"/>
              <a:gd name="connsiteX16" fmla="*/ 523782 w 683580"/>
              <a:gd name="connsiteY16" fmla="*/ 594803 h 1233996"/>
              <a:gd name="connsiteX17" fmla="*/ 568171 w 683580"/>
              <a:gd name="connsiteY17" fmla="*/ 568170 h 1233996"/>
              <a:gd name="connsiteX18" fmla="*/ 594804 w 683580"/>
              <a:gd name="connsiteY18" fmla="*/ 541537 h 1233996"/>
              <a:gd name="connsiteX19" fmla="*/ 603681 w 683580"/>
              <a:gd name="connsiteY19" fmla="*/ 514904 h 1233996"/>
              <a:gd name="connsiteX20" fmla="*/ 648070 w 683580"/>
              <a:gd name="connsiteY20" fmla="*/ 470516 h 1233996"/>
              <a:gd name="connsiteX21" fmla="*/ 656947 w 683580"/>
              <a:gd name="connsiteY21" fmla="*/ 443883 h 1233996"/>
              <a:gd name="connsiteX22" fmla="*/ 674703 w 683580"/>
              <a:gd name="connsiteY22" fmla="*/ 310718 h 1233996"/>
              <a:gd name="connsiteX23" fmla="*/ 683580 w 683580"/>
              <a:gd name="connsiteY23" fmla="*/ 284085 h 1233996"/>
              <a:gd name="connsiteX24" fmla="*/ 665825 w 683580"/>
              <a:gd name="connsiteY24" fmla="*/ 124287 h 1233996"/>
              <a:gd name="connsiteX25" fmla="*/ 656947 w 683580"/>
              <a:gd name="connsiteY25" fmla="*/ 44388 h 1233996"/>
              <a:gd name="connsiteX26" fmla="*/ 603681 w 683580"/>
              <a:gd name="connsiteY26" fmla="*/ 17755 h 1233996"/>
              <a:gd name="connsiteX27" fmla="*/ 594804 w 683580"/>
              <a:gd name="connsiteY27" fmla="*/ 0 h 123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3580" h="1233996">
                <a:moveTo>
                  <a:pt x="0" y="1233996"/>
                </a:moveTo>
                <a:cubicBezTo>
                  <a:pt x="5918" y="1219200"/>
                  <a:pt x="12716" y="1204725"/>
                  <a:pt x="17755" y="1189607"/>
                </a:cubicBezTo>
                <a:cubicBezTo>
                  <a:pt x="23444" y="1172540"/>
                  <a:pt x="26961" y="1144563"/>
                  <a:pt x="35511" y="1127464"/>
                </a:cubicBezTo>
                <a:cubicBezTo>
                  <a:pt x="46710" y="1105066"/>
                  <a:pt x="54507" y="1099590"/>
                  <a:pt x="71021" y="1083075"/>
                </a:cubicBezTo>
                <a:cubicBezTo>
                  <a:pt x="76940" y="1065320"/>
                  <a:pt x="84238" y="1047966"/>
                  <a:pt x="88777" y="1029809"/>
                </a:cubicBezTo>
                <a:cubicBezTo>
                  <a:pt x="91736" y="1017972"/>
                  <a:pt x="94148" y="1005985"/>
                  <a:pt x="97654" y="994299"/>
                </a:cubicBezTo>
                <a:cubicBezTo>
                  <a:pt x="103032" y="976372"/>
                  <a:pt x="102176" y="954267"/>
                  <a:pt x="115410" y="941033"/>
                </a:cubicBezTo>
                <a:cubicBezTo>
                  <a:pt x="140709" y="915732"/>
                  <a:pt x="126201" y="927920"/>
                  <a:pt x="159798" y="905522"/>
                </a:cubicBezTo>
                <a:cubicBezTo>
                  <a:pt x="171448" y="888047"/>
                  <a:pt x="178440" y="873786"/>
                  <a:pt x="195309" y="861134"/>
                </a:cubicBezTo>
                <a:cubicBezTo>
                  <a:pt x="212381" y="848330"/>
                  <a:pt x="248575" y="825623"/>
                  <a:pt x="248575" y="825623"/>
                </a:cubicBezTo>
                <a:cubicBezTo>
                  <a:pt x="286665" y="749440"/>
                  <a:pt x="242771" y="822549"/>
                  <a:pt x="292963" y="772357"/>
                </a:cubicBezTo>
                <a:cubicBezTo>
                  <a:pt x="333119" y="732201"/>
                  <a:pt x="285501" y="754130"/>
                  <a:pt x="337351" y="736846"/>
                </a:cubicBezTo>
                <a:cubicBezTo>
                  <a:pt x="352147" y="722050"/>
                  <a:pt x="370133" y="709869"/>
                  <a:pt x="381740" y="692458"/>
                </a:cubicBezTo>
                <a:cubicBezTo>
                  <a:pt x="387658" y="683580"/>
                  <a:pt x="391164" y="672490"/>
                  <a:pt x="399495" y="665825"/>
                </a:cubicBezTo>
                <a:cubicBezTo>
                  <a:pt x="406802" y="659979"/>
                  <a:pt x="417250" y="659906"/>
                  <a:pt x="426128" y="656947"/>
                </a:cubicBezTo>
                <a:cubicBezTo>
                  <a:pt x="493857" y="589218"/>
                  <a:pt x="415151" y="659983"/>
                  <a:pt x="479394" y="621437"/>
                </a:cubicBezTo>
                <a:cubicBezTo>
                  <a:pt x="540329" y="584875"/>
                  <a:pt x="448329" y="619955"/>
                  <a:pt x="523782" y="594803"/>
                </a:cubicBezTo>
                <a:cubicBezTo>
                  <a:pt x="579084" y="539504"/>
                  <a:pt x="499018" y="614272"/>
                  <a:pt x="568171" y="568170"/>
                </a:cubicBezTo>
                <a:cubicBezTo>
                  <a:pt x="578617" y="561206"/>
                  <a:pt x="585926" y="550415"/>
                  <a:pt x="594804" y="541537"/>
                </a:cubicBezTo>
                <a:cubicBezTo>
                  <a:pt x="597763" y="532659"/>
                  <a:pt x="598066" y="522390"/>
                  <a:pt x="603681" y="514904"/>
                </a:cubicBezTo>
                <a:cubicBezTo>
                  <a:pt x="616236" y="498164"/>
                  <a:pt x="648070" y="470516"/>
                  <a:pt x="648070" y="470516"/>
                </a:cubicBezTo>
                <a:cubicBezTo>
                  <a:pt x="651029" y="461638"/>
                  <a:pt x="655112" y="453059"/>
                  <a:pt x="656947" y="443883"/>
                </a:cubicBezTo>
                <a:cubicBezTo>
                  <a:pt x="670506" y="376088"/>
                  <a:pt x="661740" y="382017"/>
                  <a:pt x="674703" y="310718"/>
                </a:cubicBezTo>
                <a:cubicBezTo>
                  <a:pt x="676377" y="301511"/>
                  <a:pt x="680621" y="292963"/>
                  <a:pt x="683580" y="284085"/>
                </a:cubicBezTo>
                <a:cubicBezTo>
                  <a:pt x="668004" y="159467"/>
                  <a:pt x="680830" y="266829"/>
                  <a:pt x="665825" y="124287"/>
                </a:cubicBezTo>
                <a:cubicBezTo>
                  <a:pt x="663020" y="97637"/>
                  <a:pt x="666105" y="69572"/>
                  <a:pt x="656947" y="44388"/>
                </a:cubicBezTo>
                <a:cubicBezTo>
                  <a:pt x="649651" y="24324"/>
                  <a:pt x="616647" y="27480"/>
                  <a:pt x="603681" y="17755"/>
                </a:cubicBezTo>
                <a:cubicBezTo>
                  <a:pt x="598388" y="13785"/>
                  <a:pt x="597763" y="5918"/>
                  <a:pt x="59480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31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Improving the Level</a:t>
            </a:r>
          </a:p>
        </p:txBody>
      </p:sp>
      <p:sp>
        <p:nvSpPr>
          <p:cNvPr id="3" name="内容占位符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136648" y="1600201"/>
            <a:ext cx="7850803" cy="1404605"/>
          </a:xfrm>
          <a:blipFill rotWithShape="0">
            <a:blip r:embed="rId2"/>
            <a:stretch>
              <a:fillRect l="-466" t="-30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5353050" y="3327401"/>
            <a:ext cx="2133600" cy="2767013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0181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9" y="3062288"/>
            <a:ext cx="5111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816351"/>
            <a:ext cx="1270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4403726"/>
            <a:ext cx="12858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4578350"/>
            <a:ext cx="1270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5064126"/>
            <a:ext cx="1270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5084763"/>
            <a:ext cx="1270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5535613"/>
            <a:ext cx="1270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4033838"/>
            <a:ext cx="127000" cy="1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084763"/>
            <a:ext cx="1270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4645026"/>
            <a:ext cx="1270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TextBox 14"/>
          <p:cNvSpPr txBox="1">
            <a:spLocks noChangeArrowheads="1"/>
          </p:cNvSpPr>
          <p:nvPr/>
        </p:nvSpPr>
        <p:spPr bwMode="auto">
          <a:xfrm>
            <a:off x="6638925" y="6169026"/>
            <a:ext cx="249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50192" name="TextBox 15"/>
          <p:cNvSpPr txBox="1">
            <a:spLocks noChangeArrowheads="1"/>
          </p:cNvSpPr>
          <p:nvPr/>
        </p:nvSpPr>
        <p:spPr bwMode="auto">
          <a:xfrm>
            <a:off x="6750050" y="3273426"/>
            <a:ext cx="215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pic>
        <p:nvPicPr>
          <p:cNvPr id="50193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6" y="3657600"/>
            <a:ext cx="207963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4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1" y="5530850"/>
            <a:ext cx="207963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5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5748339"/>
            <a:ext cx="5889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6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1" y="3889375"/>
            <a:ext cx="50641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1" y="4103689"/>
            <a:ext cx="207963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任意多边形 26"/>
          <p:cNvSpPr/>
          <p:nvPr/>
        </p:nvSpPr>
        <p:spPr>
          <a:xfrm>
            <a:off x="2271713" y="3284539"/>
            <a:ext cx="2328862" cy="2903537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020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3005138"/>
            <a:ext cx="557212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1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795713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2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4413250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3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4597401"/>
            <a:ext cx="1397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4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5106988"/>
            <a:ext cx="1397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5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1" y="5129213"/>
            <a:ext cx="1381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6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6" y="5602288"/>
            <a:ext cx="1381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7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6" y="4024313"/>
            <a:ext cx="13811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5129213"/>
            <a:ext cx="138112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9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4667251"/>
            <a:ext cx="1381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10" name="TextBox 37"/>
          <p:cNvSpPr txBox="1">
            <a:spLocks noChangeArrowheads="1"/>
          </p:cNvSpPr>
          <p:nvPr/>
        </p:nvSpPr>
        <p:spPr bwMode="auto">
          <a:xfrm>
            <a:off x="3675063" y="6267450"/>
            <a:ext cx="271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50211" name="TextBox 38"/>
          <p:cNvSpPr txBox="1">
            <a:spLocks noChangeArrowheads="1"/>
          </p:cNvSpPr>
          <p:nvPr/>
        </p:nvSpPr>
        <p:spPr bwMode="auto">
          <a:xfrm>
            <a:off x="3797300" y="3227389"/>
            <a:ext cx="234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pic>
        <p:nvPicPr>
          <p:cNvPr id="50212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3700463"/>
            <a:ext cx="22701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3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5597526"/>
            <a:ext cx="2270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4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5824539"/>
            <a:ext cx="64293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5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4613275"/>
            <a:ext cx="552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4768851"/>
            <a:ext cx="2286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217" name="组合 46"/>
          <p:cNvGrpSpPr>
            <a:grpSpLocks/>
          </p:cNvGrpSpPr>
          <p:nvPr/>
        </p:nvGrpSpPr>
        <p:grpSpPr bwMode="auto">
          <a:xfrm>
            <a:off x="8169276" y="3062289"/>
            <a:ext cx="2193925" cy="3504455"/>
            <a:chOff x="5472894" y="1781023"/>
            <a:chExt cx="3124200" cy="4878625"/>
          </a:xfrm>
        </p:grpSpPr>
        <p:sp>
          <p:nvSpPr>
            <p:cNvPr id="48" name="任意多边形 47"/>
            <p:cNvSpPr/>
            <p:nvPr/>
          </p:nvSpPr>
          <p:spPr>
            <a:xfrm>
              <a:off x="5472894" y="2154511"/>
              <a:ext cx="3124200" cy="3885165"/>
            </a:xfrm>
            <a:custGeom>
              <a:avLst/>
              <a:gdLst>
                <a:gd name="connsiteX0" fmla="*/ 64008 w 2869544"/>
                <a:gd name="connsiteY0" fmla="*/ 1307592 h 4059936"/>
                <a:gd name="connsiteX1" fmla="*/ 73152 w 2869544"/>
                <a:gd name="connsiteY1" fmla="*/ 1005840 h 4059936"/>
                <a:gd name="connsiteX2" fmla="*/ 137160 w 2869544"/>
                <a:gd name="connsiteY2" fmla="*/ 877824 h 4059936"/>
                <a:gd name="connsiteX3" fmla="*/ 164592 w 2869544"/>
                <a:gd name="connsiteY3" fmla="*/ 832104 h 4059936"/>
                <a:gd name="connsiteX4" fmla="*/ 338328 w 2869544"/>
                <a:gd name="connsiteY4" fmla="*/ 704088 h 4059936"/>
                <a:gd name="connsiteX5" fmla="*/ 402336 w 2869544"/>
                <a:gd name="connsiteY5" fmla="*/ 676656 h 4059936"/>
                <a:gd name="connsiteX6" fmla="*/ 466344 w 2869544"/>
                <a:gd name="connsiteY6" fmla="*/ 640080 h 4059936"/>
                <a:gd name="connsiteX7" fmla="*/ 521208 w 2869544"/>
                <a:gd name="connsiteY7" fmla="*/ 621792 h 4059936"/>
                <a:gd name="connsiteX8" fmla="*/ 585216 w 2869544"/>
                <a:gd name="connsiteY8" fmla="*/ 585216 h 4059936"/>
                <a:gd name="connsiteX9" fmla="*/ 630936 w 2869544"/>
                <a:gd name="connsiteY9" fmla="*/ 530352 h 4059936"/>
                <a:gd name="connsiteX10" fmla="*/ 658368 w 2869544"/>
                <a:gd name="connsiteY10" fmla="*/ 484632 h 4059936"/>
                <a:gd name="connsiteX11" fmla="*/ 704088 w 2869544"/>
                <a:gd name="connsiteY11" fmla="*/ 420624 h 4059936"/>
                <a:gd name="connsiteX12" fmla="*/ 749808 w 2869544"/>
                <a:gd name="connsiteY12" fmla="*/ 347472 h 4059936"/>
                <a:gd name="connsiteX13" fmla="*/ 950976 w 2869544"/>
                <a:gd name="connsiteY13" fmla="*/ 182880 h 4059936"/>
                <a:gd name="connsiteX14" fmla="*/ 1005840 w 2869544"/>
                <a:gd name="connsiteY14" fmla="*/ 146304 h 4059936"/>
                <a:gd name="connsiteX15" fmla="*/ 1078992 w 2869544"/>
                <a:gd name="connsiteY15" fmla="*/ 118872 h 4059936"/>
                <a:gd name="connsiteX16" fmla="*/ 1225296 w 2869544"/>
                <a:gd name="connsiteY16" fmla="*/ 45720 h 4059936"/>
                <a:gd name="connsiteX17" fmla="*/ 1298448 w 2869544"/>
                <a:gd name="connsiteY17" fmla="*/ 9144 h 4059936"/>
                <a:gd name="connsiteX18" fmla="*/ 1417320 w 2869544"/>
                <a:gd name="connsiteY18" fmla="*/ 0 h 4059936"/>
                <a:gd name="connsiteX19" fmla="*/ 1709928 w 2869544"/>
                <a:gd name="connsiteY19" fmla="*/ 27432 h 4059936"/>
                <a:gd name="connsiteX20" fmla="*/ 1773936 w 2869544"/>
                <a:gd name="connsiteY20" fmla="*/ 45720 h 4059936"/>
                <a:gd name="connsiteX21" fmla="*/ 1892808 w 2869544"/>
                <a:gd name="connsiteY21" fmla="*/ 109728 h 4059936"/>
                <a:gd name="connsiteX22" fmla="*/ 1993392 w 2869544"/>
                <a:gd name="connsiteY22" fmla="*/ 192024 h 4059936"/>
                <a:gd name="connsiteX23" fmla="*/ 2103120 w 2869544"/>
                <a:gd name="connsiteY23" fmla="*/ 301752 h 4059936"/>
                <a:gd name="connsiteX24" fmla="*/ 2194560 w 2869544"/>
                <a:gd name="connsiteY24" fmla="*/ 466344 h 4059936"/>
                <a:gd name="connsiteX25" fmla="*/ 2240280 w 2869544"/>
                <a:gd name="connsiteY25" fmla="*/ 548640 h 4059936"/>
                <a:gd name="connsiteX26" fmla="*/ 2249424 w 2869544"/>
                <a:gd name="connsiteY26" fmla="*/ 603504 h 4059936"/>
                <a:gd name="connsiteX27" fmla="*/ 2267712 w 2869544"/>
                <a:gd name="connsiteY27" fmla="*/ 658368 h 4059936"/>
                <a:gd name="connsiteX28" fmla="*/ 2286000 w 2869544"/>
                <a:gd name="connsiteY28" fmla="*/ 722376 h 4059936"/>
                <a:gd name="connsiteX29" fmla="*/ 2295144 w 2869544"/>
                <a:gd name="connsiteY29" fmla="*/ 804672 h 4059936"/>
                <a:gd name="connsiteX30" fmla="*/ 2313432 w 2869544"/>
                <a:gd name="connsiteY30" fmla="*/ 1014984 h 4059936"/>
                <a:gd name="connsiteX31" fmla="*/ 2368296 w 2869544"/>
                <a:gd name="connsiteY31" fmla="*/ 1152144 h 4059936"/>
                <a:gd name="connsiteX32" fmla="*/ 2395728 w 2869544"/>
                <a:gd name="connsiteY32" fmla="*/ 1216152 h 4059936"/>
                <a:gd name="connsiteX33" fmla="*/ 2478024 w 2869544"/>
                <a:gd name="connsiteY33" fmla="*/ 1371600 h 4059936"/>
                <a:gd name="connsiteX34" fmla="*/ 2569464 w 2869544"/>
                <a:gd name="connsiteY34" fmla="*/ 1490472 h 4059936"/>
                <a:gd name="connsiteX35" fmla="*/ 2633472 w 2869544"/>
                <a:gd name="connsiteY35" fmla="*/ 1536192 h 4059936"/>
                <a:gd name="connsiteX36" fmla="*/ 2660904 w 2869544"/>
                <a:gd name="connsiteY36" fmla="*/ 1572768 h 4059936"/>
                <a:gd name="connsiteX37" fmla="*/ 2706624 w 2869544"/>
                <a:gd name="connsiteY37" fmla="*/ 1618488 h 4059936"/>
                <a:gd name="connsiteX38" fmla="*/ 2761488 w 2869544"/>
                <a:gd name="connsiteY38" fmla="*/ 1728216 h 4059936"/>
                <a:gd name="connsiteX39" fmla="*/ 2798064 w 2869544"/>
                <a:gd name="connsiteY39" fmla="*/ 1783080 h 4059936"/>
                <a:gd name="connsiteX40" fmla="*/ 2816352 w 2869544"/>
                <a:gd name="connsiteY40" fmla="*/ 1837944 h 4059936"/>
                <a:gd name="connsiteX41" fmla="*/ 2834640 w 2869544"/>
                <a:gd name="connsiteY41" fmla="*/ 1883664 h 4059936"/>
                <a:gd name="connsiteX42" fmla="*/ 2862072 w 2869544"/>
                <a:gd name="connsiteY42" fmla="*/ 2103120 h 4059936"/>
                <a:gd name="connsiteX43" fmla="*/ 2816352 w 2869544"/>
                <a:gd name="connsiteY43" fmla="*/ 2368296 h 4059936"/>
                <a:gd name="connsiteX44" fmla="*/ 2798064 w 2869544"/>
                <a:gd name="connsiteY44" fmla="*/ 2414016 h 4059936"/>
                <a:gd name="connsiteX45" fmla="*/ 2596896 w 2869544"/>
                <a:gd name="connsiteY45" fmla="*/ 2487168 h 4059936"/>
                <a:gd name="connsiteX46" fmla="*/ 2450592 w 2869544"/>
                <a:gd name="connsiteY46" fmla="*/ 2578608 h 4059936"/>
                <a:gd name="connsiteX47" fmla="*/ 2414016 w 2869544"/>
                <a:gd name="connsiteY47" fmla="*/ 2624328 h 4059936"/>
                <a:gd name="connsiteX48" fmla="*/ 2377440 w 2869544"/>
                <a:gd name="connsiteY48" fmla="*/ 2697480 h 4059936"/>
                <a:gd name="connsiteX49" fmla="*/ 2368296 w 2869544"/>
                <a:gd name="connsiteY49" fmla="*/ 2724912 h 4059936"/>
                <a:gd name="connsiteX50" fmla="*/ 2350008 w 2869544"/>
                <a:gd name="connsiteY50" fmla="*/ 2816352 h 4059936"/>
                <a:gd name="connsiteX51" fmla="*/ 2322576 w 2869544"/>
                <a:gd name="connsiteY51" fmla="*/ 2880360 h 4059936"/>
                <a:gd name="connsiteX52" fmla="*/ 2304288 w 2869544"/>
                <a:gd name="connsiteY52" fmla="*/ 3191256 h 4059936"/>
                <a:gd name="connsiteX53" fmla="*/ 2295144 w 2869544"/>
                <a:gd name="connsiteY53" fmla="*/ 3493008 h 4059936"/>
                <a:gd name="connsiteX54" fmla="*/ 2258568 w 2869544"/>
                <a:gd name="connsiteY54" fmla="*/ 3721608 h 4059936"/>
                <a:gd name="connsiteX55" fmla="*/ 2249424 w 2869544"/>
                <a:gd name="connsiteY55" fmla="*/ 3803904 h 4059936"/>
                <a:gd name="connsiteX56" fmla="*/ 2203704 w 2869544"/>
                <a:gd name="connsiteY56" fmla="*/ 3913632 h 4059936"/>
                <a:gd name="connsiteX57" fmla="*/ 2139696 w 2869544"/>
                <a:gd name="connsiteY57" fmla="*/ 3995928 h 4059936"/>
                <a:gd name="connsiteX58" fmla="*/ 2066544 w 2869544"/>
                <a:gd name="connsiteY58" fmla="*/ 4023360 h 4059936"/>
                <a:gd name="connsiteX59" fmla="*/ 2020824 w 2869544"/>
                <a:gd name="connsiteY59" fmla="*/ 4041648 h 4059936"/>
                <a:gd name="connsiteX60" fmla="*/ 1773936 w 2869544"/>
                <a:gd name="connsiteY60" fmla="*/ 4059936 h 4059936"/>
                <a:gd name="connsiteX61" fmla="*/ 1499616 w 2869544"/>
                <a:gd name="connsiteY61" fmla="*/ 4050792 h 4059936"/>
                <a:gd name="connsiteX62" fmla="*/ 1426464 w 2869544"/>
                <a:gd name="connsiteY62" fmla="*/ 4032504 h 4059936"/>
                <a:gd name="connsiteX63" fmla="*/ 1344168 w 2869544"/>
                <a:gd name="connsiteY63" fmla="*/ 4014216 h 4059936"/>
                <a:gd name="connsiteX64" fmla="*/ 1179576 w 2869544"/>
                <a:gd name="connsiteY64" fmla="*/ 4005072 h 4059936"/>
                <a:gd name="connsiteX65" fmla="*/ 1106424 w 2869544"/>
                <a:gd name="connsiteY65" fmla="*/ 3995928 h 4059936"/>
                <a:gd name="connsiteX66" fmla="*/ 868680 w 2869544"/>
                <a:gd name="connsiteY66" fmla="*/ 3986784 h 4059936"/>
                <a:gd name="connsiteX67" fmla="*/ 786384 w 2869544"/>
                <a:gd name="connsiteY67" fmla="*/ 3959352 h 4059936"/>
                <a:gd name="connsiteX68" fmla="*/ 557784 w 2869544"/>
                <a:gd name="connsiteY68" fmla="*/ 3931920 h 4059936"/>
                <a:gd name="connsiteX69" fmla="*/ 512064 w 2869544"/>
                <a:gd name="connsiteY69" fmla="*/ 3913632 h 4059936"/>
                <a:gd name="connsiteX70" fmla="*/ 448056 w 2869544"/>
                <a:gd name="connsiteY70" fmla="*/ 3813048 h 4059936"/>
                <a:gd name="connsiteX71" fmla="*/ 420624 w 2869544"/>
                <a:gd name="connsiteY71" fmla="*/ 3694176 h 4059936"/>
                <a:gd name="connsiteX72" fmla="*/ 411480 w 2869544"/>
                <a:gd name="connsiteY72" fmla="*/ 3602736 h 4059936"/>
                <a:gd name="connsiteX73" fmla="*/ 420624 w 2869544"/>
                <a:gd name="connsiteY73" fmla="*/ 3419856 h 4059936"/>
                <a:gd name="connsiteX74" fmla="*/ 457200 w 2869544"/>
                <a:gd name="connsiteY74" fmla="*/ 3355848 h 4059936"/>
                <a:gd name="connsiteX75" fmla="*/ 630936 w 2869544"/>
                <a:gd name="connsiteY75" fmla="*/ 3218688 h 4059936"/>
                <a:gd name="connsiteX76" fmla="*/ 704088 w 2869544"/>
                <a:gd name="connsiteY76" fmla="*/ 3136392 h 4059936"/>
                <a:gd name="connsiteX77" fmla="*/ 740664 w 2869544"/>
                <a:gd name="connsiteY77" fmla="*/ 3054096 h 4059936"/>
                <a:gd name="connsiteX78" fmla="*/ 758952 w 2869544"/>
                <a:gd name="connsiteY78" fmla="*/ 3017520 h 4059936"/>
                <a:gd name="connsiteX79" fmla="*/ 758952 w 2869544"/>
                <a:gd name="connsiteY79" fmla="*/ 2743200 h 4059936"/>
                <a:gd name="connsiteX80" fmla="*/ 749808 w 2869544"/>
                <a:gd name="connsiteY80" fmla="*/ 2715768 h 4059936"/>
                <a:gd name="connsiteX81" fmla="*/ 731520 w 2869544"/>
                <a:gd name="connsiteY81" fmla="*/ 2688336 h 4059936"/>
                <a:gd name="connsiteX82" fmla="*/ 713232 w 2869544"/>
                <a:gd name="connsiteY82" fmla="*/ 2651760 h 4059936"/>
                <a:gd name="connsiteX83" fmla="*/ 704088 w 2869544"/>
                <a:gd name="connsiteY83" fmla="*/ 2624328 h 4059936"/>
                <a:gd name="connsiteX84" fmla="*/ 676656 w 2869544"/>
                <a:gd name="connsiteY84" fmla="*/ 2606040 h 4059936"/>
                <a:gd name="connsiteX85" fmla="*/ 603504 w 2869544"/>
                <a:gd name="connsiteY85" fmla="*/ 2523744 h 4059936"/>
                <a:gd name="connsiteX86" fmla="*/ 530352 w 2869544"/>
                <a:gd name="connsiteY86" fmla="*/ 2478024 h 4059936"/>
                <a:gd name="connsiteX87" fmla="*/ 448056 w 2869544"/>
                <a:gd name="connsiteY87" fmla="*/ 2423160 h 4059936"/>
                <a:gd name="connsiteX88" fmla="*/ 420624 w 2869544"/>
                <a:gd name="connsiteY88" fmla="*/ 2404872 h 4059936"/>
                <a:gd name="connsiteX89" fmla="*/ 365760 w 2869544"/>
                <a:gd name="connsiteY89" fmla="*/ 2386584 h 4059936"/>
                <a:gd name="connsiteX90" fmla="*/ 338328 w 2869544"/>
                <a:gd name="connsiteY90" fmla="*/ 2350008 h 4059936"/>
                <a:gd name="connsiteX91" fmla="*/ 301752 w 2869544"/>
                <a:gd name="connsiteY91" fmla="*/ 2340864 h 4059936"/>
                <a:gd name="connsiteX92" fmla="*/ 246888 w 2869544"/>
                <a:gd name="connsiteY92" fmla="*/ 2304288 h 4059936"/>
                <a:gd name="connsiteX93" fmla="*/ 210312 w 2869544"/>
                <a:gd name="connsiteY93" fmla="*/ 2286000 h 4059936"/>
                <a:gd name="connsiteX94" fmla="*/ 182880 w 2869544"/>
                <a:gd name="connsiteY94" fmla="*/ 2258568 h 4059936"/>
                <a:gd name="connsiteX95" fmla="*/ 155448 w 2869544"/>
                <a:gd name="connsiteY95" fmla="*/ 2240280 h 4059936"/>
                <a:gd name="connsiteX96" fmla="*/ 137160 w 2869544"/>
                <a:gd name="connsiteY96" fmla="*/ 2203704 h 4059936"/>
                <a:gd name="connsiteX97" fmla="*/ 109728 w 2869544"/>
                <a:gd name="connsiteY97" fmla="*/ 2167128 h 4059936"/>
                <a:gd name="connsiteX98" fmla="*/ 91440 w 2869544"/>
                <a:gd name="connsiteY98" fmla="*/ 2121408 h 4059936"/>
                <a:gd name="connsiteX99" fmla="*/ 64008 w 2869544"/>
                <a:gd name="connsiteY99" fmla="*/ 2084832 h 4059936"/>
                <a:gd name="connsiteX100" fmla="*/ 27432 w 2869544"/>
                <a:gd name="connsiteY100" fmla="*/ 1947672 h 4059936"/>
                <a:gd name="connsiteX101" fmla="*/ 0 w 2869544"/>
                <a:gd name="connsiteY101" fmla="*/ 1847088 h 4059936"/>
                <a:gd name="connsiteX102" fmla="*/ 9144 w 2869544"/>
                <a:gd name="connsiteY102" fmla="*/ 1600200 h 4059936"/>
                <a:gd name="connsiteX103" fmla="*/ 36576 w 2869544"/>
                <a:gd name="connsiteY103" fmla="*/ 1527048 h 4059936"/>
                <a:gd name="connsiteX104" fmla="*/ 64008 w 2869544"/>
                <a:gd name="connsiteY104" fmla="*/ 1435608 h 4059936"/>
                <a:gd name="connsiteX105" fmla="*/ 64008 w 2869544"/>
                <a:gd name="connsiteY105" fmla="*/ 1307592 h 405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2869544" h="4059936">
                  <a:moveTo>
                    <a:pt x="64008" y="1307592"/>
                  </a:moveTo>
                  <a:cubicBezTo>
                    <a:pt x="65532" y="1235964"/>
                    <a:pt x="56266" y="1105043"/>
                    <a:pt x="73152" y="1005840"/>
                  </a:cubicBezTo>
                  <a:cubicBezTo>
                    <a:pt x="81157" y="958808"/>
                    <a:pt x="112614" y="918734"/>
                    <a:pt x="137160" y="877824"/>
                  </a:cubicBezTo>
                  <a:cubicBezTo>
                    <a:pt x="146304" y="862584"/>
                    <a:pt x="152025" y="844671"/>
                    <a:pt x="164592" y="832104"/>
                  </a:cubicBezTo>
                  <a:cubicBezTo>
                    <a:pt x="191438" y="805258"/>
                    <a:pt x="292158" y="723875"/>
                    <a:pt x="338328" y="704088"/>
                  </a:cubicBezTo>
                  <a:cubicBezTo>
                    <a:pt x="359664" y="694944"/>
                    <a:pt x="381574" y="687037"/>
                    <a:pt x="402336" y="676656"/>
                  </a:cubicBezTo>
                  <a:cubicBezTo>
                    <a:pt x="424315" y="665666"/>
                    <a:pt x="444032" y="650378"/>
                    <a:pt x="466344" y="640080"/>
                  </a:cubicBezTo>
                  <a:cubicBezTo>
                    <a:pt x="483847" y="632002"/>
                    <a:pt x="503310" y="628951"/>
                    <a:pt x="521208" y="621792"/>
                  </a:cubicBezTo>
                  <a:cubicBezTo>
                    <a:pt x="550211" y="610191"/>
                    <a:pt x="560472" y="601712"/>
                    <a:pt x="585216" y="585216"/>
                  </a:cubicBezTo>
                  <a:cubicBezTo>
                    <a:pt x="637274" y="481099"/>
                    <a:pt x="568898" y="602730"/>
                    <a:pt x="630936" y="530352"/>
                  </a:cubicBezTo>
                  <a:cubicBezTo>
                    <a:pt x="642502" y="516858"/>
                    <a:pt x="648509" y="499420"/>
                    <a:pt x="658368" y="484632"/>
                  </a:cubicBezTo>
                  <a:cubicBezTo>
                    <a:pt x="677994" y="455193"/>
                    <a:pt x="687730" y="449250"/>
                    <a:pt x="704088" y="420624"/>
                  </a:cubicBezTo>
                  <a:cubicBezTo>
                    <a:pt x="726661" y="381121"/>
                    <a:pt x="717026" y="382985"/>
                    <a:pt x="749808" y="347472"/>
                  </a:cubicBezTo>
                  <a:cubicBezTo>
                    <a:pt x="839422" y="250391"/>
                    <a:pt x="833450" y="263292"/>
                    <a:pt x="950976" y="182880"/>
                  </a:cubicBezTo>
                  <a:cubicBezTo>
                    <a:pt x="969116" y="170469"/>
                    <a:pt x="985260" y="154021"/>
                    <a:pt x="1005840" y="146304"/>
                  </a:cubicBezTo>
                  <a:cubicBezTo>
                    <a:pt x="1030224" y="137160"/>
                    <a:pt x="1055318" y="129723"/>
                    <a:pt x="1078992" y="118872"/>
                  </a:cubicBezTo>
                  <a:cubicBezTo>
                    <a:pt x="1128558" y="96154"/>
                    <a:pt x="1176528" y="70104"/>
                    <a:pt x="1225296" y="45720"/>
                  </a:cubicBezTo>
                  <a:cubicBezTo>
                    <a:pt x="1249680" y="33528"/>
                    <a:pt x="1271266" y="11235"/>
                    <a:pt x="1298448" y="9144"/>
                  </a:cubicBezTo>
                  <a:lnTo>
                    <a:pt x="1417320" y="0"/>
                  </a:lnTo>
                  <a:cubicBezTo>
                    <a:pt x="1514856" y="9144"/>
                    <a:pt x="1612760" y="14975"/>
                    <a:pt x="1709928" y="27432"/>
                  </a:cubicBezTo>
                  <a:cubicBezTo>
                    <a:pt x="1731938" y="30254"/>
                    <a:pt x="1752885" y="38703"/>
                    <a:pt x="1773936" y="45720"/>
                  </a:cubicBezTo>
                  <a:cubicBezTo>
                    <a:pt x="1825658" y="62961"/>
                    <a:pt x="1841994" y="75852"/>
                    <a:pt x="1892808" y="109728"/>
                  </a:cubicBezTo>
                  <a:cubicBezTo>
                    <a:pt x="1986430" y="172143"/>
                    <a:pt x="1911710" y="117148"/>
                    <a:pt x="1993392" y="192024"/>
                  </a:cubicBezTo>
                  <a:cubicBezTo>
                    <a:pt x="2063135" y="255955"/>
                    <a:pt x="2049864" y="230743"/>
                    <a:pt x="2103120" y="301752"/>
                  </a:cubicBezTo>
                  <a:cubicBezTo>
                    <a:pt x="2167521" y="387621"/>
                    <a:pt x="2120300" y="342577"/>
                    <a:pt x="2194560" y="466344"/>
                  </a:cubicBezTo>
                  <a:cubicBezTo>
                    <a:pt x="2229005" y="523753"/>
                    <a:pt x="2214044" y="496168"/>
                    <a:pt x="2240280" y="548640"/>
                  </a:cubicBezTo>
                  <a:cubicBezTo>
                    <a:pt x="2243328" y="566928"/>
                    <a:pt x="2244927" y="585517"/>
                    <a:pt x="2249424" y="603504"/>
                  </a:cubicBezTo>
                  <a:cubicBezTo>
                    <a:pt x="2254099" y="622206"/>
                    <a:pt x="2262043" y="639943"/>
                    <a:pt x="2267712" y="658368"/>
                  </a:cubicBezTo>
                  <a:cubicBezTo>
                    <a:pt x="2274238" y="679577"/>
                    <a:pt x="2279904" y="701040"/>
                    <a:pt x="2286000" y="722376"/>
                  </a:cubicBezTo>
                  <a:cubicBezTo>
                    <a:pt x="2289048" y="749808"/>
                    <a:pt x="2292943" y="777159"/>
                    <a:pt x="2295144" y="804672"/>
                  </a:cubicBezTo>
                  <a:cubicBezTo>
                    <a:pt x="2297105" y="829184"/>
                    <a:pt x="2301139" y="965812"/>
                    <a:pt x="2313432" y="1014984"/>
                  </a:cubicBezTo>
                  <a:cubicBezTo>
                    <a:pt x="2334029" y="1097374"/>
                    <a:pt x="2337337" y="1085067"/>
                    <a:pt x="2368296" y="1152144"/>
                  </a:cubicBezTo>
                  <a:cubicBezTo>
                    <a:pt x="2378024" y="1173220"/>
                    <a:pt x="2385791" y="1195174"/>
                    <a:pt x="2395728" y="1216152"/>
                  </a:cubicBezTo>
                  <a:cubicBezTo>
                    <a:pt x="2425927" y="1279905"/>
                    <a:pt x="2443727" y="1317704"/>
                    <a:pt x="2478024" y="1371600"/>
                  </a:cubicBezTo>
                  <a:cubicBezTo>
                    <a:pt x="2504115" y="1412600"/>
                    <a:pt x="2533630" y="1457395"/>
                    <a:pt x="2569464" y="1490472"/>
                  </a:cubicBezTo>
                  <a:cubicBezTo>
                    <a:pt x="2588730" y="1508256"/>
                    <a:pt x="2613983" y="1518652"/>
                    <a:pt x="2633472" y="1536192"/>
                  </a:cubicBezTo>
                  <a:cubicBezTo>
                    <a:pt x="2644800" y="1546387"/>
                    <a:pt x="2650779" y="1561377"/>
                    <a:pt x="2660904" y="1572768"/>
                  </a:cubicBezTo>
                  <a:cubicBezTo>
                    <a:pt x="2675223" y="1588877"/>
                    <a:pt x="2692976" y="1601807"/>
                    <a:pt x="2706624" y="1618488"/>
                  </a:cubicBezTo>
                  <a:cubicBezTo>
                    <a:pt x="2774009" y="1700848"/>
                    <a:pt x="2718606" y="1642453"/>
                    <a:pt x="2761488" y="1728216"/>
                  </a:cubicBezTo>
                  <a:cubicBezTo>
                    <a:pt x="2771318" y="1747875"/>
                    <a:pt x="2788234" y="1763421"/>
                    <a:pt x="2798064" y="1783080"/>
                  </a:cubicBezTo>
                  <a:cubicBezTo>
                    <a:pt x="2806685" y="1800322"/>
                    <a:pt x="2809764" y="1819827"/>
                    <a:pt x="2816352" y="1837944"/>
                  </a:cubicBezTo>
                  <a:cubicBezTo>
                    <a:pt x="2821961" y="1853370"/>
                    <a:pt x="2828544" y="1868424"/>
                    <a:pt x="2834640" y="1883664"/>
                  </a:cubicBezTo>
                  <a:cubicBezTo>
                    <a:pt x="2846029" y="1951999"/>
                    <a:pt x="2862072" y="2042114"/>
                    <a:pt x="2862072" y="2103120"/>
                  </a:cubicBezTo>
                  <a:cubicBezTo>
                    <a:pt x="2862072" y="2334478"/>
                    <a:pt x="2896850" y="2287798"/>
                    <a:pt x="2816352" y="2368296"/>
                  </a:cubicBezTo>
                  <a:cubicBezTo>
                    <a:pt x="2810256" y="2383536"/>
                    <a:pt x="2810674" y="2403508"/>
                    <a:pt x="2798064" y="2414016"/>
                  </a:cubicBezTo>
                  <a:cubicBezTo>
                    <a:pt x="2732518" y="2468638"/>
                    <a:pt x="2673729" y="2460277"/>
                    <a:pt x="2596896" y="2487168"/>
                  </a:cubicBezTo>
                  <a:cubicBezTo>
                    <a:pt x="2548043" y="2504266"/>
                    <a:pt x="2487906" y="2544403"/>
                    <a:pt x="2450592" y="2578608"/>
                  </a:cubicBezTo>
                  <a:cubicBezTo>
                    <a:pt x="2436205" y="2591796"/>
                    <a:pt x="2426208" y="2609088"/>
                    <a:pt x="2414016" y="2624328"/>
                  </a:cubicBezTo>
                  <a:cubicBezTo>
                    <a:pt x="2393396" y="2686187"/>
                    <a:pt x="2420628" y="2611104"/>
                    <a:pt x="2377440" y="2697480"/>
                  </a:cubicBezTo>
                  <a:cubicBezTo>
                    <a:pt x="2373129" y="2706101"/>
                    <a:pt x="2370463" y="2715520"/>
                    <a:pt x="2368296" y="2724912"/>
                  </a:cubicBezTo>
                  <a:cubicBezTo>
                    <a:pt x="2361307" y="2755200"/>
                    <a:pt x="2358779" y="2786531"/>
                    <a:pt x="2350008" y="2816352"/>
                  </a:cubicBezTo>
                  <a:cubicBezTo>
                    <a:pt x="2343458" y="2838622"/>
                    <a:pt x="2331720" y="2859024"/>
                    <a:pt x="2322576" y="2880360"/>
                  </a:cubicBezTo>
                  <a:cubicBezTo>
                    <a:pt x="2302125" y="3023517"/>
                    <a:pt x="2312933" y="2931907"/>
                    <a:pt x="2304288" y="3191256"/>
                  </a:cubicBezTo>
                  <a:cubicBezTo>
                    <a:pt x="2300936" y="3291830"/>
                    <a:pt x="2301294" y="3392566"/>
                    <a:pt x="2295144" y="3493008"/>
                  </a:cubicBezTo>
                  <a:cubicBezTo>
                    <a:pt x="2283580" y="3681886"/>
                    <a:pt x="2281680" y="3582936"/>
                    <a:pt x="2258568" y="3721608"/>
                  </a:cubicBezTo>
                  <a:cubicBezTo>
                    <a:pt x="2254030" y="3748833"/>
                    <a:pt x="2255746" y="3777037"/>
                    <a:pt x="2249424" y="3803904"/>
                  </a:cubicBezTo>
                  <a:cubicBezTo>
                    <a:pt x="2246713" y="3815426"/>
                    <a:pt x="2218194" y="3892703"/>
                    <a:pt x="2203704" y="3913632"/>
                  </a:cubicBezTo>
                  <a:cubicBezTo>
                    <a:pt x="2183923" y="3942205"/>
                    <a:pt x="2171963" y="3983021"/>
                    <a:pt x="2139696" y="3995928"/>
                  </a:cubicBezTo>
                  <a:cubicBezTo>
                    <a:pt x="1962972" y="4066617"/>
                    <a:pt x="2181220" y="3980356"/>
                    <a:pt x="2066544" y="4023360"/>
                  </a:cubicBezTo>
                  <a:cubicBezTo>
                    <a:pt x="2051175" y="4029123"/>
                    <a:pt x="2036660" y="4037329"/>
                    <a:pt x="2020824" y="4041648"/>
                  </a:cubicBezTo>
                  <a:cubicBezTo>
                    <a:pt x="1958382" y="4058678"/>
                    <a:pt x="1792205" y="4059066"/>
                    <a:pt x="1773936" y="4059936"/>
                  </a:cubicBezTo>
                  <a:cubicBezTo>
                    <a:pt x="1682496" y="4056888"/>
                    <a:pt x="1590823" y="4057993"/>
                    <a:pt x="1499616" y="4050792"/>
                  </a:cubicBezTo>
                  <a:cubicBezTo>
                    <a:pt x="1474560" y="4048814"/>
                    <a:pt x="1450930" y="4038261"/>
                    <a:pt x="1426464" y="4032504"/>
                  </a:cubicBezTo>
                  <a:cubicBezTo>
                    <a:pt x="1399110" y="4026068"/>
                    <a:pt x="1372097" y="4017319"/>
                    <a:pt x="1344168" y="4014216"/>
                  </a:cubicBezTo>
                  <a:cubicBezTo>
                    <a:pt x="1289555" y="4008148"/>
                    <a:pt x="1234440" y="4008120"/>
                    <a:pt x="1179576" y="4005072"/>
                  </a:cubicBezTo>
                  <a:cubicBezTo>
                    <a:pt x="1155192" y="4002024"/>
                    <a:pt x="1130955" y="3997371"/>
                    <a:pt x="1106424" y="3995928"/>
                  </a:cubicBezTo>
                  <a:cubicBezTo>
                    <a:pt x="1027254" y="3991271"/>
                    <a:pt x="947474" y="3995789"/>
                    <a:pt x="868680" y="3986784"/>
                  </a:cubicBezTo>
                  <a:cubicBezTo>
                    <a:pt x="839951" y="3983501"/>
                    <a:pt x="814738" y="3965023"/>
                    <a:pt x="786384" y="3959352"/>
                  </a:cubicBezTo>
                  <a:cubicBezTo>
                    <a:pt x="759245" y="3953924"/>
                    <a:pt x="606624" y="3937347"/>
                    <a:pt x="557784" y="3931920"/>
                  </a:cubicBezTo>
                  <a:cubicBezTo>
                    <a:pt x="542544" y="3925824"/>
                    <a:pt x="525983" y="3922331"/>
                    <a:pt x="512064" y="3913632"/>
                  </a:cubicBezTo>
                  <a:cubicBezTo>
                    <a:pt x="482451" y="3895124"/>
                    <a:pt x="454372" y="3838313"/>
                    <a:pt x="448056" y="3813048"/>
                  </a:cubicBezTo>
                  <a:cubicBezTo>
                    <a:pt x="442255" y="3789845"/>
                    <a:pt x="424645" y="3724333"/>
                    <a:pt x="420624" y="3694176"/>
                  </a:cubicBezTo>
                  <a:cubicBezTo>
                    <a:pt x="416576" y="3663813"/>
                    <a:pt x="414528" y="3633216"/>
                    <a:pt x="411480" y="3602736"/>
                  </a:cubicBezTo>
                  <a:cubicBezTo>
                    <a:pt x="414528" y="3541776"/>
                    <a:pt x="409510" y="3479872"/>
                    <a:pt x="420624" y="3419856"/>
                  </a:cubicBezTo>
                  <a:cubicBezTo>
                    <a:pt x="425099" y="3395693"/>
                    <a:pt x="440358" y="3373743"/>
                    <a:pt x="457200" y="3355848"/>
                  </a:cubicBezTo>
                  <a:cubicBezTo>
                    <a:pt x="554125" y="3252866"/>
                    <a:pt x="546329" y="3289194"/>
                    <a:pt x="630936" y="3218688"/>
                  </a:cubicBezTo>
                  <a:cubicBezTo>
                    <a:pt x="655296" y="3198388"/>
                    <a:pt x="686448" y="3164615"/>
                    <a:pt x="704088" y="3136392"/>
                  </a:cubicBezTo>
                  <a:cubicBezTo>
                    <a:pt x="721403" y="3108687"/>
                    <a:pt x="727324" y="3084111"/>
                    <a:pt x="740664" y="3054096"/>
                  </a:cubicBezTo>
                  <a:cubicBezTo>
                    <a:pt x="746200" y="3041640"/>
                    <a:pt x="752856" y="3029712"/>
                    <a:pt x="758952" y="3017520"/>
                  </a:cubicBezTo>
                  <a:cubicBezTo>
                    <a:pt x="776472" y="2894883"/>
                    <a:pt x="774072" y="2939764"/>
                    <a:pt x="758952" y="2743200"/>
                  </a:cubicBezTo>
                  <a:cubicBezTo>
                    <a:pt x="758213" y="2733590"/>
                    <a:pt x="754119" y="2724389"/>
                    <a:pt x="749808" y="2715768"/>
                  </a:cubicBezTo>
                  <a:cubicBezTo>
                    <a:pt x="744893" y="2705938"/>
                    <a:pt x="736972" y="2697878"/>
                    <a:pt x="731520" y="2688336"/>
                  </a:cubicBezTo>
                  <a:cubicBezTo>
                    <a:pt x="724757" y="2676501"/>
                    <a:pt x="718602" y="2664289"/>
                    <a:pt x="713232" y="2651760"/>
                  </a:cubicBezTo>
                  <a:cubicBezTo>
                    <a:pt x="709435" y="2642901"/>
                    <a:pt x="710109" y="2631854"/>
                    <a:pt x="704088" y="2624328"/>
                  </a:cubicBezTo>
                  <a:cubicBezTo>
                    <a:pt x="697223" y="2615746"/>
                    <a:pt x="684427" y="2613811"/>
                    <a:pt x="676656" y="2606040"/>
                  </a:cubicBezTo>
                  <a:cubicBezTo>
                    <a:pt x="628547" y="2557931"/>
                    <a:pt x="644570" y="2558943"/>
                    <a:pt x="603504" y="2523744"/>
                  </a:cubicBezTo>
                  <a:cubicBezTo>
                    <a:pt x="562551" y="2488641"/>
                    <a:pt x="574720" y="2502673"/>
                    <a:pt x="530352" y="2478024"/>
                  </a:cubicBezTo>
                  <a:cubicBezTo>
                    <a:pt x="474696" y="2447104"/>
                    <a:pt x="496164" y="2457523"/>
                    <a:pt x="448056" y="2423160"/>
                  </a:cubicBezTo>
                  <a:cubicBezTo>
                    <a:pt x="439113" y="2416772"/>
                    <a:pt x="430667" y="2409335"/>
                    <a:pt x="420624" y="2404872"/>
                  </a:cubicBezTo>
                  <a:cubicBezTo>
                    <a:pt x="403008" y="2397043"/>
                    <a:pt x="365760" y="2386584"/>
                    <a:pt x="365760" y="2386584"/>
                  </a:cubicBezTo>
                  <a:cubicBezTo>
                    <a:pt x="356616" y="2374392"/>
                    <a:pt x="350729" y="2358866"/>
                    <a:pt x="338328" y="2350008"/>
                  </a:cubicBezTo>
                  <a:cubicBezTo>
                    <a:pt x="328102" y="2342703"/>
                    <a:pt x="312992" y="2346484"/>
                    <a:pt x="301752" y="2340864"/>
                  </a:cubicBezTo>
                  <a:cubicBezTo>
                    <a:pt x="282093" y="2331034"/>
                    <a:pt x="266547" y="2314118"/>
                    <a:pt x="246888" y="2304288"/>
                  </a:cubicBezTo>
                  <a:cubicBezTo>
                    <a:pt x="234696" y="2298192"/>
                    <a:pt x="221404" y="2293923"/>
                    <a:pt x="210312" y="2286000"/>
                  </a:cubicBezTo>
                  <a:cubicBezTo>
                    <a:pt x="199789" y="2278484"/>
                    <a:pt x="192814" y="2266847"/>
                    <a:pt x="182880" y="2258568"/>
                  </a:cubicBezTo>
                  <a:cubicBezTo>
                    <a:pt x="174437" y="2251533"/>
                    <a:pt x="164592" y="2246376"/>
                    <a:pt x="155448" y="2240280"/>
                  </a:cubicBezTo>
                  <a:cubicBezTo>
                    <a:pt x="149352" y="2228088"/>
                    <a:pt x="144384" y="2215263"/>
                    <a:pt x="137160" y="2203704"/>
                  </a:cubicBezTo>
                  <a:cubicBezTo>
                    <a:pt x="129083" y="2190781"/>
                    <a:pt x="117129" y="2180450"/>
                    <a:pt x="109728" y="2167128"/>
                  </a:cubicBezTo>
                  <a:cubicBezTo>
                    <a:pt x="101757" y="2152780"/>
                    <a:pt x="99411" y="2135756"/>
                    <a:pt x="91440" y="2121408"/>
                  </a:cubicBezTo>
                  <a:cubicBezTo>
                    <a:pt x="84039" y="2108086"/>
                    <a:pt x="71409" y="2098154"/>
                    <a:pt x="64008" y="2084832"/>
                  </a:cubicBezTo>
                  <a:cubicBezTo>
                    <a:pt x="38506" y="2038928"/>
                    <a:pt x="40740" y="2000902"/>
                    <a:pt x="27432" y="1947672"/>
                  </a:cubicBezTo>
                  <a:cubicBezTo>
                    <a:pt x="-18974" y="1762050"/>
                    <a:pt x="31631" y="2005244"/>
                    <a:pt x="0" y="1847088"/>
                  </a:cubicBezTo>
                  <a:cubicBezTo>
                    <a:pt x="3048" y="1764792"/>
                    <a:pt x="4007" y="1682392"/>
                    <a:pt x="9144" y="1600200"/>
                  </a:cubicBezTo>
                  <a:cubicBezTo>
                    <a:pt x="13480" y="1530831"/>
                    <a:pt x="14591" y="1576514"/>
                    <a:pt x="36576" y="1527048"/>
                  </a:cubicBezTo>
                  <a:cubicBezTo>
                    <a:pt x="38789" y="1522068"/>
                    <a:pt x="63259" y="1450593"/>
                    <a:pt x="64008" y="1435608"/>
                  </a:cubicBezTo>
                  <a:cubicBezTo>
                    <a:pt x="66443" y="1386901"/>
                    <a:pt x="62484" y="1379220"/>
                    <a:pt x="64008" y="1307592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022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294" y="1781023"/>
              <a:ext cx="746757" cy="74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27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494" y="2840202"/>
              <a:ext cx="186242" cy="18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28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94" y="3665362"/>
              <a:ext cx="186242" cy="18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29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752" y="3911260"/>
              <a:ext cx="186242" cy="18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0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494" y="4592802"/>
              <a:ext cx="186242" cy="18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1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869" y="4622574"/>
              <a:ext cx="186242" cy="18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2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367" y="5255942"/>
              <a:ext cx="186242" cy="18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3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4773" y="3145002"/>
              <a:ext cx="186242" cy="18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4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4994" y="4622574"/>
              <a:ext cx="186242" cy="18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5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6094" y="4004381"/>
              <a:ext cx="186242" cy="18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236" name="TextBox 58"/>
            <p:cNvSpPr txBox="1">
              <a:spLocks noChangeArrowheads="1"/>
            </p:cNvSpPr>
            <p:nvPr/>
          </p:nvSpPr>
          <p:spPr bwMode="auto">
            <a:xfrm>
              <a:off x="7356009" y="6145493"/>
              <a:ext cx="364079" cy="514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50237" name="TextBox 59"/>
            <p:cNvSpPr txBox="1">
              <a:spLocks noChangeArrowheads="1"/>
            </p:cNvSpPr>
            <p:nvPr/>
          </p:nvSpPr>
          <p:spPr bwMode="auto">
            <a:xfrm>
              <a:off x="7518869" y="2078202"/>
              <a:ext cx="316226" cy="514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B</a:t>
              </a:r>
            </a:p>
          </p:txBody>
        </p:sp>
        <p:pic>
          <p:nvPicPr>
            <p:cNvPr id="5023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077" y="3238123"/>
              <a:ext cx="304762" cy="3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193" y="5249527"/>
              <a:ext cx="304762" cy="3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4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979" y="5554289"/>
              <a:ext cx="861960" cy="8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4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144" y="3481213"/>
              <a:ext cx="740781" cy="74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42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722" y="3655576"/>
              <a:ext cx="304762" cy="3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21"/>
            <p:cNvSpPr/>
            <p:nvPr/>
          </p:nvSpPr>
          <p:spPr>
            <a:xfrm>
              <a:off x="6702680" y="2406450"/>
              <a:ext cx="843218" cy="1242015"/>
            </a:xfrm>
            <a:custGeom>
              <a:avLst/>
              <a:gdLst>
                <a:gd name="connsiteX0" fmla="*/ 319596 w 843378"/>
                <a:gd name="connsiteY0" fmla="*/ 0 h 1242873"/>
                <a:gd name="connsiteX1" fmla="*/ 292963 w 843378"/>
                <a:gd name="connsiteY1" fmla="*/ 44388 h 1242873"/>
                <a:gd name="connsiteX2" fmla="*/ 284085 w 843378"/>
                <a:gd name="connsiteY2" fmla="*/ 71021 h 1242873"/>
                <a:gd name="connsiteX3" fmla="*/ 239697 w 843378"/>
                <a:gd name="connsiteY3" fmla="*/ 124287 h 1242873"/>
                <a:gd name="connsiteX4" fmla="*/ 230819 w 843378"/>
                <a:gd name="connsiteY4" fmla="*/ 159798 h 1242873"/>
                <a:gd name="connsiteX5" fmla="*/ 221942 w 843378"/>
                <a:gd name="connsiteY5" fmla="*/ 213064 h 1242873"/>
                <a:gd name="connsiteX6" fmla="*/ 204186 w 843378"/>
                <a:gd name="connsiteY6" fmla="*/ 266330 h 1242873"/>
                <a:gd name="connsiteX7" fmla="*/ 195309 w 843378"/>
                <a:gd name="connsiteY7" fmla="*/ 292963 h 1242873"/>
                <a:gd name="connsiteX8" fmla="*/ 177553 w 843378"/>
                <a:gd name="connsiteY8" fmla="*/ 310718 h 1242873"/>
                <a:gd name="connsiteX9" fmla="*/ 168676 w 843378"/>
                <a:gd name="connsiteY9" fmla="*/ 363984 h 1242873"/>
                <a:gd name="connsiteX10" fmla="*/ 142042 w 843378"/>
                <a:gd name="connsiteY10" fmla="*/ 381739 h 1242873"/>
                <a:gd name="connsiteX11" fmla="*/ 106532 w 843378"/>
                <a:gd name="connsiteY11" fmla="*/ 435005 h 1242873"/>
                <a:gd name="connsiteX12" fmla="*/ 79899 w 843378"/>
                <a:gd name="connsiteY12" fmla="*/ 514904 h 1242873"/>
                <a:gd name="connsiteX13" fmla="*/ 71021 w 843378"/>
                <a:gd name="connsiteY13" fmla="*/ 541537 h 1242873"/>
                <a:gd name="connsiteX14" fmla="*/ 53266 w 843378"/>
                <a:gd name="connsiteY14" fmla="*/ 577048 h 1242873"/>
                <a:gd name="connsiteX15" fmla="*/ 44388 w 843378"/>
                <a:gd name="connsiteY15" fmla="*/ 612559 h 1242873"/>
                <a:gd name="connsiteX16" fmla="*/ 35510 w 843378"/>
                <a:gd name="connsiteY16" fmla="*/ 639192 h 1242873"/>
                <a:gd name="connsiteX17" fmla="*/ 26633 w 843378"/>
                <a:gd name="connsiteY17" fmla="*/ 727968 h 1242873"/>
                <a:gd name="connsiteX18" fmla="*/ 17755 w 843378"/>
                <a:gd name="connsiteY18" fmla="*/ 754601 h 1242873"/>
                <a:gd name="connsiteX19" fmla="*/ 0 w 843378"/>
                <a:gd name="connsiteY19" fmla="*/ 932155 h 1242873"/>
                <a:gd name="connsiteX20" fmla="*/ 8877 w 843378"/>
                <a:gd name="connsiteY20" fmla="*/ 958788 h 1242873"/>
                <a:gd name="connsiteX21" fmla="*/ 26633 w 843378"/>
                <a:gd name="connsiteY21" fmla="*/ 976543 h 1242873"/>
                <a:gd name="connsiteX22" fmla="*/ 53266 w 843378"/>
                <a:gd name="connsiteY22" fmla="*/ 1056442 h 1242873"/>
                <a:gd name="connsiteX23" fmla="*/ 62143 w 843378"/>
                <a:gd name="connsiteY23" fmla="*/ 1100831 h 1242873"/>
                <a:gd name="connsiteX24" fmla="*/ 71021 w 843378"/>
                <a:gd name="connsiteY24" fmla="*/ 1127464 h 1242873"/>
                <a:gd name="connsiteX25" fmla="*/ 97654 w 843378"/>
                <a:gd name="connsiteY25" fmla="*/ 1136341 h 1242873"/>
                <a:gd name="connsiteX26" fmla="*/ 133165 w 843378"/>
                <a:gd name="connsiteY26" fmla="*/ 1171852 h 1242873"/>
                <a:gd name="connsiteX27" fmla="*/ 159798 w 843378"/>
                <a:gd name="connsiteY27" fmla="*/ 1180730 h 1242873"/>
                <a:gd name="connsiteX28" fmla="*/ 275208 w 843378"/>
                <a:gd name="connsiteY28" fmla="*/ 1198485 h 1242873"/>
                <a:gd name="connsiteX29" fmla="*/ 692458 w 843378"/>
                <a:gd name="connsiteY29" fmla="*/ 1189607 h 1242873"/>
                <a:gd name="connsiteX30" fmla="*/ 825623 w 843378"/>
                <a:gd name="connsiteY30" fmla="*/ 1198485 h 1242873"/>
                <a:gd name="connsiteX31" fmla="*/ 834501 w 843378"/>
                <a:gd name="connsiteY31" fmla="*/ 1225118 h 1242873"/>
                <a:gd name="connsiteX32" fmla="*/ 843378 w 843378"/>
                <a:gd name="connsiteY32" fmla="*/ 1242873 h 124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43378" h="1242873">
                  <a:moveTo>
                    <a:pt x="319596" y="0"/>
                  </a:moveTo>
                  <a:cubicBezTo>
                    <a:pt x="310718" y="14796"/>
                    <a:pt x="300680" y="28955"/>
                    <a:pt x="292963" y="44388"/>
                  </a:cubicBezTo>
                  <a:cubicBezTo>
                    <a:pt x="288778" y="52758"/>
                    <a:pt x="288270" y="62651"/>
                    <a:pt x="284085" y="71021"/>
                  </a:cubicBezTo>
                  <a:cubicBezTo>
                    <a:pt x="271725" y="95742"/>
                    <a:pt x="259332" y="104652"/>
                    <a:pt x="239697" y="124287"/>
                  </a:cubicBezTo>
                  <a:cubicBezTo>
                    <a:pt x="236738" y="136124"/>
                    <a:pt x="233212" y="147834"/>
                    <a:pt x="230819" y="159798"/>
                  </a:cubicBezTo>
                  <a:cubicBezTo>
                    <a:pt x="227289" y="177449"/>
                    <a:pt x="226308" y="195601"/>
                    <a:pt x="221942" y="213064"/>
                  </a:cubicBezTo>
                  <a:cubicBezTo>
                    <a:pt x="217403" y="231221"/>
                    <a:pt x="210104" y="248575"/>
                    <a:pt x="204186" y="266330"/>
                  </a:cubicBezTo>
                  <a:cubicBezTo>
                    <a:pt x="201227" y="275208"/>
                    <a:pt x="201926" y="286346"/>
                    <a:pt x="195309" y="292963"/>
                  </a:cubicBezTo>
                  <a:lnTo>
                    <a:pt x="177553" y="310718"/>
                  </a:lnTo>
                  <a:cubicBezTo>
                    <a:pt x="174594" y="328473"/>
                    <a:pt x="176726" y="347884"/>
                    <a:pt x="168676" y="363984"/>
                  </a:cubicBezTo>
                  <a:cubicBezTo>
                    <a:pt x="163904" y="373527"/>
                    <a:pt x="149068" y="373709"/>
                    <a:pt x="142042" y="381739"/>
                  </a:cubicBezTo>
                  <a:cubicBezTo>
                    <a:pt x="127990" y="397798"/>
                    <a:pt x="113280" y="414761"/>
                    <a:pt x="106532" y="435005"/>
                  </a:cubicBezTo>
                  <a:lnTo>
                    <a:pt x="79899" y="514904"/>
                  </a:lnTo>
                  <a:cubicBezTo>
                    <a:pt x="76940" y="523782"/>
                    <a:pt x="75206" y="533167"/>
                    <a:pt x="71021" y="541537"/>
                  </a:cubicBezTo>
                  <a:cubicBezTo>
                    <a:pt x="65103" y="553374"/>
                    <a:pt x="57913" y="564657"/>
                    <a:pt x="53266" y="577048"/>
                  </a:cubicBezTo>
                  <a:cubicBezTo>
                    <a:pt x="48982" y="588472"/>
                    <a:pt x="47740" y="600827"/>
                    <a:pt x="44388" y="612559"/>
                  </a:cubicBezTo>
                  <a:cubicBezTo>
                    <a:pt x="41817" y="621557"/>
                    <a:pt x="38469" y="630314"/>
                    <a:pt x="35510" y="639192"/>
                  </a:cubicBezTo>
                  <a:cubicBezTo>
                    <a:pt x="32551" y="668784"/>
                    <a:pt x="31155" y="698574"/>
                    <a:pt x="26633" y="727968"/>
                  </a:cubicBezTo>
                  <a:cubicBezTo>
                    <a:pt x="25210" y="737217"/>
                    <a:pt x="18965" y="745322"/>
                    <a:pt x="17755" y="754601"/>
                  </a:cubicBezTo>
                  <a:cubicBezTo>
                    <a:pt x="10062" y="813581"/>
                    <a:pt x="0" y="932155"/>
                    <a:pt x="0" y="932155"/>
                  </a:cubicBezTo>
                  <a:cubicBezTo>
                    <a:pt x="2959" y="941033"/>
                    <a:pt x="4062" y="950764"/>
                    <a:pt x="8877" y="958788"/>
                  </a:cubicBezTo>
                  <a:cubicBezTo>
                    <a:pt x="13183" y="965965"/>
                    <a:pt x="23694" y="968706"/>
                    <a:pt x="26633" y="976543"/>
                  </a:cubicBezTo>
                  <a:cubicBezTo>
                    <a:pt x="67641" y="1085898"/>
                    <a:pt x="7519" y="987824"/>
                    <a:pt x="53266" y="1056442"/>
                  </a:cubicBezTo>
                  <a:cubicBezTo>
                    <a:pt x="56225" y="1071238"/>
                    <a:pt x="58483" y="1086192"/>
                    <a:pt x="62143" y="1100831"/>
                  </a:cubicBezTo>
                  <a:cubicBezTo>
                    <a:pt x="64413" y="1109910"/>
                    <a:pt x="64404" y="1120847"/>
                    <a:pt x="71021" y="1127464"/>
                  </a:cubicBezTo>
                  <a:cubicBezTo>
                    <a:pt x="77638" y="1134081"/>
                    <a:pt x="88776" y="1133382"/>
                    <a:pt x="97654" y="1136341"/>
                  </a:cubicBezTo>
                  <a:cubicBezTo>
                    <a:pt x="109491" y="1148178"/>
                    <a:pt x="117284" y="1166558"/>
                    <a:pt x="133165" y="1171852"/>
                  </a:cubicBezTo>
                  <a:cubicBezTo>
                    <a:pt x="142043" y="1174811"/>
                    <a:pt x="150663" y="1178700"/>
                    <a:pt x="159798" y="1180730"/>
                  </a:cubicBezTo>
                  <a:cubicBezTo>
                    <a:pt x="181956" y="1185654"/>
                    <a:pt x="255401" y="1195655"/>
                    <a:pt x="275208" y="1198485"/>
                  </a:cubicBezTo>
                  <a:cubicBezTo>
                    <a:pt x="414291" y="1195526"/>
                    <a:pt x="553343" y="1189607"/>
                    <a:pt x="692458" y="1189607"/>
                  </a:cubicBezTo>
                  <a:cubicBezTo>
                    <a:pt x="736945" y="1189607"/>
                    <a:pt x="782464" y="1187695"/>
                    <a:pt x="825623" y="1198485"/>
                  </a:cubicBezTo>
                  <a:cubicBezTo>
                    <a:pt x="834702" y="1200755"/>
                    <a:pt x="831026" y="1216429"/>
                    <a:pt x="834501" y="1225118"/>
                  </a:cubicBezTo>
                  <a:cubicBezTo>
                    <a:pt x="836958" y="1231262"/>
                    <a:pt x="840419" y="1236955"/>
                    <a:pt x="843378" y="124287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Freeform 22"/>
            <p:cNvSpPr/>
            <p:nvPr/>
          </p:nvSpPr>
          <p:spPr>
            <a:xfrm>
              <a:off x="7376350" y="4163394"/>
              <a:ext cx="508644" cy="1686223"/>
            </a:xfrm>
            <a:custGeom>
              <a:avLst/>
              <a:gdLst>
                <a:gd name="connsiteX0" fmla="*/ 390617 w 506665"/>
                <a:gd name="connsiteY0" fmla="*/ 0 h 1686757"/>
                <a:gd name="connsiteX1" fmla="*/ 443883 w 506665"/>
                <a:gd name="connsiteY1" fmla="*/ 8878 h 1686757"/>
                <a:gd name="connsiteX2" fmla="*/ 461639 w 506665"/>
                <a:gd name="connsiteY2" fmla="*/ 26633 h 1686757"/>
                <a:gd name="connsiteX3" fmla="*/ 479394 w 506665"/>
                <a:gd name="connsiteY3" fmla="*/ 97655 h 1686757"/>
                <a:gd name="connsiteX4" fmla="*/ 488272 w 506665"/>
                <a:gd name="connsiteY4" fmla="*/ 230820 h 1686757"/>
                <a:gd name="connsiteX5" fmla="*/ 506027 w 506665"/>
                <a:gd name="connsiteY5" fmla="*/ 301841 h 1686757"/>
                <a:gd name="connsiteX6" fmla="*/ 497149 w 506665"/>
                <a:gd name="connsiteY6" fmla="*/ 825623 h 1686757"/>
                <a:gd name="connsiteX7" fmla="*/ 488272 w 506665"/>
                <a:gd name="connsiteY7" fmla="*/ 852256 h 1686757"/>
                <a:gd name="connsiteX8" fmla="*/ 470516 w 506665"/>
                <a:gd name="connsiteY8" fmla="*/ 976544 h 1686757"/>
                <a:gd name="connsiteX9" fmla="*/ 461639 w 506665"/>
                <a:gd name="connsiteY9" fmla="*/ 1003177 h 1686757"/>
                <a:gd name="connsiteX10" fmla="*/ 435006 w 506665"/>
                <a:gd name="connsiteY10" fmla="*/ 1189608 h 1686757"/>
                <a:gd name="connsiteX11" fmla="*/ 426128 w 506665"/>
                <a:gd name="connsiteY11" fmla="*/ 1216241 h 1686757"/>
                <a:gd name="connsiteX12" fmla="*/ 355106 w 506665"/>
                <a:gd name="connsiteY12" fmla="*/ 1296140 h 1686757"/>
                <a:gd name="connsiteX13" fmla="*/ 328473 w 506665"/>
                <a:gd name="connsiteY13" fmla="*/ 1313895 h 1686757"/>
                <a:gd name="connsiteX14" fmla="*/ 284085 w 506665"/>
                <a:gd name="connsiteY14" fmla="*/ 1349406 h 1686757"/>
                <a:gd name="connsiteX15" fmla="*/ 266330 w 506665"/>
                <a:gd name="connsiteY15" fmla="*/ 1376039 h 1686757"/>
                <a:gd name="connsiteX16" fmla="*/ 213064 w 506665"/>
                <a:gd name="connsiteY16" fmla="*/ 1393794 h 1686757"/>
                <a:gd name="connsiteX17" fmla="*/ 195308 w 506665"/>
                <a:gd name="connsiteY17" fmla="*/ 1411550 h 1686757"/>
                <a:gd name="connsiteX18" fmla="*/ 168675 w 506665"/>
                <a:gd name="connsiteY18" fmla="*/ 1429305 h 1686757"/>
                <a:gd name="connsiteX19" fmla="*/ 159798 w 506665"/>
                <a:gd name="connsiteY19" fmla="*/ 1464816 h 1686757"/>
                <a:gd name="connsiteX20" fmla="*/ 115409 w 506665"/>
                <a:gd name="connsiteY20" fmla="*/ 1509204 h 1686757"/>
                <a:gd name="connsiteX21" fmla="*/ 79899 w 506665"/>
                <a:gd name="connsiteY21" fmla="*/ 1562470 h 1686757"/>
                <a:gd name="connsiteX22" fmla="*/ 62143 w 506665"/>
                <a:gd name="connsiteY22" fmla="*/ 1589103 h 1686757"/>
                <a:gd name="connsiteX23" fmla="*/ 35510 w 506665"/>
                <a:gd name="connsiteY23" fmla="*/ 1624614 h 1686757"/>
                <a:gd name="connsiteX24" fmla="*/ 26633 w 506665"/>
                <a:gd name="connsiteY24" fmla="*/ 1651247 h 1686757"/>
                <a:gd name="connsiteX25" fmla="*/ 8877 w 506665"/>
                <a:gd name="connsiteY25" fmla="*/ 1669002 h 1686757"/>
                <a:gd name="connsiteX26" fmla="*/ 0 w 506665"/>
                <a:gd name="connsiteY26" fmla="*/ 1686757 h 168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6665" h="1686757">
                  <a:moveTo>
                    <a:pt x="390617" y="0"/>
                  </a:moveTo>
                  <a:cubicBezTo>
                    <a:pt x="408372" y="2959"/>
                    <a:pt x="427029" y="2558"/>
                    <a:pt x="443883" y="8878"/>
                  </a:cubicBezTo>
                  <a:cubicBezTo>
                    <a:pt x="451720" y="11817"/>
                    <a:pt x="457333" y="19456"/>
                    <a:pt x="461639" y="26633"/>
                  </a:cubicBezTo>
                  <a:cubicBezTo>
                    <a:pt x="469827" y="40279"/>
                    <a:pt x="477486" y="88114"/>
                    <a:pt x="479394" y="97655"/>
                  </a:cubicBezTo>
                  <a:cubicBezTo>
                    <a:pt x="482353" y="142043"/>
                    <a:pt x="482518" y="186707"/>
                    <a:pt x="488272" y="230820"/>
                  </a:cubicBezTo>
                  <a:cubicBezTo>
                    <a:pt x="491428" y="255017"/>
                    <a:pt x="505663" y="277441"/>
                    <a:pt x="506027" y="301841"/>
                  </a:cubicBezTo>
                  <a:cubicBezTo>
                    <a:pt x="508633" y="476441"/>
                    <a:pt x="502779" y="651095"/>
                    <a:pt x="497149" y="825623"/>
                  </a:cubicBezTo>
                  <a:cubicBezTo>
                    <a:pt x="496847" y="834976"/>
                    <a:pt x="490302" y="843121"/>
                    <a:pt x="488272" y="852256"/>
                  </a:cubicBezTo>
                  <a:cubicBezTo>
                    <a:pt x="473715" y="917765"/>
                    <a:pt x="483955" y="902627"/>
                    <a:pt x="470516" y="976544"/>
                  </a:cubicBezTo>
                  <a:cubicBezTo>
                    <a:pt x="468842" y="985751"/>
                    <a:pt x="464598" y="994299"/>
                    <a:pt x="461639" y="1003177"/>
                  </a:cubicBezTo>
                  <a:cubicBezTo>
                    <a:pt x="452761" y="1065321"/>
                    <a:pt x="454858" y="1130055"/>
                    <a:pt x="435006" y="1189608"/>
                  </a:cubicBezTo>
                  <a:cubicBezTo>
                    <a:pt x="432047" y="1198486"/>
                    <a:pt x="430771" y="1208116"/>
                    <a:pt x="426128" y="1216241"/>
                  </a:cubicBezTo>
                  <a:cubicBezTo>
                    <a:pt x="413945" y="1237561"/>
                    <a:pt x="371767" y="1285033"/>
                    <a:pt x="355106" y="1296140"/>
                  </a:cubicBezTo>
                  <a:cubicBezTo>
                    <a:pt x="346228" y="1302058"/>
                    <a:pt x="336804" y="1307230"/>
                    <a:pt x="328473" y="1313895"/>
                  </a:cubicBezTo>
                  <a:cubicBezTo>
                    <a:pt x="265224" y="1364495"/>
                    <a:pt x="366058" y="1294758"/>
                    <a:pt x="284085" y="1349406"/>
                  </a:cubicBezTo>
                  <a:cubicBezTo>
                    <a:pt x="278167" y="1358284"/>
                    <a:pt x="275378" y="1370384"/>
                    <a:pt x="266330" y="1376039"/>
                  </a:cubicBezTo>
                  <a:cubicBezTo>
                    <a:pt x="250459" y="1385958"/>
                    <a:pt x="213064" y="1393794"/>
                    <a:pt x="213064" y="1393794"/>
                  </a:cubicBezTo>
                  <a:cubicBezTo>
                    <a:pt x="207145" y="1399713"/>
                    <a:pt x="201844" y="1406321"/>
                    <a:pt x="195308" y="1411550"/>
                  </a:cubicBezTo>
                  <a:cubicBezTo>
                    <a:pt x="186976" y="1418215"/>
                    <a:pt x="174593" y="1420427"/>
                    <a:pt x="168675" y="1429305"/>
                  </a:cubicBezTo>
                  <a:cubicBezTo>
                    <a:pt x="161907" y="1439457"/>
                    <a:pt x="166566" y="1454664"/>
                    <a:pt x="159798" y="1464816"/>
                  </a:cubicBezTo>
                  <a:cubicBezTo>
                    <a:pt x="148191" y="1482227"/>
                    <a:pt x="127016" y="1491793"/>
                    <a:pt x="115409" y="1509204"/>
                  </a:cubicBezTo>
                  <a:lnTo>
                    <a:pt x="79899" y="1562470"/>
                  </a:lnTo>
                  <a:cubicBezTo>
                    <a:pt x="73980" y="1571348"/>
                    <a:pt x="68545" y="1580567"/>
                    <a:pt x="62143" y="1589103"/>
                  </a:cubicBezTo>
                  <a:lnTo>
                    <a:pt x="35510" y="1624614"/>
                  </a:lnTo>
                  <a:cubicBezTo>
                    <a:pt x="32551" y="1633492"/>
                    <a:pt x="31448" y="1643223"/>
                    <a:pt x="26633" y="1651247"/>
                  </a:cubicBezTo>
                  <a:cubicBezTo>
                    <a:pt x="22327" y="1658424"/>
                    <a:pt x="13899" y="1662306"/>
                    <a:pt x="8877" y="1669002"/>
                  </a:cubicBezTo>
                  <a:cubicBezTo>
                    <a:pt x="4907" y="1674295"/>
                    <a:pt x="2959" y="1680839"/>
                    <a:pt x="0" y="168675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9" name="任意多边形 68"/>
          <p:cNvSpPr/>
          <p:nvPr/>
        </p:nvSpPr>
        <p:spPr>
          <a:xfrm>
            <a:off x="3006726" y="5033963"/>
            <a:ext cx="701675" cy="620712"/>
          </a:xfrm>
          <a:custGeom>
            <a:avLst/>
            <a:gdLst>
              <a:gd name="connsiteX0" fmla="*/ 0 w 701336"/>
              <a:gd name="connsiteY0" fmla="*/ 0 h 621437"/>
              <a:gd name="connsiteX1" fmla="*/ 44388 w 701336"/>
              <a:gd name="connsiteY1" fmla="*/ 26633 h 621437"/>
              <a:gd name="connsiteX2" fmla="*/ 62144 w 701336"/>
              <a:gd name="connsiteY2" fmla="*/ 44388 h 621437"/>
              <a:gd name="connsiteX3" fmla="*/ 88777 w 701336"/>
              <a:gd name="connsiteY3" fmla="*/ 53266 h 621437"/>
              <a:gd name="connsiteX4" fmla="*/ 142043 w 701336"/>
              <a:gd name="connsiteY4" fmla="*/ 88777 h 621437"/>
              <a:gd name="connsiteX5" fmla="*/ 230819 w 701336"/>
              <a:gd name="connsiteY5" fmla="*/ 115410 h 621437"/>
              <a:gd name="connsiteX6" fmla="*/ 275208 w 701336"/>
              <a:gd name="connsiteY6" fmla="*/ 124287 h 621437"/>
              <a:gd name="connsiteX7" fmla="*/ 346229 w 701336"/>
              <a:gd name="connsiteY7" fmla="*/ 142043 h 621437"/>
              <a:gd name="connsiteX8" fmla="*/ 372862 w 701336"/>
              <a:gd name="connsiteY8" fmla="*/ 168676 h 621437"/>
              <a:gd name="connsiteX9" fmla="*/ 399495 w 701336"/>
              <a:gd name="connsiteY9" fmla="*/ 186431 h 621437"/>
              <a:gd name="connsiteX10" fmla="*/ 435006 w 701336"/>
              <a:gd name="connsiteY10" fmla="*/ 230819 h 621437"/>
              <a:gd name="connsiteX11" fmla="*/ 452761 w 701336"/>
              <a:gd name="connsiteY11" fmla="*/ 301841 h 621437"/>
              <a:gd name="connsiteX12" fmla="*/ 461639 w 701336"/>
              <a:gd name="connsiteY12" fmla="*/ 328474 h 621437"/>
              <a:gd name="connsiteX13" fmla="*/ 479394 w 701336"/>
              <a:gd name="connsiteY13" fmla="*/ 355107 h 621437"/>
              <a:gd name="connsiteX14" fmla="*/ 488272 w 701336"/>
              <a:gd name="connsiteY14" fmla="*/ 381740 h 621437"/>
              <a:gd name="connsiteX15" fmla="*/ 514905 w 701336"/>
              <a:gd name="connsiteY15" fmla="*/ 390617 h 621437"/>
              <a:gd name="connsiteX16" fmla="*/ 541538 w 701336"/>
              <a:gd name="connsiteY16" fmla="*/ 435006 h 621437"/>
              <a:gd name="connsiteX17" fmla="*/ 559293 w 701336"/>
              <a:gd name="connsiteY17" fmla="*/ 461639 h 621437"/>
              <a:gd name="connsiteX18" fmla="*/ 585926 w 701336"/>
              <a:gd name="connsiteY18" fmla="*/ 470516 h 621437"/>
              <a:gd name="connsiteX19" fmla="*/ 612559 w 701336"/>
              <a:gd name="connsiteY19" fmla="*/ 514905 h 621437"/>
              <a:gd name="connsiteX20" fmla="*/ 630314 w 701336"/>
              <a:gd name="connsiteY20" fmla="*/ 541538 h 621437"/>
              <a:gd name="connsiteX21" fmla="*/ 656947 w 701336"/>
              <a:gd name="connsiteY21" fmla="*/ 550415 h 621437"/>
              <a:gd name="connsiteX22" fmla="*/ 692458 w 701336"/>
              <a:gd name="connsiteY22" fmla="*/ 594804 h 621437"/>
              <a:gd name="connsiteX23" fmla="*/ 701336 w 701336"/>
              <a:gd name="connsiteY23" fmla="*/ 621437 h 62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01336" h="621437">
                <a:moveTo>
                  <a:pt x="0" y="0"/>
                </a:moveTo>
                <a:cubicBezTo>
                  <a:pt x="14796" y="8878"/>
                  <a:pt x="30347" y="16604"/>
                  <a:pt x="44388" y="26633"/>
                </a:cubicBezTo>
                <a:cubicBezTo>
                  <a:pt x="51199" y="31498"/>
                  <a:pt x="54967" y="40082"/>
                  <a:pt x="62144" y="44388"/>
                </a:cubicBezTo>
                <a:cubicBezTo>
                  <a:pt x="70168" y="49203"/>
                  <a:pt x="80597" y="48721"/>
                  <a:pt x="88777" y="53266"/>
                </a:cubicBezTo>
                <a:cubicBezTo>
                  <a:pt x="107431" y="63629"/>
                  <a:pt x="121799" y="82029"/>
                  <a:pt x="142043" y="88777"/>
                </a:cubicBezTo>
                <a:cubicBezTo>
                  <a:pt x="186289" y="103526"/>
                  <a:pt x="190578" y="106468"/>
                  <a:pt x="230819" y="115410"/>
                </a:cubicBezTo>
                <a:cubicBezTo>
                  <a:pt x="245549" y="118683"/>
                  <a:pt x="260505" y="120894"/>
                  <a:pt x="275208" y="124287"/>
                </a:cubicBezTo>
                <a:cubicBezTo>
                  <a:pt x="298985" y="129774"/>
                  <a:pt x="346229" y="142043"/>
                  <a:pt x="346229" y="142043"/>
                </a:cubicBezTo>
                <a:cubicBezTo>
                  <a:pt x="355107" y="150921"/>
                  <a:pt x="363217" y="160639"/>
                  <a:pt x="372862" y="168676"/>
                </a:cubicBezTo>
                <a:cubicBezTo>
                  <a:pt x="381059" y="175506"/>
                  <a:pt x="392830" y="178100"/>
                  <a:pt x="399495" y="186431"/>
                </a:cubicBezTo>
                <a:cubicBezTo>
                  <a:pt x="448502" y="247689"/>
                  <a:pt x="358680" y="179936"/>
                  <a:pt x="435006" y="230819"/>
                </a:cubicBezTo>
                <a:cubicBezTo>
                  <a:pt x="440924" y="254493"/>
                  <a:pt x="445044" y="278691"/>
                  <a:pt x="452761" y="301841"/>
                </a:cubicBezTo>
                <a:cubicBezTo>
                  <a:pt x="455720" y="310719"/>
                  <a:pt x="457454" y="320104"/>
                  <a:pt x="461639" y="328474"/>
                </a:cubicBezTo>
                <a:cubicBezTo>
                  <a:pt x="466411" y="338017"/>
                  <a:pt x="474622" y="345564"/>
                  <a:pt x="479394" y="355107"/>
                </a:cubicBezTo>
                <a:cubicBezTo>
                  <a:pt x="483579" y="363477"/>
                  <a:pt x="481655" y="375123"/>
                  <a:pt x="488272" y="381740"/>
                </a:cubicBezTo>
                <a:cubicBezTo>
                  <a:pt x="494889" y="388357"/>
                  <a:pt x="506027" y="387658"/>
                  <a:pt x="514905" y="390617"/>
                </a:cubicBezTo>
                <a:cubicBezTo>
                  <a:pt x="530321" y="436868"/>
                  <a:pt x="513684" y="400188"/>
                  <a:pt x="541538" y="435006"/>
                </a:cubicBezTo>
                <a:cubicBezTo>
                  <a:pt x="548203" y="443338"/>
                  <a:pt x="550961" y="454974"/>
                  <a:pt x="559293" y="461639"/>
                </a:cubicBezTo>
                <a:cubicBezTo>
                  <a:pt x="566600" y="467485"/>
                  <a:pt x="577048" y="467557"/>
                  <a:pt x="585926" y="470516"/>
                </a:cubicBezTo>
                <a:cubicBezTo>
                  <a:pt x="601344" y="516767"/>
                  <a:pt x="584705" y="480087"/>
                  <a:pt x="612559" y="514905"/>
                </a:cubicBezTo>
                <a:cubicBezTo>
                  <a:pt x="619224" y="523237"/>
                  <a:pt x="621982" y="534873"/>
                  <a:pt x="630314" y="541538"/>
                </a:cubicBezTo>
                <a:cubicBezTo>
                  <a:pt x="637621" y="547384"/>
                  <a:pt x="648069" y="547456"/>
                  <a:pt x="656947" y="550415"/>
                </a:cubicBezTo>
                <a:cubicBezTo>
                  <a:pt x="679262" y="617358"/>
                  <a:pt x="646565" y="537438"/>
                  <a:pt x="692458" y="594804"/>
                </a:cubicBezTo>
                <a:cubicBezTo>
                  <a:pt x="698304" y="602111"/>
                  <a:pt x="701336" y="621437"/>
                  <a:pt x="701336" y="6214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任意多边形 69"/>
          <p:cNvSpPr/>
          <p:nvPr/>
        </p:nvSpPr>
        <p:spPr>
          <a:xfrm>
            <a:off x="3708401" y="5780088"/>
            <a:ext cx="187325" cy="239712"/>
          </a:xfrm>
          <a:custGeom>
            <a:avLst/>
            <a:gdLst>
              <a:gd name="connsiteX0" fmla="*/ 0 w 187432"/>
              <a:gd name="connsiteY0" fmla="*/ 239697 h 239697"/>
              <a:gd name="connsiteX1" fmla="*/ 26633 w 187432"/>
              <a:gd name="connsiteY1" fmla="*/ 195309 h 239697"/>
              <a:gd name="connsiteX2" fmla="*/ 53266 w 187432"/>
              <a:gd name="connsiteY2" fmla="*/ 186431 h 239697"/>
              <a:gd name="connsiteX3" fmla="*/ 62143 w 187432"/>
              <a:gd name="connsiteY3" fmla="*/ 159798 h 239697"/>
              <a:gd name="connsiteX4" fmla="*/ 97654 w 187432"/>
              <a:gd name="connsiteY4" fmla="*/ 124287 h 239697"/>
              <a:gd name="connsiteX5" fmla="*/ 115410 w 187432"/>
              <a:gd name="connsiteY5" fmla="*/ 106532 h 239697"/>
              <a:gd name="connsiteX6" fmla="*/ 133165 w 187432"/>
              <a:gd name="connsiteY6" fmla="*/ 79899 h 239697"/>
              <a:gd name="connsiteX7" fmla="*/ 159798 w 187432"/>
              <a:gd name="connsiteY7" fmla="*/ 62144 h 239697"/>
              <a:gd name="connsiteX8" fmla="*/ 177553 w 187432"/>
              <a:gd name="connsiteY8" fmla="*/ 44388 h 239697"/>
              <a:gd name="connsiteX9" fmla="*/ 186431 w 187432"/>
              <a:gd name="connsiteY9" fmla="*/ 17755 h 239697"/>
              <a:gd name="connsiteX10" fmla="*/ 159798 w 187432"/>
              <a:gd name="connsiteY10" fmla="*/ 8878 h 239697"/>
              <a:gd name="connsiteX11" fmla="*/ 159798 w 187432"/>
              <a:gd name="connsiteY11" fmla="*/ 0 h 2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432" h="239697">
                <a:moveTo>
                  <a:pt x="0" y="239697"/>
                </a:moveTo>
                <a:cubicBezTo>
                  <a:pt x="8878" y="224901"/>
                  <a:pt x="14432" y="207510"/>
                  <a:pt x="26633" y="195309"/>
                </a:cubicBezTo>
                <a:cubicBezTo>
                  <a:pt x="33250" y="188692"/>
                  <a:pt x="46649" y="193048"/>
                  <a:pt x="53266" y="186431"/>
                </a:cubicBezTo>
                <a:cubicBezTo>
                  <a:pt x="59883" y="179814"/>
                  <a:pt x="56704" y="167413"/>
                  <a:pt x="62143" y="159798"/>
                </a:cubicBezTo>
                <a:cubicBezTo>
                  <a:pt x="71873" y="146176"/>
                  <a:pt x="85817" y="136124"/>
                  <a:pt x="97654" y="124287"/>
                </a:cubicBezTo>
                <a:cubicBezTo>
                  <a:pt x="103573" y="118369"/>
                  <a:pt x="110767" y="113496"/>
                  <a:pt x="115410" y="106532"/>
                </a:cubicBezTo>
                <a:cubicBezTo>
                  <a:pt x="121328" y="97654"/>
                  <a:pt x="125620" y="87444"/>
                  <a:pt x="133165" y="79899"/>
                </a:cubicBezTo>
                <a:cubicBezTo>
                  <a:pt x="140710" y="72354"/>
                  <a:pt x="151467" y="68809"/>
                  <a:pt x="159798" y="62144"/>
                </a:cubicBezTo>
                <a:cubicBezTo>
                  <a:pt x="166334" y="56915"/>
                  <a:pt x="171635" y="50307"/>
                  <a:pt x="177553" y="44388"/>
                </a:cubicBezTo>
                <a:cubicBezTo>
                  <a:pt x="180512" y="35510"/>
                  <a:pt x="190616" y="26125"/>
                  <a:pt x="186431" y="17755"/>
                </a:cubicBezTo>
                <a:cubicBezTo>
                  <a:pt x="182246" y="9385"/>
                  <a:pt x="167584" y="14069"/>
                  <a:pt x="159798" y="8878"/>
                </a:cubicBezTo>
                <a:cubicBezTo>
                  <a:pt x="157336" y="7236"/>
                  <a:pt x="159798" y="2959"/>
                  <a:pt x="15979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任意多边形 70"/>
          <p:cNvSpPr/>
          <p:nvPr/>
        </p:nvSpPr>
        <p:spPr>
          <a:xfrm>
            <a:off x="6521450" y="3541713"/>
            <a:ext cx="26988" cy="150812"/>
          </a:xfrm>
          <a:custGeom>
            <a:avLst/>
            <a:gdLst>
              <a:gd name="connsiteX0" fmla="*/ 8878 w 26890"/>
              <a:gd name="connsiteY0" fmla="*/ 0 h 150921"/>
              <a:gd name="connsiteX1" fmla="*/ 26633 w 26890"/>
              <a:gd name="connsiteY1" fmla="*/ 44389 h 150921"/>
              <a:gd name="connsiteX2" fmla="*/ 8878 w 26890"/>
              <a:gd name="connsiteY2" fmla="*/ 133165 h 150921"/>
              <a:gd name="connsiteX3" fmla="*/ 0 w 26890"/>
              <a:gd name="connsiteY3" fmla="*/ 150921 h 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90" h="150921">
                <a:moveTo>
                  <a:pt x="8878" y="0"/>
                </a:moveTo>
                <a:cubicBezTo>
                  <a:pt x="14796" y="14796"/>
                  <a:pt x="25310" y="28508"/>
                  <a:pt x="26633" y="44389"/>
                </a:cubicBezTo>
                <a:cubicBezTo>
                  <a:pt x="28604" y="68038"/>
                  <a:pt x="18928" y="108039"/>
                  <a:pt x="8878" y="133165"/>
                </a:cubicBezTo>
                <a:cubicBezTo>
                  <a:pt x="6420" y="139309"/>
                  <a:pt x="2959" y="145002"/>
                  <a:pt x="0" y="1509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2" name="任意多边形 71"/>
          <p:cNvSpPr/>
          <p:nvPr/>
        </p:nvSpPr>
        <p:spPr>
          <a:xfrm>
            <a:off x="5873750" y="3852864"/>
            <a:ext cx="630238" cy="319087"/>
          </a:xfrm>
          <a:custGeom>
            <a:avLst/>
            <a:gdLst>
              <a:gd name="connsiteX0" fmla="*/ 630315 w 630315"/>
              <a:gd name="connsiteY0" fmla="*/ 0 h 319596"/>
              <a:gd name="connsiteX1" fmla="*/ 585926 w 630315"/>
              <a:gd name="connsiteY1" fmla="*/ 35510 h 319596"/>
              <a:gd name="connsiteX2" fmla="*/ 568171 w 630315"/>
              <a:gd name="connsiteY2" fmla="*/ 62143 h 319596"/>
              <a:gd name="connsiteX3" fmla="*/ 523783 w 630315"/>
              <a:gd name="connsiteY3" fmla="*/ 97654 h 319596"/>
              <a:gd name="connsiteX4" fmla="*/ 506027 w 630315"/>
              <a:gd name="connsiteY4" fmla="*/ 115409 h 319596"/>
              <a:gd name="connsiteX5" fmla="*/ 479394 w 630315"/>
              <a:gd name="connsiteY5" fmla="*/ 124287 h 319596"/>
              <a:gd name="connsiteX6" fmla="*/ 452761 w 630315"/>
              <a:gd name="connsiteY6" fmla="*/ 142042 h 319596"/>
              <a:gd name="connsiteX7" fmla="*/ 426128 w 630315"/>
              <a:gd name="connsiteY7" fmla="*/ 150920 h 319596"/>
              <a:gd name="connsiteX8" fmla="*/ 399495 w 630315"/>
              <a:gd name="connsiteY8" fmla="*/ 168675 h 319596"/>
              <a:gd name="connsiteX9" fmla="*/ 372862 w 630315"/>
              <a:gd name="connsiteY9" fmla="*/ 177553 h 319596"/>
              <a:gd name="connsiteX10" fmla="*/ 346229 w 630315"/>
              <a:gd name="connsiteY10" fmla="*/ 195308 h 319596"/>
              <a:gd name="connsiteX11" fmla="*/ 301841 w 630315"/>
              <a:gd name="connsiteY11" fmla="*/ 230819 h 319596"/>
              <a:gd name="connsiteX12" fmla="*/ 248575 w 630315"/>
              <a:gd name="connsiteY12" fmla="*/ 248574 h 319596"/>
              <a:gd name="connsiteX13" fmla="*/ 221942 w 630315"/>
              <a:gd name="connsiteY13" fmla="*/ 257452 h 319596"/>
              <a:gd name="connsiteX14" fmla="*/ 177554 w 630315"/>
              <a:gd name="connsiteY14" fmla="*/ 284085 h 319596"/>
              <a:gd name="connsiteX15" fmla="*/ 124288 w 630315"/>
              <a:gd name="connsiteY15" fmla="*/ 310718 h 319596"/>
              <a:gd name="connsiteX16" fmla="*/ 53266 w 630315"/>
              <a:gd name="connsiteY16" fmla="*/ 301841 h 319596"/>
              <a:gd name="connsiteX17" fmla="*/ 0 w 630315"/>
              <a:gd name="connsiteY17" fmla="*/ 319596 h 31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0315" h="319596">
                <a:moveTo>
                  <a:pt x="630315" y="0"/>
                </a:moveTo>
                <a:cubicBezTo>
                  <a:pt x="615519" y="11837"/>
                  <a:pt x="599325" y="22112"/>
                  <a:pt x="585926" y="35510"/>
                </a:cubicBezTo>
                <a:cubicBezTo>
                  <a:pt x="578381" y="43054"/>
                  <a:pt x="574836" y="53811"/>
                  <a:pt x="568171" y="62143"/>
                </a:cubicBezTo>
                <a:cubicBezTo>
                  <a:pt x="549117" y="85962"/>
                  <a:pt x="549420" y="77145"/>
                  <a:pt x="523783" y="97654"/>
                </a:cubicBezTo>
                <a:cubicBezTo>
                  <a:pt x="517247" y="102883"/>
                  <a:pt x="513204" y="111103"/>
                  <a:pt x="506027" y="115409"/>
                </a:cubicBezTo>
                <a:cubicBezTo>
                  <a:pt x="498003" y="120224"/>
                  <a:pt x="487764" y="120102"/>
                  <a:pt x="479394" y="124287"/>
                </a:cubicBezTo>
                <a:cubicBezTo>
                  <a:pt x="469851" y="129059"/>
                  <a:pt x="462304" y="137270"/>
                  <a:pt x="452761" y="142042"/>
                </a:cubicBezTo>
                <a:cubicBezTo>
                  <a:pt x="444391" y="146227"/>
                  <a:pt x="434498" y="146735"/>
                  <a:pt x="426128" y="150920"/>
                </a:cubicBezTo>
                <a:cubicBezTo>
                  <a:pt x="416585" y="155692"/>
                  <a:pt x="409038" y="163903"/>
                  <a:pt x="399495" y="168675"/>
                </a:cubicBezTo>
                <a:cubicBezTo>
                  <a:pt x="391125" y="172860"/>
                  <a:pt x="381232" y="173368"/>
                  <a:pt x="372862" y="177553"/>
                </a:cubicBezTo>
                <a:cubicBezTo>
                  <a:pt x="363319" y="182325"/>
                  <a:pt x="354560" y="188643"/>
                  <a:pt x="346229" y="195308"/>
                </a:cubicBezTo>
                <a:cubicBezTo>
                  <a:pt x="323168" y="213757"/>
                  <a:pt x="332585" y="217155"/>
                  <a:pt x="301841" y="230819"/>
                </a:cubicBezTo>
                <a:cubicBezTo>
                  <a:pt x="284738" y="238420"/>
                  <a:pt x="266330" y="242656"/>
                  <a:pt x="248575" y="248574"/>
                </a:cubicBezTo>
                <a:lnTo>
                  <a:pt x="221942" y="257452"/>
                </a:lnTo>
                <a:cubicBezTo>
                  <a:pt x="187262" y="292134"/>
                  <a:pt x="223653" y="261036"/>
                  <a:pt x="177554" y="284085"/>
                </a:cubicBezTo>
                <a:cubicBezTo>
                  <a:pt x="108716" y="318504"/>
                  <a:pt x="191230" y="288406"/>
                  <a:pt x="124288" y="310718"/>
                </a:cubicBezTo>
                <a:cubicBezTo>
                  <a:pt x="100614" y="307759"/>
                  <a:pt x="77064" y="300141"/>
                  <a:pt x="53266" y="301841"/>
                </a:cubicBezTo>
                <a:cubicBezTo>
                  <a:pt x="34598" y="303174"/>
                  <a:pt x="0" y="319596"/>
                  <a:pt x="0" y="3195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" name="任意多边形 72"/>
          <p:cNvSpPr/>
          <p:nvPr/>
        </p:nvSpPr>
        <p:spPr>
          <a:xfrm>
            <a:off x="5651501" y="4367214"/>
            <a:ext cx="1173163" cy="1260475"/>
          </a:xfrm>
          <a:custGeom>
            <a:avLst/>
            <a:gdLst>
              <a:gd name="connsiteX0" fmla="*/ 17755 w 1171852"/>
              <a:gd name="connsiteY0" fmla="*/ 0 h 1260629"/>
              <a:gd name="connsiteX1" fmla="*/ 8877 w 1171852"/>
              <a:gd name="connsiteY1" fmla="*/ 62143 h 1260629"/>
              <a:gd name="connsiteX2" fmla="*/ 0 w 1171852"/>
              <a:gd name="connsiteY2" fmla="*/ 97654 h 1260629"/>
              <a:gd name="connsiteX3" fmla="*/ 8877 w 1171852"/>
              <a:gd name="connsiteY3" fmla="*/ 159798 h 1260629"/>
              <a:gd name="connsiteX4" fmla="*/ 17755 w 1171852"/>
              <a:gd name="connsiteY4" fmla="*/ 186431 h 1260629"/>
              <a:gd name="connsiteX5" fmla="*/ 71021 w 1171852"/>
              <a:gd name="connsiteY5" fmla="*/ 230819 h 1260629"/>
              <a:gd name="connsiteX6" fmla="*/ 79899 w 1171852"/>
              <a:gd name="connsiteY6" fmla="*/ 257452 h 1260629"/>
              <a:gd name="connsiteX7" fmla="*/ 115409 w 1171852"/>
              <a:gd name="connsiteY7" fmla="*/ 310718 h 1260629"/>
              <a:gd name="connsiteX8" fmla="*/ 124287 w 1171852"/>
              <a:gd name="connsiteY8" fmla="*/ 337351 h 1260629"/>
              <a:gd name="connsiteX9" fmla="*/ 159798 w 1171852"/>
              <a:gd name="connsiteY9" fmla="*/ 381739 h 1260629"/>
              <a:gd name="connsiteX10" fmla="*/ 195308 w 1171852"/>
              <a:gd name="connsiteY10" fmla="*/ 417250 h 1260629"/>
              <a:gd name="connsiteX11" fmla="*/ 204186 w 1171852"/>
              <a:gd name="connsiteY11" fmla="*/ 443883 h 1260629"/>
              <a:gd name="connsiteX12" fmla="*/ 230819 w 1171852"/>
              <a:gd name="connsiteY12" fmla="*/ 452761 h 1260629"/>
              <a:gd name="connsiteX13" fmla="*/ 257452 w 1171852"/>
              <a:gd name="connsiteY13" fmla="*/ 470516 h 1260629"/>
              <a:gd name="connsiteX14" fmla="*/ 284085 w 1171852"/>
              <a:gd name="connsiteY14" fmla="*/ 497149 h 1260629"/>
              <a:gd name="connsiteX15" fmla="*/ 310718 w 1171852"/>
              <a:gd name="connsiteY15" fmla="*/ 506027 h 1260629"/>
              <a:gd name="connsiteX16" fmla="*/ 337351 w 1171852"/>
              <a:gd name="connsiteY16" fmla="*/ 523782 h 1260629"/>
              <a:gd name="connsiteX17" fmla="*/ 390617 w 1171852"/>
              <a:gd name="connsiteY17" fmla="*/ 541537 h 1260629"/>
              <a:gd name="connsiteX18" fmla="*/ 417250 w 1171852"/>
              <a:gd name="connsiteY18" fmla="*/ 550415 h 1260629"/>
              <a:gd name="connsiteX19" fmla="*/ 443883 w 1171852"/>
              <a:gd name="connsiteY19" fmla="*/ 559293 h 1260629"/>
              <a:gd name="connsiteX20" fmla="*/ 506027 w 1171852"/>
              <a:gd name="connsiteY20" fmla="*/ 577048 h 1260629"/>
              <a:gd name="connsiteX21" fmla="*/ 532660 w 1171852"/>
              <a:gd name="connsiteY21" fmla="*/ 594803 h 1260629"/>
              <a:gd name="connsiteX22" fmla="*/ 585926 w 1171852"/>
              <a:gd name="connsiteY22" fmla="*/ 621436 h 1260629"/>
              <a:gd name="connsiteX23" fmla="*/ 603681 w 1171852"/>
              <a:gd name="connsiteY23" fmla="*/ 648069 h 1260629"/>
              <a:gd name="connsiteX24" fmla="*/ 639192 w 1171852"/>
              <a:gd name="connsiteY24" fmla="*/ 683580 h 1260629"/>
              <a:gd name="connsiteX25" fmla="*/ 648069 w 1171852"/>
              <a:gd name="connsiteY25" fmla="*/ 710213 h 1260629"/>
              <a:gd name="connsiteX26" fmla="*/ 701335 w 1171852"/>
              <a:gd name="connsiteY26" fmla="*/ 781235 h 1260629"/>
              <a:gd name="connsiteX27" fmla="*/ 710213 w 1171852"/>
              <a:gd name="connsiteY27" fmla="*/ 807868 h 1260629"/>
              <a:gd name="connsiteX28" fmla="*/ 745724 w 1171852"/>
              <a:gd name="connsiteY28" fmla="*/ 852256 h 1260629"/>
              <a:gd name="connsiteX29" fmla="*/ 772357 w 1171852"/>
              <a:gd name="connsiteY29" fmla="*/ 896644 h 1260629"/>
              <a:gd name="connsiteX30" fmla="*/ 781234 w 1171852"/>
              <a:gd name="connsiteY30" fmla="*/ 923277 h 1260629"/>
              <a:gd name="connsiteX31" fmla="*/ 816745 w 1171852"/>
              <a:gd name="connsiteY31" fmla="*/ 967666 h 1260629"/>
              <a:gd name="connsiteX32" fmla="*/ 852256 w 1171852"/>
              <a:gd name="connsiteY32" fmla="*/ 1012054 h 1260629"/>
              <a:gd name="connsiteX33" fmla="*/ 878889 w 1171852"/>
              <a:gd name="connsiteY33" fmla="*/ 1056442 h 1260629"/>
              <a:gd name="connsiteX34" fmla="*/ 905522 w 1171852"/>
              <a:gd name="connsiteY34" fmla="*/ 1065320 h 1260629"/>
              <a:gd name="connsiteX35" fmla="*/ 932155 w 1171852"/>
              <a:gd name="connsiteY35" fmla="*/ 1083075 h 1260629"/>
              <a:gd name="connsiteX36" fmla="*/ 949910 w 1171852"/>
              <a:gd name="connsiteY36" fmla="*/ 1100831 h 1260629"/>
              <a:gd name="connsiteX37" fmla="*/ 976543 w 1171852"/>
              <a:gd name="connsiteY37" fmla="*/ 1109708 h 1260629"/>
              <a:gd name="connsiteX38" fmla="*/ 1020932 w 1171852"/>
              <a:gd name="connsiteY38" fmla="*/ 1136341 h 1260629"/>
              <a:gd name="connsiteX39" fmla="*/ 1065320 w 1171852"/>
              <a:gd name="connsiteY39" fmla="*/ 1162974 h 1260629"/>
              <a:gd name="connsiteX40" fmla="*/ 1109708 w 1171852"/>
              <a:gd name="connsiteY40" fmla="*/ 1189607 h 1260629"/>
              <a:gd name="connsiteX41" fmla="*/ 1127464 w 1171852"/>
              <a:gd name="connsiteY41" fmla="*/ 1207363 h 1260629"/>
              <a:gd name="connsiteX42" fmla="*/ 1154097 w 1171852"/>
              <a:gd name="connsiteY42" fmla="*/ 1225118 h 1260629"/>
              <a:gd name="connsiteX43" fmla="*/ 1171852 w 1171852"/>
              <a:gd name="connsiteY43" fmla="*/ 1260629 h 126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71852" h="1260629">
                <a:moveTo>
                  <a:pt x="17755" y="0"/>
                </a:moveTo>
                <a:cubicBezTo>
                  <a:pt x="14796" y="20714"/>
                  <a:pt x="12620" y="41556"/>
                  <a:pt x="8877" y="62143"/>
                </a:cubicBezTo>
                <a:cubicBezTo>
                  <a:pt x="6694" y="74147"/>
                  <a:pt x="0" y="85453"/>
                  <a:pt x="0" y="97654"/>
                </a:cubicBezTo>
                <a:cubicBezTo>
                  <a:pt x="0" y="118579"/>
                  <a:pt x="4773" y="139279"/>
                  <a:pt x="8877" y="159798"/>
                </a:cubicBezTo>
                <a:cubicBezTo>
                  <a:pt x="10712" y="168974"/>
                  <a:pt x="12564" y="178645"/>
                  <a:pt x="17755" y="186431"/>
                </a:cubicBezTo>
                <a:cubicBezTo>
                  <a:pt x="31427" y="206938"/>
                  <a:pt x="51368" y="217717"/>
                  <a:pt x="71021" y="230819"/>
                </a:cubicBezTo>
                <a:cubicBezTo>
                  <a:pt x="73980" y="239697"/>
                  <a:pt x="75354" y="249272"/>
                  <a:pt x="79899" y="257452"/>
                </a:cubicBezTo>
                <a:cubicBezTo>
                  <a:pt x="90262" y="276106"/>
                  <a:pt x="108661" y="290474"/>
                  <a:pt x="115409" y="310718"/>
                </a:cubicBezTo>
                <a:cubicBezTo>
                  <a:pt x="118368" y="319596"/>
                  <a:pt x="120102" y="328981"/>
                  <a:pt x="124287" y="337351"/>
                </a:cubicBezTo>
                <a:cubicBezTo>
                  <a:pt x="135487" y="359751"/>
                  <a:pt x="143282" y="365223"/>
                  <a:pt x="159798" y="381739"/>
                </a:cubicBezTo>
                <a:cubicBezTo>
                  <a:pt x="183469" y="452758"/>
                  <a:pt x="147962" y="369904"/>
                  <a:pt x="195308" y="417250"/>
                </a:cubicBezTo>
                <a:cubicBezTo>
                  <a:pt x="201925" y="423867"/>
                  <a:pt x="197569" y="437266"/>
                  <a:pt x="204186" y="443883"/>
                </a:cubicBezTo>
                <a:cubicBezTo>
                  <a:pt x="210803" y="450500"/>
                  <a:pt x="222449" y="448576"/>
                  <a:pt x="230819" y="452761"/>
                </a:cubicBezTo>
                <a:cubicBezTo>
                  <a:pt x="240362" y="457533"/>
                  <a:pt x="249255" y="463686"/>
                  <a:pt x="257452" y="470516"/>
                </a:cubicBezTo>
                <a:cubicBezTo>
                  <a:pt x="267097" y="478553"/>
                  <a:pt x="273639" y="490185"/>
                  <a:pt x="284085" y="497149"/>
                </a:cubicBezTo>
                <a:cubicBezTo>
                  <a:pt x="291871" y="502340"/>
                  <a:pt x="302348" y="501842"/>
                  <a:pt x="310718" y="506027"/>
                </a:cubicBezTo>
                <a:cubicBezTo>
                  <a:pt x="320261" y="510799"/>
                  <a:pt x="327601" y="519449"/>
                  <a:pt x="337351" y="523782"/>
                </a:cubicBezTo>
                <a:cubicBezTo>
                  <a:pt x="354454" y="531383"/>
                  <a:pt x="372862" y="535619"/>
                  <a:pt x="390617" y="541537"/>
                </a:cubicBezTo>
                <a:lnTo>
                  <a:pt x="417250" y="550415"/>
                </a:lnTo>
                <a:cubicBezTo>
                  <a:pt x="426128" y="553374"/>
                  <a:pt x="434804" y="557024"/>
                  <a:pt x="443883" y="559293"/>
                </a:cubicBezTo>
                <a:cubicBezTo>
                  <a:pt x="455266" y="562139"/>
                  <a:pt x="493287" y="570678"/>
                  <a:pt x="506027" y="577048"/>
                </a:cubicBezTo>
                <a:cubicBezTo>
                  <a:pt x="515570" y="581820"/>
                  <a:pt x="523117" y="590031"/>
                  <a:pt x="532660" y="594803"/>
                </a:cubicBezTo>
                <a:cubicBezTo>
                  <a:pt x="606170" y="631558"/>
                  <a:pt x="509600" y="570553"/>
                  <a:pt x="585926" y="621436"/>
                </a:cubicBezTo>
                <a:cubicBezTo>
                  <a:pt x="591844" y="630314"/>
                  <a:pt x="596737" y="639968"/>
                  <a:pt x="603681" y="648069"/>
                </a:cubicBezTo>
                <a:cubicBezTo>
                  <a:pt x="614575" y="660779"/>
                  <a:pt x="639192" y="683580"/>
                  <a:pt x="639192" y="683580"/>
                </a:cubicBezTo>
                <a:cubicBezTo>
                  <a:pt x="642151" y="692458"/>
                  <a:pt x="643254" y="702189"/>
                  <a:pt x="648069" y="710213"/>
                </a:cubicBezTo>
                <a:cubicBezTo>
                  <a:pt x="679620" y="762799"/>
                  <a:pt x="664481" y="670677"/>
                  <a:pt x="701335" y="781235"/>
                </a:cubicBezTo>
                <a:cubicBezTo>
                  <a:pt x="704294" y="790113"/>
                  <a:pt x="706028" y="799498"/>
                  <a:pt x="710213" y="807868"/>
                </a:cubicBezTo>
                <a:cubicBezTo>
                  <a:pt x="721413" y="830268"/>
                  <a:pt x="729208" y="835740"/>
                  <a:pt x="745724" y="852256"/>
                </a:cubicBezTo>
                <a:cubicBezTo>
                  <a:pt x="770871" y="927702"/>
                  <a:pt x="735799" y="835714"/>
                  <a:pt x="772357" y="896644"/>
                </a:cubicBezTo>
                <a:cubicBezTo>
                  <a:pt x="777172" y="904668"/>
                  <a:pt x="777049" y="914907"/>
                  <a:pt x="781234" y="923277"/>
                </a:cubicBezTo>
                <a:cubicBezTo>
                  <a:pt x="799448" y="959705"/>
                  <a:pt x="794729" y="940144"/>
                  <a:pt x="816745" y="967666"/>
                </a:cubicBezTo>
                <a:cubicBezTo>
                  <a:pt x="861530" y="1023650"/>
                  <a:pt x="809393" y="969193"/>
                  <a:pt x="852256" y="1012054"/>
                </a:cubicBezTo>
                <a:cubicBezTo>
                  <a:pt x="859239" y="1033005"/>
                  <a:pt x="858577" y="1044255"/>
                  <a:pt x="878889" y="1056442"/>
                </a:cubicBezTo>
                <a:cubicBezTo>
                  <a:pt x="886913" y="1061257"/>
                  <a:pt x="897152" y="1061135"/>
                  <a:pt x="905522" y="1065320"/>
                </a:cubicBezTo>
                <a:cubicBezTo>
                  <a:pt x="915065" y="1070092"/>
                  <a:pt x="923824" y="1076410"/>
                  <a:pt x="932155" y="1083075"/>
                </a:cubicBezTo>
                <a:cubicBezTo>
                  <a:pt x="938691" y="1088304"/>
                  <a:pt x="942733" y="1096525"/>
                  <a:pt x="949910" y="1100831"/>
                </a:cubicBezTo>
                <a:cubicBezTo>
                  <a:pt x="957934" y="1105646"/>
                  <a:pt x="967665" y="1106749"/>
                  <a:pt x="976543" y="1109708"/>
                </a:cubicBezTo>
                <a:cubicBezTo>
                  <a:pt x="1021535" y="1154700"/>
                  <a:pt x="963306" y="1101765"/>
                  <a:pt x="1020932" y="1136341"/>
                </a:cubicBezTo>
                <a:cubicBezTo>
                  <a:pt x="1081862" y="1172899"/>
                  <a:pt x="989874" y="1137827"/>
                  <a:pt x="1065320" y="1162974"/>
                </a:cubicBezTo>
                <a:cubicBezTo>
                  <a:pt x="1110306" y="1207962"/>
                  <a:pt x="1052088" y="1155035"/>
                  <a:pt x="1109708" y="1189607"/>
                </a:cubicBezTo>
                <a:cubicBezTo>
                  <a:pt x="1116885" y="1193913"/>
                  <a:pt x="1120928" y="1202134"/>
                  <a:pt x="1127464" y="1207363"/>
                </a:cubicBezTo>
                <a:cubicBezTo>
                  <a:pt x="1135796" y="1214028"/>
                  <a:pt x="1145219" y="1219200"/>
                  <a:pt x="1154097" y="1225118"/>
                </a:cubicBezTo>
                <a:cubicBezTo>
                  <a:pt x="1164297" y="1255721"/>
                  <a:pt x="1156357" y="1245134"/>
                  <a:pt x="1171852" y="12606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" name="任意多边形 73"/>
          <p:cNvSpPr/>
          <p:nvPr/>
        </p:nvSpPr>
        <p:spPr>
          <a:xfrm>
            <a:off x="6691313" y="5602288"/>
            <a:ext cx="195262" cy="373062"/>
          </a:xfrm>
          <a:custGeom>
            <a:avLst/>
            <a:gdLst>
              <a:gd name="connsiteX0" fmla="*/ 0 w 195309"/>
              <a:gd name="connsiteY0" fmla="*/ 372862 h 372862"/>
              <a:gd name="connsiteX1" fmla="*/ 44388 w 195309"/>
              <a:gd name="connsiteY1" fmla="*/ 355107 h 372862"/>
              <a:gd name="connsiteX2" fmla="*/ 62144 w 195309"/>
              <a:gd name="connsiteY2" fmla="*/ 337351 h 372862"/>
              <a:gd name="connsiteX3" fmla="*/ 88777 w 195309"/>
              <a:gd name="connsiteY3" fmla="*/ 319596 h 372862"/>
              <a:gd name="connsiteX4" fmla="*/ 133165 w 195309"/>
              <a:gd name="connsiteY4" fmla="*/ 284085 h 372862"/>
              <a:gd name="connsiteX5" fmla="*/ 142043 w 195309"/>
              <a:gd name="connsiteY5" fmla="*/ 257452 h 372862"/>
              <a:gd name="connsiteX6" fmla="*/ 168676 w 195309"/>
              <a:gd name="connsiteY6" fmla="*/ 239697 h 372862"/>
              <a:gd name="connsiteX7" fmla="*/ 186431 w 195309"/>
              <a:gd name="connsiteY7" fmla="*/ 186431 h 372862"/>
              <a:gd name="connsiteX8" fmla="*/ 195309 w 195309"/>
              <a:gd name="connsiteY8" fmla="*/ 159798 h 372862"/>
              <a:gd name="connsiteX9" fmla="*/ 186431 w 195309"/>
              <a:gd name="connsiteY9" fmla="*/ 133165 h 372862"/>
              <a:gd name="connsiteX10" fmla="*/ 150920 w 195309"/>
              <a:gd name="connsiteY10" fmla="*/ 88776 h 372862"/>
              <a:gd name="connsiteX11" fmla="*/ 133165 w 195309"/>
              <a:gd name="connsiteY11" fmla="*/ 0 h 3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5309" h="372862">
                <a:moveTo>
                  <a:pt x="0" y="372862"/>
                </a:moveTo>
                <a:cubicBezTo>
                  <a:pt x="14796" y="366944"/>
                  <a:pt x="30552" y="363013"/>
                  <a:pt x="44388" y="355107"/>
                </a:cubicBezTo>
                <a:cubicBezTo>
                  <a:pt x="51655" y="350954"/>
                  <a:pt x="55608" y="342580"/>
                  <a:pt x="62144" y="337351"/>
                </a:cubicBezTo>
                <a:cubicBezTo>
                  <a:pt x="70476" y="330686"/>
                  <a:pt x="80446" y="326261"/>
                  <a:pt x="88777" y="319596"/>
                </a:cubicBezTo>
                <a:cubicBezTo>
                  <a:pt x="152026" y="268996"/>
                  <a:pt x="51192" y="338733"/>
                  <a:pt x="133165" y="284085"/>
                </a:cubicBezTo>
                <a:cubicBezTo>
                  <a:pt x="136124" y="275207"/>
                  <a:pt x="136197" y="264759"/>
                  <a:pt x="142043" y="257452"/>
                </a:cubicBezTo>
                <a:cubicBezTo>
                  <a:pt x="148708" y="249121"/>
                  <a:pt x="163021" y="248745"/>
                  <a:pt x="168676" y="239697"/>
                </a:cubicBezTo>
                <a:cubicBezTo>
                  <a:pt x="178595" y="223826"/>
                  <a:pt x="180513" y="204186"/>
                  <a:pt x="186431" y="186431"/>
                </a:cubicBezTo>
                <a:lnTo>
                  <a:pt x="195309" y="159798"/>
                </a:lnTo>
                <a:cubicBezTo>
                  <a:pt x="192350" y="150920"/>
                  <a:pt x="190616" y="141535"/>
                  <a:pt x="186431" y="133165"/>
                </a:cubicBezTo>
                <a:cubicBezTo>
                  <a:pt x="175231" y="110766"/>
                  <a:pt x="167435" y="105291"/>
                  <a:pt x="150920" y="88776"/>
                </a:cubicBezTo>
                <a:cubicBezTo>
                  <a:pt x="129422" y="24281"/>
                  <a:pt x="133165" y="54226"/>
                  <a:pt x="13316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Freeform 74"/>
          <p:cNvSpPr/>
          <p:nvPr/>
        </p:nvSpPr>
        <p:spPr>
          <a:xfrm>
            <a:off x="2979738" y="3506789"/>
            <a:ext cx="684212" cy="1233487"/>
          </a:xfrm>
          <a:custGeom>
            <a:avLst/>
            <a:gdLst>
              <a:gd name="connsiteX0" fmla="*/ 0 w 683580"/>
              <a:gd name="connsiteY0" fmla="*/ 1233996 h 1233996"/>
              <a:gd name="connsiteX1" fmla="*/ 17755 w 683580"/>
              <a:gd name="connsiteY1" fmla="*/ 1189607 h 1233996"/>
              <a:gd name="connsiteX2" fmla="*/ 35511 w 683580"/>
              <a:gd name="connsiteY2" fmla="*/ 1127464 h 1233996"/>
              <a:gd name="connsiteX3" fmla="*/ 71021 w 683580"/>
              <a:gd name="connsiteY3" fmla="*/ 1083075 h 1233996"/>
              <a:gd name="connsiteX4" fmla="*/ 88777 w 683580"/>
              <a:gd name="connsiteY4" fmla="*/ 1029809 h 1233996"/>
              <a:gd name="connsiteX5" fmla="*/ 97654 w 683580"/>
              <a:gd name="connsiteY5" fmla="*/ 994299 h 1233996"/>
              <a:gd name="connsiteX6" fmla="*/ 115410 w 683580"/>
              <a:gd name="connsiteY6" fmla="*/ 941033 h 1233996"/>
              <a:gd name="connsiteX7" fmla="*/ 159798 w 683580"/>
              <a:gd name="connsiteY7" fmla="*/ 905522 h 1233996"/>
              <a:gd name="connsiteX8" fmla="*/ 195309 w 683580"/>
              <a:gd name="connsiteY8" fmla="*/ 861134 h 1233996"/>
              <a:gd name="connsiteX9" fmla="*/ 248575 w 683580"/>
              <a:gd name="connsiteY9" fmla="*/ 825623 h 1233996"/>
              <a:gd name="connsiteX10" fmla="*/ 292963 w 683580"/>
              <a:gd name="connsiteY10" fmla="*/ 772357 h 1233996"/>
              <a:gd name="connsiteX11" fmla="*/ 337351 w 683580"/>
              <a:gd name="connsiteY11" fmla="*/ 736846 h 1233996"/>
              <a:gd name="connsiteX12" fmla="*/ 381740 w 683580"/>
              <a:gd name="connsiteY12" fmla="*/ 692458 h 1233996"/>
              <a:gd name="connsiteX13" fmla="*/ 399495 w 683580"/>
              <a:gd name="connsiteY13" fmla="*/ 665825 h 1233996"/>
              <a:gd name="connsiteX14" fmla="*/ 426128 w 683580"/>
              <a:gd name="connsiteY14" fmla="*/ 656947 h 1233996"/>
              <a:gd name="connsiteX15" fmla="*/ 479394 w 683580"/>
              <a:gd name="connsiteY15" fmla="*/ 621437 h 1233996"/>
              <a:gd name="connsiteX16" fmla="*/ 523782 w 683580"/>
              <a:gd name="connsiteY16" fmla="*/ 594803 h 1233996"/>
              <a:gd name="connsiteX17" fmla="*/ 568171 w 683580"/>
              <a:gd name="connsiteY17" fmla="*/ 568170 h 1233996"/>
              <a:gd name="connsiteX18" fmla="*/ 594804 w 683580"/>
              <a:gd name="connsiteY18" fmla="*/ 541537 h 1233996"/>
              <a:gd name="connsiteX19" fmla="*/ 603681 w 683580"/>
              <a:gd name="connsiteY19" fmla="*/ 514904 h 1233996"/>
              <a:gd name="connsiteX20" fmla="*/ 648070 w 683580"/>
              <a:gd name="connsiteY20" fmla="*/ 470516 h 1233996"/>
              <a:gd name="connsiteX21" fmla="*/ 656947 w 683580"/>
              <a:gd name="connsiteY21" fmla="*/ 443883 h 1233996"/>
              <a:gd name="connsiteX22" fmla="*/ 674703 w 683580"/>
              <a:gd name="connsiteY22" fmla="*/ 310718 h 1233996"/>
              <a:gd name="connsiteX23" fmla="*/ 683580 w 683580"/>
              <a:gd name="connsiteY23" fmla="*/ 284085 h 1233996"/>
              <a:gd name="connsiteX24" fmla="*/ 665825 w 683580"/>
              <a:gd name="connsiteY24" fmla="*/ 124287 h 1233996"/>
              <a:gd name="connsiteX25" fmla="*/ 656947 w 683580"/>
              <a:gd name="connsiteY25" fmla="*/ 44388 h 1233996"/>
              <a:gd name="connsiteX26" fmla="*/ 603681 w 683580"/>
              <a:gd name="connsiteY26" fmla="*/ 17755 h 1233996"/>
              <a:gd name="connsiteX27" fmla="*/ 594804 w 683580"/>
              <a:gd name="connsiteY27" fmla="*/ 0 h 123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3580" h="1233996">
                <a:moveTo>
                  <a:pt x="0" y="1233996"/>
                </a:moveTo>
                <a:cubicBezTo>
                  <a:pt x="5918" y="1219200"/>
                  <a:pt x="12716" y="1204725"/>
                  <a:pt x="17755" y="1189607"/>
                </a:cubicBezTo>
                <a:cubicBezTo>
                  <a:pt x="23444" y="1172540"/>
                  <a:pt x="26961" y="1144563"/>
                  <a:pt x="35511" y="1127464"/>
                </a:cubicBezTo>
                <a:cubicBezTo>
                  <a:pt x="46710" y="1105066"/>
                  <a:pt x="54507" y="1099590"/>
                  <a:pt x="71021" y="1083075"/>
                </a:cubicBezTo>
                <a:cubicBezTo>
                  <a:pt x="76940" y="1065320"/>
                  <a:pt x="84238" y="1047966"/>
                  <a:pt x="88777" y="1029809"/>
                </a:cubicBezTo>
                <a:cubicBezTo>
                  <a:pt x="91736" y="1017972"/>
                  <a:pt x="94148" y="1005985"/>
                  <a:pt x="97654" y="994299"/>
                </a:cubicBezTo>
                <a:cubicBezTo>
                  <a:pt x="103032" y="976372"/>
                  <a:pt x="102176" y="954267"/>
                  <a:pt x="115410" y="941033"/>
                </a:cubicBezTo>
                <a:cubicBezTo>
                  <a:pt x="140709" y="915732"/>
                  <a:pt x="126201" y="927920"/>
                  <a:pt x="159798" y="905522"/>
                </a:cubicBezTo>
                <a:cubicBezTo>
                  <a:pt x="171448" y="888047"/>
                  <a:pt x="178440" y="873786"/>
                  <a:pt x="195309" y="861134"/>
                </a:cubicBezTo>
                <a:cubicBezTo>
                  <a:pt x="212381" y="848330"/>
                  <a:pt x="248575" y="825623"/>
                  <a:pt x="248575" y="825623"/>
                </a:cubicBezTo>
                <a:cubicBezTo>
                  <a:pt x="286665" y="749440"/>
                  <a:pt x="242771" y="822549"/>
                  <a:pt x="292963" y="772357"/>
                </a:cubicBezTo>
                <a:cubicBezTo>
                  <a:pt x="333119" y="732201"/>
                  <a:pt x="285501" y="754130"/>
                  <a:pt x="337351" y="736846"/>
                </a:cubicBezTo>
                <a:cubicBezTo>
                  <a:pt x="352147" y="722050"/>
                  <a:pt x="370133" y="709869"/>
                  <a:pt x="381740" y="692458"/>
                </a:cubicBezTo>
                <a:cubicBezTo>
                  <a:pt x="387658" y="683580"/>
                  <a:pt x="391164" y="672490"/>
                  <a:pt x="399495" y="665825"/>
                </a:cubicBezTo>
                <a:cubicBezTo>
                  <a:pt x="406802" y="659979"/>
                  <a:pt x="417250" y="659906"/>
                  <a:pt x="426128" y="656947"/>
                </a:cubicBezTo>
                <a:cubicBezTo>
                  <a:pt x="493857" y="589218"/>
                  <a:pt x="415151" y="659983"/>
                  <a:pt x="479394" y="621437"/>
                </a:cubicBezTo>
                <a:cubicBezTo>
                  <a:pt x="540329" y="584875"/>
                  <a:pt x="448329" y="619955"/>
                  <a:pt x="523782" y="594803"/>
                </a:cubicBezTo>
                <a:cubicBezTo>
                  <a:pt x="579084" y="539504"/>
                  <a:pt x="499018" y="614272"/>
                  <a:pt x="568171" y="568170"/>
                </a:cubicBezTo>
                <a:cubicBezTo>
                  <a:pt x="578617" y="561206"/>
                  <a:pt x="585926" y="550415"/>
                  <a:pt x="594804" y="541537"/>
                </a:cubicBezTo>
                <a:cubicBezTo>
                  <a:pt x="597763" y="532659"/>
                  <a:pt x="598066" y="522390"/>
                  <a:pt x="603681" y="514904"/>
                </a:cubicBezTo>
                <a:cubicBezTo>
                  <a:pt x="616236" y="498164"/>
                  <a:pt x="648070" y="470516"/>
                  <a:pt x="648070" y="470516"/>
                </a:cubicBezTo>
                <a:cubicBezTo>
                  <a:pt x="651029" y="461638"/>
                  <a:pt x="655112" y="453059"/>
                  <a:pt x="656947" y="443883"/>
                </a:cubicBezTo>
                <a:cubicBezTo>
                  <a:pt x="670506" y="376088"/>
                  <a:pt x="661740" y="382017"/>
                  <a:pt x="674703" y="310718"/>
                </a:cubicBezTo>
                <a:cubicBezTo>
                  <a:pt x="676377" y="301511"/>
                  <a:pt x="680621" y="292963"/>
                  <a:pt x="683580" y="284085"/>
                </a:cubicBezTo>
                <a:cubicBezTo>
                  <a:pt x="668004" y="159467"/>
                  <a:pt x="680830" y="266829"/>
                  <a:pt x="665825" y="124287"/>
                </a:cubicBezTo>
                <a:cubicBezTo>
                  <a:pt x="663020" y="97637"/>
                  <a:pt x="666105" y="69572"/>
                  <a:pt x="656947" y="44388"/>
                </a:cubicBezTo>
                <a:cubicBezTo>
                  <a:pt x="649651" y="24324"/>
                  <a:pt x="616647" y="27480"/>
                  <a:pt x="603681" y="17755"/>
                </a:cubicBezTo>
                <a:cubicBezTo>
                  <a:pt x="598388" y="13785"/>
                  <a:pt x="597763" y="5918"/>
                  <a:pt x="59480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75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Improving the Level</a:t>
            </a:r>
          </a:p>
        </p:txBody>
      </p:sp>
      <p:sp>
        <p:nvSpPr>
          <p:cNvPr id="3" name="内容占位符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136648" y="1600200"/>
            <a:ext cx="4873752" cy="4495800"/>
          </a:xfrm>
          <a:blipFill rotWithShape="0">
            <a:blip r:embed="rId2"/>
            <a:stretch>
              <a:fillRect l="-876" t="-95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6996113" y="2154238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0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1781176"/>
            <a:ext cx="747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4" y="28400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4" y="36655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391160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4" y="45926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1" y="4622800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4" y="5256214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9" y="3144839"/>
            <a:ext cx="1857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4" y="4622800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003676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5" name="TextBox 14"/>
          <p:cNvSpPr txBox="1">
            <a:spLocks noChangeArrowheads="1"/>
          </p:cNvSpPr>
          <p:nvPr/>
        </p:nvSpPr>
        <p:spPr bwMode="auto">
          <a:xfrm>
            <a:off x="8880475" y="6145214"/>
            <a:ext cx="363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51216" name="TextBox 15"/>
          <p:cNvSpPr txBox="1">
            <a:spLocks noChangeArrowheads="1"/>
          </p:cNvSpPr>
          <p:nvPr/>
        </p:nvSpPr>
        <p:spPr bwMode="auto">
          <a:xfrm>
            <a:off x="9042401" y="2078039"/>
            <a:ext cx="315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pic>
        <p:nvPicPr>
          <p:cNvPr id="512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3238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25" y="5249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5554663"/>
            <a:ext cx="8620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1" y="3481388"/>
            <a:ext cx="7397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36560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21"/>
          <p:cNvSpPr/>
          <p:nvPr/>
        </p:nvSpPr>
        <p:spPr>
          <a:xfrm>
            <a:off x="8226426" y="2405063"/>
            <a:ext cx="842963" cy="1243012"/>
          </a:xfrm>
          <a:custGeom>
            <a:avLst/>
            <a:gdLst>
              <a:gd name="connsiteX0" fmla="*/ 319596 w 843378"/>
              <a:gd name="connsiteY0" fmla="*/ 0 h 1242873"/>
              <a:gd name="connsiteX1" fmla="*/ 292963 w 843378"/>
              <a:gd name="connsiteY1" fmla="*/ 44388 h 1242873"/>
              <a:gd name="connsiteX2" fmla="*/ 284085 w 843378"/>
              <a:gd name="connsiteY2" fmla="*/ 71021 h 1242873"/>
              <a:gd name="connsiteX3" fmla="*/ 239697 w 843378"/>
              <a:gd name="connsiteY3" fmla="*/ 124287 h 1242873"/>
              <a:gd name="connsiteX4" fmla="*/ 230819 w 843378"/>
              <a:gd name="connsiteY4" fmla="*/ 159798 h 1242873"/>
              <a:gd name="connsiteX5" fmla="*/ 221942 w 843378"/>
              <a:gd name="connsiteY5" fmla="*/ 213064 h 1242873"/>
              <a:gd name="connsiteX6" fmla="*/ 204186 w 843378"/>
              <a:gd name="connsiteY6" fmla="*/ 266330 h 1242873"/>
              <a:gd name="connsiteX7" fmla="*/ 195309 w 843378"/>
              <a:gd name="connsiteY7" fmla="*/ 292963 h 1242873"/>
              <a:gd name="connsiteX8" fmla="*/ 177553 w 843378"/>
              <a:gd name="connsiteY8" fmla="*/ 310718 h 1242873"/>
              <a:gd name="connsiteX9" fmla="*/ 168676 w 843378"/>
              <a:gd name="connsiteY9" fmla="*/ 363984 h 1242873"/>
              <a:gd name="connsiteX10" fmla="*/ 142042 w 843378"/>
              <a:gd name="connsiteY10" fmla="*/ 381739 h 1242873"/>
              <a:gd name="connsiteX11" fmla="*/ 106532 w 843378"/>
              <a:gd name="connsiteY11" fmla="*/ 435005 h 1242873"/>
              <a:gd name="connsiteX12" fmla="*/ 79899 w 843378"/>
              <a:gd name="connsiteY12" fmla="*/ 514904 h 1242873"/>
              <a:gd name="connsiteX13" fmla="*/ 71021 w 843378"/>
              <a:gd name="connsiteY13" fmla="*/ 541537 h 1242873"/>
              <a:gd name="connsiteX14" fmla="*/ 53266 w 843378"/>
              <a:gd name="connsiteY14" fmla="*/ 577048 h 1242873"/>
              <a:gd name="connsiteX15" fmla="*/ 44388 w 843378"/>
              <a:gd name="connsiteY15" fmla="*/ 612559 h 1242873"/>
              <a:gd name="connsiteX16" fmla="*/ 35510 w 843378"/>
              <a:gd name="connsiteY16" fmla="*/ 639192 h 1242873"/>
              <a:gd name="connsiteX17" fmla="*/ 26633 w 843378"/>
              <a:gd name="connsiteY17" fmla="*/ 727968 h 1242873"/>
              <a:gd name="connsiteX18" fmla="*/ 17755 w 843378"/>
              <a:gd name="connsiteY18" fmla="*/ 754601 h 1242873"/>
              <a:gd name="connsiteX19" fmla="*/ 0 w 843378"/>
              <a:gd name="connsiteY19" fmla="*/ 932155 h 1242873"/>
              <a:gd name="connsiteX20" fmla="*/ 8877 w 843378"/>
              <a:gd name="connsiteY20" fmla="*/ 958788 h 1242873"/>
              <a:gd name="connsiteX21" fmla="*/ 26633 w 843378"/>
              <a:gd name="connsiteY21" fmla="*/ 976543 h 1242873"/>
              <a:gd name="connsiteX22" fmla="*/ 53266 w 843378"/>
              <a:gd name="connsiteY22" fmla="*/ 1056442 h 1242873"/>
              <a:gd name="connsiteX23" fmla="*/ 62143 w 843378"/>
              <a:gd name="connsiteY23" fmla="*/ 1100831 h 1242873"/>
              <a:gd name="connsiteX24" fmla="*/ 71021 w 843378"/>
              <a:gd name="connsiteY24" fmla="*/ 1127464 h 1242873"/>
              <a:gd name="connsiteX25" fmla="*/ 97654 w 843378"/>
              <a:gd name="connsiteY25" fmla="*/ 1136341 h 1242873"/>
              <a:gd name="connsiteX26" fmla="*/ 133165 w 843378"/>
              <a:gd name="connsiteY26" fmla="*/ 1171852 h 1242873"/>
              <a:gd name="connsiteX27" fmla="*/ 159798 w 843378"/>
              <a:gd name="connsiteY27" fmla="*/ 1180730 h 1242873"/>
              <a:gd name="connsiteX28" fmla="*/ 275208 w 843378"/>
              <a:gd name="connsiteY28" fmla="*/ 1198485 h 1242873"/>
              <a:gd name="connsiteX29" fmla="*/ 692458 w 843378"/>
              <a:gd name="connsiteY29" fmla="*/ 1189607 h 1242873"/>
              <a:gd name="connsiteX30" fmla="*/ 825623 w 843378"/>
              <a:gd name="connsiteY30" fmla="*/ 1198485 h 1242873"/>
              <a:gd name="connsiteX31" fmla="*/ 834501 w 843378"/>
              <a:gd name="connsiteY31" fmla="*/ 1225118 h 1242873"/>
              <a:gd name="connsiteX32" fmla="*/ 843378 w 843378"/>
              <a:gd name="connsiteY32" fmla="*/ 1242873 h 124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3378" h="1242873">
                <a:moveTo>
                  <a:pt x="319596" y="0"/>
                </a:moveTo>
                <a:cubicBezTo>
                  <a:pt x="310718" y="14796"/>
                  <a:pt x="300680" y="28955"/>
                  <a:pt x="292963" y="44388"/>
                </a:cubicBezTo>
                <a:cubicBezTo>
                  <a:pt x="288778" y="52758"/>
                  <a:pt x="288270" y="62651"/>
                  <a:pt x="284085" y="71021"/>
                </a:cubicBezTo>
                <a:cubicBezTo>
                  <a:pt x="271725" y="95742"/>
                  <a:pt x="259332" y="104652"/>
                  <a:pt x="239697" y="124287"/>
                </a:cubicBezTo>
                <a:cubicBezTo>
                  <a:pt x="236738" y="136124"/>
                  <a:pt x="233212" y="147834"/>
                  <a:pt x="230819" y="159798"/>
                </a:cubicBezTo>
                <a:cubicBezTo>
                  <a:pt x="227289" y="177449"/>
                  <a:pt x="226308" y="195601"/>
                  <a:pt x="221942" y="213064"/>
                </a:cubicBezTo>
                <a:cubicBezTo>
                  <a:pt x="217403" y="231221"/>
                  <a:pt x="210104" y="248575"/>
                  <a:pt x="204186" y="266330"/>
                </a:cubicBezTo>
                <a:cubicBezTo>
                  <a:pt x="201227" y="275208"/>
                  <a:pt x="201926" y="286346"/>
                  <a:pt x="195309" y="292963"/>
                </a:cubicBezTo>
                <a:lnTo>
                  <a:pt x="177553" y="310718"/>
                </a:lnTo>
                <a:cubicBezTo>
                  <a:pt x="174594" y="328473"/>
                  <a:pt x="176726" y="347884"/>
                  <a:pt x="168676" y="363984"/>
                </a:cubicBezTo>
                <a:cubicBezTo>
                  <a:pt x="163904" y="373527"/>
                  <a:pt x="149068" y="373709"/>
                  <a:pt x="142042" y="381739"/>
                </a:cubicBezTo>
                <a:cubicBezTo>
                  <a:pt x="127990" y="397798"/>
                  <a:pt x="113280" y="414761"/>
                  <a:pt x="106532" y="435005"/>
                </a:cubicBezTo>
                <a:lnTo>
                  <a:pt x="79899" y="514904"/>
                </a:lnTo>
                <a:cubicBezTo>
                  <a:pt x="76940" y="523782"/>
                  <a:pt x="75206" y="533167"/>
                  <a:pt x="71021" y="541537"/>
                </a:cubicBezTo>
                <a:cubicBezTo>
                  <a:pt x="65103" y="553374"/>
                  <a:pt x="57913" y="564657"/>
                  <a:pt x="53266" y="577048"/>
                </a:cubicBezTo>
                <a:cubicBezTo>
                  <a:pt x="48982" y="588472"/>
                  <a:pt x="47740" y="600827"/>
                  <a:pt x="44388" y="612559"/>
                </a:cubicBezTo>
                <a:cubicBezTo>
                  <a:pt x="41817" y="621557"/>
                  <a:pt x="38469" y="630314"/>
                  <a:pt x="35510" y="639192"/>
                </a:cubicBezTo>
                <a:cubicBezTo>
                  <a:pt x="32551" y="668784"/>
                  <a:pt x="31155" y="698574"/>
                  <a:pt x="26633" y="727968"/>
                </a:cubicBezTo>
                <a:cubicBezTo>
                  <a:pt x="25210" y="737217"/>
                  <a:pt x="18965" y="745322"/>
                  <a:pt x="17755" y="754601"/>
                </a:cubicBezTo>
                <a:cubicBezTo>
                  <a:pt x="10062" y="813581"/>
                  <a:pt x="0" y="932155"/>
                  <a:pt x="0" y="932155"/>
                </a:cubicBezTo>
                <a:cubicBezTo>
                  <a:pt x="2959" y="941033"/>
                  <a:pt x="4062" y="950764"/>
                  <a:pt x="8877" y="958788"/>
                </a:cubicBezTo>
                <a:cubicBezTo>
                  <a:pt x="13183" y="965965"/>
                  <a:pt x="23694" y="968706"/>
                  <a:pt x="26633" y="976543"/>
                </a:cubicBezTo>
                <a:cubicBezTo>
                  <a:pt x="67641" y="1085898"/>
                  <a:pt x="7519" y="987824"/>
                  <a:pt x="53266" y="1056442"/>
                </a:cubicBezTo>
                <a:cubicBezTo>
                  <a:pt x="56225" y="1071238"/>
                  <a:pt x="58483" y="1086192"/>
                  <a:pt x="62143" y="1100831"/>
                </a:cubicBezTo>
                <a:cubicBezTo>
                  <a:pt x="64413" y="1109910"/>
                  <a:pt x="64404" y="1120847"/>
                  <a:pt x="71021" y="1127464"/>
                </a:cubicBezTo>
                <a:cubicBezTo>
                  <a:pt x="77638" y="1134081"/>
                  <a:pt x="88776" y="1133382"/>
                  <a:pt x="97654" y="1136341"/>
                </a:cubicBezTo>
                <a:cubicBezTo>
                  <a:pt x="109491" y="1148178"/>
                  <a:pt x="117284" y="1166558"/>
                  <a:pt x="133165" y="1171852"/>
                </a:cubicBezTo>
                <a:cubicBezTo>
                  <a:pt x="142043" y="1174811"/>
                  <a:pt x="150663" y="1178700"/>
                  <a:pt x="159798" y="1180730"/>
                </a:cubicBezTo>
                <a:cubicBezTo>
                  <a:pt x="181956" y="1185654"/>
                  <a:pt x="255401" y="1195655"/>
                  <a:pt x="275208" y="1198485"/>
                </a:cubicBezTo>
                <a:cubicBezTo>
                  <a:pt x="414291" y="1195526"/>
                  <a:pt x="553343" y="1189607"/>
                  <a:pt x="692458" y="1189607"/>
                </a:cubicBezTo>
                <a:cubicBezTo>
                  <a:pt x="736945" y="1189607"/>
                  <a:pt x="782464" y="1187695"/>
                  <a:pt x="825623" y="1198485"/>
                </a:cubicBezTo>
                <a:cubicBezTo>
                  <a:pt x="834702" y="1200755"/>
                  <a:pt x="831026" y="1216429"/>
                  <a:pt x="834501" y="1225118"/>
                </a:cubicBezTo>
                <a:cubicBezTo>
                  <a:pt x="836958" y="1231262"/>
                  <a:pt x="840419" y="1236955"/>
                  <a:pt x="843378" y="12428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901113" y="4164014"/>
            <a:ext cx="506412" cy="1685925"/>
          </a:xfrm>
          <a:custGeom>
            <a:avLst/>
            <a:gdLst>
              <a:gd name="connsiteX0" fmla="*/ 390617 w 506665"/>
              <a:gd name="connsiteY0" fmla="*/ 0 h 1686757"/>
              <a:gd name="connsiteX1" fmla="*/ 443883 w 506665"/>
              <a:gd name="connsiteY1" fmla="*/ 8878 h 1686757"/>
              <a:gd name="connsiteX2" fmla="*/ 461639 w 506665"/>
              <a:gd name="connsiteY2" fmla="*/ 26633 h 1686757"/>
              <a:gd name="connsiteX3" fmla="*/ 479394 w 506665"/>
              <a:gd name="connsiteY3" fmla="*/ 97655 h 1686757"/>
              <a:gd name="connsiteX4" fmla="*/ 488272 w 506665"/>
              <a:gd name="connsiteY4" fmla="*/ 230820 h 1686757"/>
              <a:gd name="connsiteX5" fmla="*/ 506027 w 506665"/>
              <a:gd name="connsiteY5" fmla="*/ 301841 h 1686757"/>
              <a:gd name="connsiteX6" fmla="*/ 497149 w 506665"/>
              <a:gd name="connsiteY6" fmla="*/ 825623 h 1686757"/>
              <a:gd name="connsiteX7" fmla="*/ 488272 w 506665"/>
              <a:gd name="connsiteY7" fmla="*/ 852256 h 1686757"/>
              <a:gd name="connsiteX8" fmla="*/ 470516 w 506665"/>
              <a:gd name="connsiteY8" fmla="*/ 976544 h 1686757"/>
              <a:gd name="connsiteX9" fmla="*/ 461639 w 506665"/>
              <a:gd name="connsiteY9" fmla="*/ 1003177 h 1686757"/>
              <a:gd name="connsiteX10" fmla="*/ 435006 w 506665"/>
              <a:gd name="connsiteY10" fmla="*/ 1189608 h 1686757"/>
              <a:gd name="connsiteX11" fmla="*/ 426128 w 506665"/>
              <a:gd name="connsiteY11" fmla="*/ 1216241 h 1686757"/>
              <a:gd name="connsiteX12" fmla="*/ 355106 w 506665"/>
              <a:gd name="connsiteY12" fmla="*/ 1296140 h 1686757"/>
              <a:gd name="connsiteX13" fmla="*/ 328473 w 506665"/>
              <a:gd name="connsiteY13" fmla="*/ 1313895 h 1686757"/>
              <a:gd name="connsiteX14" fmla="*/ 284085 w 506665"/>
              <a:gd name="connsiteY14" fmla="*/ 1349406 h 1686757"/>
              <a:gd name="connsiteX15" fmla="*/ 266330 w 506665"/>
              <a:gd name="connsiteY15" fmla="*/ 1376039 h 1686757"/>
              <a:gd name="connsiteX16" fmla="*/ 213064 w 506665"/>
              <a:gd name="connsiteY16" fmla="*/ 1393794 h 1686757"/>
              <a:gd name="connsiteX17" fmla="*/ 195308 w 506665"/>
              <a:gd name="connsiteY17" fmla="*/ 1411550 h 1686757"/>
              <a:gd name="connsiteX18" fmla="*/ 168675 w 506665"/>
              <a:gd name="connsiteY18" fmla="*/ 1429305 h 1686757"/>
              <a:gd name="connsiteX19" fmla="*/ 159798 w 506665"/>
              <a:gd name="connsiteY19" fmla="*/ 1464816 h 1686757"/>
              <a:gd name="connsiteX20" fmla="*/ 115409 w 506665"/>
              <a:gd name="connsiteY20" fmla="*/ 1509204 h 1686757"/>
              <a:gd name="connsiteX21" fmla="*/ 79899 w 506665"/>
              <a:gd name="connsiteY21" fmla="*/ 1562470 h 1686757"/>
              <a:gd name="connsiteX22" fmla="*/ 62143 w 506665"/>
              <a:gd name="connsiteY22" fmla="*/ 1589103 h 1686757"/>
              <a:gd name="connsiteX23" fmla="*/ 35510 w 506665"/>
              <a:gd name="connsiteY23" fmla="*/ 1624614 h 1686757"/>
              <a:gd name="connsiteX24" fmla="*/ 26633 w 506665"/>
              <a:gd name="connsiteY24" fmla="*/ 1651247 h 1686757"/>
              <a:gd name="connsiteX25" fmla="*/ 8877 w 506665"/>
              <a:gd name="connsiteY25" fmla="*/ 1669002 h 1686757"/>
              <a:gd name="connsiteX26" fmla="*/ 0 w 506665"/>
              <a:gd name="connsiteY26" fmla="*/ 1686757 h 168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6665" h="1686757">
                <a:moveTo>
                  <a:pt x="390617" y="0"/>
                </a:moveTo>
                <a:cubicBezTo>
                  <a:pt x="408372" y="2959"/>
                  <a:pt x="427029" y="2558"/>
                  <a:pt x="443883" y="8878"/>
                </a:cubicBezTo>
                <a:cubicBezTo>
                  <a:pt x="451720" y="11817"/>
                  <a:pt x="457333" y="19456"/>
                  <a:pt x="461639" y="26633"/>
                </a:cubicBezTo>
                <a:cubicBezTo>
                  <a:pt x="469827" y="40279"/>
                  <a:pt x="477486" y="88114"/>
                  <a:pt x="479394" y="97655"/>
                </a:cubicBezTo>
                <a:cubicBezTo>
                  <a:pt x="482353" y="142043"/>
                  <a:pt x="482518" y="186707"/>
                  <a:pt x="488272" y="230820"/>
                </a:cubicBezTo>
                <a:cubicBezTo>
                  <a:pt x="491428" y="255017"/>
                  <a:pt x="505663" y="277441"/>
                  <a:pt x="506027" y="301841"/>
                </a:cubicBezTo>
                <a:cubicBezTo>
                  <a:pt x="508633" y="476441"/>
                  <a:pt x="502779" y="651095"/>
                  <a:pt x="497149" y="825623"/>
                </a:cubicBezTo>
                <a:cubicBezTo>
                  <a:pt x="496847" y="834976"/>
                  <a:pt x="490302" y="843121"/>
                  <a:pt x="488272" y="852256"/>
                </a:cubicBezTo>
                <a:cubicBezTo>
                  <a:pt x="473715" y="917765"/>
                  <a:pt x="483955" y="902627"/>
                  <a:pt x="470516" y="976544"/>
                </a:cubicBezTo>
                <a:cubicBezTo>
                  <a:pt x="468842" y="985751"/>
                  <a:pt x="464598" y="994299"/>
                  <a:pt x="461639" y="1003177"/>
                </a:cubicBezTo>
                <a:cubicBezTo>
                  <a:pt x="452761" y="1065321"/>
                  <a:pt x="454858" y="1130055"/>
                  <a:pt x="435006" y="1189608"/>
                </a:cubicBezTo>
                <a:cubicBezTo>
                  <a:pt x="432047" y="1198486"/>
                  <a:pt x="430771" y="1208116"/>
                  <a:pt x="426128" y="1216241"/>
                </a:cubicBezTo>
                <a:cubicBezTo>
                  <a:pt x="413945" y="1237561"/>
                  <a:pt x="371767" y="1285033"/>
                  <a:pt x="355106" y="1296140"/>
                </a:cubicBezTo>
                <a:cubicBezTo>
                  <a:pt x="346228" y="1302058"/>
                  <a:pt x="336804" y="1307230"/>
                  <a:pt x="328473" y="1313895"/>
                </a:cubicBezTo>
                <a:cubicBezTo>
                  <a:pt x="265224" y="1364495"/>
                  <a:pt x="366058" y="1294758"/>
                  <a:pt x="284085" y="1349406"/>
                </a:cubicBezTo>
                <a:cubicBezTo>
                  <a:pt x="278167" y="1358284"/>
                  <a:pt x="275378" y="1370384"/>
                  <a:pt x="266330" y="1376039"/>
                </a:cubicBezTo>
                <a:cubicBezTo>
                  <a:pt x="250459" y="1385958"/>
                  <a:pt x="213064" y="1393794"/>
                  <a:pt x="213064" y="1393794"/>
                </a:cubicBezTo>
                <a:cubicBezTo>
                  <a:pt x="207145" y="1399713"/>
                  <a:pt x="201844" y="1406321"/>
                  <a:pt x="195308" y="1411550"/>
                </a:cubicBezTo>
                <a:cubicBezTo>
                  <a:pt x="186976" y="1418215"/>
                  <a:pt x="174593" y="1420427"/>
                  <a:pt x="168675" y="1429305"/>
                </a:cubicBezTo>
                <a:cubicBezTo>
                  <a:pt x="161907" y="1439457"/>
                  <a:pt x="166566" y="1454664"/>
                  <a:pt x="159798" y="1464816"/>
                </a:cubicBezTo>
                <a:cubicBezTo>
                  <a:pt x="148191" y="1482227"/>
                  <a:pt x="127016" y="1491793"/>
                  <a:pt x="115409" y="1509204"/>
                </a:cubicBezTo>
                <a:lnTo>
                  <a:pt x="79899" y="1562470"/>
                </a:lnTo>
                <a:cubicBezTo>
                  <a:pt x="73980" y="1571348"/>
                  <a:pt x="68545" y="1580567"/>
                  <a:pt x="62143" y="1589103"/>
                </a:cubicBezTo>
                <a:lnTo>
                  <a:pt x="35510" y="1624614"/>
                </a:lnTo>
                <a:cubicBezTo>
                  <a:pt x="32551" y="1633492"/>
                  <a:pt x="31448" y="1643223"/>
                  <a:pt x="26633" y="1651247"/>
                </a:cubicBezTo>
                <a:cubicBezTo>
                  <a:pt x="22327" y="1658424"/>
                  <a:pt x="13899" y="1662306"/>
                  <a:pt x="8877" y="1669002"/>
                </a:cubicBezTo>
                <a:cubicBezTo>
                  <a:pt x="4907" y="1674295"/>
                  <a:pt x="2959" y="1680839"/>
                  <a:pt x="0" y="16867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12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PCG Search for a Level</a:t>
            </a:r>
          </a:p>
        </p:txBody>
      </p:sp>
      <p:sp>
        <p:nvSpPr>
          <p:cNvPr id="3" name="内容占位符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136648" y="1600200"/>
            <a:ext cx="4873752" cy="4495800"/>
          </a:xfrm>
          <a:blipFill rotWithShape="0">
            <a:blip r:embed="rId2"/>
            <a:stretch>
              <a:fillRect l="-876" t="-95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6996113" y="2154238"/>
            <a:ext cx="3124200" cy="3886200"/>
          </a:xfrm>
          <a:custGeom>
            <a:avLst/>
            <a:gdLst>
              <a:gd name="connsiteX0" fmla="*/ 64008 w 2869544"/>
              <a:gd name="connsiteY0" fmla="*/ 1307592 h 4059936"/>
              <a:gd name="connsiteX1" fmla="*/ 73152 w 2869544"/>
              <a:gd name="connsiteY1" fmla="*/ 1005840 h 4059936"/>
              <a:gd name="connsiteX2" fmla="*/ 137160 w 2869544"/>
              <a:gd name="connsiteY2" fmla="*/ 877824 h 4059936"/>
              <a:gd name="connsiteX3" fmla="*/ 164592 w 2869544"/>
              <a:gd name="connsiteY3" fmla="*/ 832104 h 4059936"/>
              <a:gd name="connsiteX4" fmla="*/ 338328 w 2869544"/>
              <a:gd name="connsiteY4" fmla="*/ 704088 h 4059936"/>
              <a:gd name="connsiteX5" fmla="*/ 402336 w 2869544"/>
              <a:gd name="connsiteY5" fmla="*/ 676656 h 4059936"/>
              <a:gd name="connsiteX6" fmla="*/ 466344 w 2869544"/>
              <a:gd name="connsiteY6" fmla="*/ 640080 h 4059936"/>
              <a:gd name="connsiteX7" fmla="*/ 521208 w 2869544"/>
              <a:gd name="connsiteY7" fmla="*/ 621792 h 4059936"/>
              <a:gd name="connsiteX8" fmla="*/ 585216 w 2869544"/>
              <a:gd name="connsiteY8" fmla="*/ 585216 h 4059936"/>
              <a:gd name="connsiteX9" fmla="*/ 630936 w 2869544"/>
              <a:gd name="connsiteY9" fmla="*/ 530352 h 4059936"/>
              <a:gd name="connsiteX10" fmla="*/ 658368 w 2869544"/>
              <a:gd name="connsiteY10" fmla="*/ 484632 h 4059936"/>
              <a:gd name="connsiteX11" fmla="*/ 704088 w 2869544"/>
              <a:gd name="connsiteY11" fmla="*/ 420624 h 4059936"/>
              <a:gd name="connsiteX12" fmla="*/ 749808 w 2869544"/>
              <a:gd name="connsiteY12" fmla="*/ 347472 h 4059936"/>
              <a:gd name="connsiteX13" fmla="*/ 950976 w 2869544"/>
              <a:gd name="connsiteY13" fmla="*/ 182880 h 4059936"/>
              <a:gd name="connsiteX14" fmla="*/ 1005840 w 2869544"/>
              <a:gd name="connsiteY14" fmla="*/ 146304 h 4059936"/>
              <a:gd name="connsiteX15" fmla="*/ 1078992 w 2869544"/>
              <a:gd name="connsiteY15" fmla="*/ 118872 h 4059936"/>
              <a:gd name="connsiteX16" fmla="*/ 1225296 w 2869544"/>
              <a:gd name="connsiteY16" fmla="*/ 45720 h 4059936"/>
              <a:gd name="connsiteX17" fmla="*/ 1298448 w 2869544"/>
              <a:gd name="connsiteY17" fmla="*/ 9144 h 4059936"/>
              <a:gd name="connsiteX18" fmla="*/ 1417320 w 2869544"/>
              <a:gd name="connsiteY18" fmla="*/ 0 h 4059936"/>
              <a:gd name="connsiteX19" fmla="*/ 1709928 w 2869544"/>
              <a:gd name="connsiteY19" fmla="*/ 27432 h 4059936"/>
              <a:gd name="connsiteX20" fmla="*/ 1773936 w 2869544"/>
              <a:gd name="connsiteY20" fmla="*/ 45720 h 4059936"/>
              <a:gd name="connsiteX21" fmla="*/ 1892808 w 2869544"/>
              <a:gd name="connsiteY21" fmla="*/ 109728 h 4059936"/>
              <a:gd name="connsiteX22" fmla="*/ 1993392 w 2869544"/>
              <a:gd name="connsiteY22" fmla="*/ 192024 h 4059936"/>
              <a:gd name="connsiteX23" fmla="*/ 2103120 w 2869544"/>
              <a:gd name="connsiteY23" fmla="*/ 301752 h 4059936"/>
              <a:gd name="connsiteX24" fmla="*/ 2194560 w 2869544"/>
              <a:gd name="connsiteY24" fmla="*/ 466344 h 4059936"/>
              <a:gd name="connsiteX25" fmla="*/ 2240280 w 2869544"/>
              <a:gd name="connsiteY25" fmla="*/ 548640 h 4059936"/>
              <a:gd name="connsiteX26" fmla="*/ 2249424 w 2869544"/>
              <a:gd name="connsiteY26" fmla="*/ 603504 h 4059936"/>
              <a:gd name="connsiteX27" fmla="*/ 2267712 w 2869544"/>
              <a:gd name="connsiteY27" fmla="*/ 658368 h 4059936"/>
              <a:gd name="connsiteX28" fmla="*/ 2286000 w 2869544"/>
              <a:gd name="connsiteY28" fmla="*/ 722376 h 4059936"/>
              <a:gd name="connsiteX29" fmla="*/ 2295144 w 2869544"/>
              <a:gd name="connsiteY29" fmla="*/ 804672 h 4059936"/>
              <a:gd name="connsiteX30" fmla="*/ 2313432 w 2869544"/>
              <a:gd name="connsiteY30" fmla="*/ 1014984 h 4059936"/>
              <a:gd name="connsiteX31" fmla="*/ 2368296 w 2869544"/>
              <a:gd name="connsiteY31" fmla="*/ 1152144 h 4059936"/>
              <a:gd name="connsiteX32" fmla="*/ 2395728 w 2869544"/>
              <a:gd name="connsiteY32" fmla="*/ 1216152 h 4059936"/>
              <a:gd name="connsiteX33" fmla="*/ 2478024 w 2869544"/>
              <a:gd name="connsiteY33" fmla="*/ 1371600 h 4059936"/>
              <a:gd name="connsiteX34" fmla="*/ 2569464 w 2869544"/>
              <a:gd name="connsiteY34" fmla="*/ 1490472 h 4059936"/>
              <a:gd name="connsiteX35" fmla="*/ 2633472 w 2869544"/>
              <a:gd name="connsiteY35" fmla="*/ 1536192 h 4059936"/>
              <a:gd name="connsiteX36" fmla="*/ 2660904 w 2869544"/>
              <a:gd name="connsiteY36" fmla="*/ 1572768 h 4059936"/>
              <a:gd name="connsiteX37" fmla="*/ 2706624 w 2869544"/>
              <a:gd name="connsiteY37" fmla="*/ 1618488 h 4059936"/>
              <a:gd name="connsiteX38" fmla="*/ 2761488 w 2869544"/>
              <a:gd name="connsiteY38" fmla="*/ 1728216 h 4059936"/>
              <a:gd name="connsiteX39" fmla="*/ 2798064 w 2869544"/>
              <a:gd name="connsiteY39" fmla="*/ 1783080 h 4059936"/>
              <a:gd name="connsiteX40" fmla="*/ 2816352 w 2869544"/>
              <a:gd name="connsiteY40" fmla="*/ 1837944 h 4059936"/>
              <a:gd name="connsiteX41" fmla="*/ 2834640 w 2869544"/>
              <a:gd name="connsiteY41" fmla="*/ 1883664 h 4059936"/>
              <a:gd name="connsiteX42" fmla="*/ 2862072 w 2869544"/>
              <a:gd name="connsiteY42" fmla="*/ 2103120 h 4059936"/>
              <a:gd name="connsiteX43" fmla="*/ 2816352 w 2869544"/>
              <a:gd name="connsiteY43" fmla="*/ 2368296 h 4059936"/>
              <a:gd name="connsiteX44" fmla="*/ 2798064 w 2869544"/>
              <a:gd name="connsiteY44" fmla="*/ 2414016 h 4059936"/>
              <a:gd name="connsiteX45" fmla="*/ 2596896 w 2869544"/>
              <a:gd name="connsiteY45" fmla="*/ 2487168 h 4059936"/>
              <a:gd name="connsiteX46" fmla="*/ 2450592 w 2869544"/>
              <a:gd name="connsiteY46" fmla="*/ 2578608 h 4059936"/>
              <a:gd name="connsiteX47" fmla="*/ 2414016 w 2869544"/>
              <a:gd name="connsiteY47" fmla="*/ 2624328 h 4059936"/>
              <a:gd name="connsiteX48" fmla="*/ 2377440 w 2869544"/>
              <a:gd name="connsiteY48" fmla="*/ 2697480 h 4059936"/>
              <a:gd name="connsiteX49" fmla="*/ 2368296 w 2869544"/>
              <a:gd name="connsiteY49" fmla="*/ 2724912 h 4059936"/>
              <a:gd name="connsiteX50" fmla="*/ 2350008 w 2869544"/>
              <a:gd name="connsiteY50" fmla="*/ 2816352 h 4059936"/>
              <a:gd name="connsiteX51" fmla="*/ 2322576 w 2869544"/>
              <a:gd name="connsiteY51" fmla="*/ 2880360 h 4059936"/>
              <a:gd name="connsiteX52" fmla="*/ 2304288 w 2869544"/>
              <a:gd name="connsiteY52" fmla="*/ 3191256 h 4059936"/>
              <a:gd name="connsiteX53" fmla="*/ 2295144 w 2869544"/>
              <a:gd name="connsiteY53" fmla="*/ 3493008 h 4059936"/>
              <a:gd name="connsiteX54" fmla="*/ 2258568 w 2869544"/>
              <a:gd name="connsiteY54" fmla="*/ 3721608 h 4059936"/>
              <a:gd name="connsiteX55" fmla="*/ 2249424 w 2869544"/>
              <a:gd name="connsiteY55" fmla="*/ 3803904 h 4059936"/>
              <a:gd name="connsiteX56" fmla="*/ 2203704 w 2869544"/>
              <a:gd name="connsiteY56" fmla="*/ 3913632 h 4059936"/>
              <a:gd name="connsiteX57" fmla="*/ 2139696 w 2869544"/>
              <a:gd name="connsiteY57" fmla="*/ 3995928 h 4059936"/>
              <a:gd name="connsiteX58" fmla="*/ 2066544 w 2869544"/>
              <a:gd name="connsiteY58" fmla="*/ 4023360 h 4059936"/>
              <a:gd name="connsiteX59" fmla="*/ 2020824 w 2869544"/>
              <a:gd name="connsiteY59" fmla="*/ 4041648 h 4059936"/>
              <a:gd name="connsiteX60" fmla="*/ 1773936 w 2869544"/>
              <a:gd name="connsiteY60" fmla="*/ 4059936 h 4059936"/>
              <a:gd name="connsiteX61" fmla="*/ 1499616 w 2869544"/>
              <a:gd name="connsiteY61" fmla="*/ 4050792 h 4059936"/>
              <a:gd name="connsiteX62" fmla="*/ 1426464 w 2869544"/>
              <a:gd name="connsiteY62" fmla="*/ 4032504 h 4059936"/>
              <a:gd name="connsiteX63" fmla="*/ 1344168 w 2869544"/>
              <a:gd name="connsiteY63" fmla="*/ 4014216 h 4059936"/>
              <a:gd name="connsiteX64" fmla="*/ 1179576 w 2869544"/>
              <a:gd name="connsiteY64" fmla="*/ 4005072 h 4059936"/>
              <a:gd name="connsiteX65" fmla="*/ 1106424 w 2869544"/>
              <a:gd name="connsiteY65" fmla="*/ 3995928 h 4059936"/>
              <a:gd name="connsiteX66" fmla="*/ 868680 w 2869544"/>
              <a:gd name="connsiteY66" fmla="*/ 3986784 h 4059936"/>
              <a:gd name="connsiteX67" fmla="*/ 786384 w 2869544"/>
              <a:gd name="connsiteY67" fmla="*/ 3959352 h 4059936"/>
              <a:gd name="connsiteX68" fmla="*/ 557784 w 2869544"/>
              <a:gd name="connsiteY68" fmla="*/ 3931920 h 4059936"/>
              <a:gd name="connsiteX69" fmla="*/ 512064 w 2869544"/>
              <a:gd name="connsiteY69" fmla="*/ 3913632 h 4059936"/>
              <a:gd name="connsiteX70" fmla="*/ 448056 w 2869544"/>
              <a:gd name="connsiteY70" fmla="*/ 3813048 h 4059936"/>
              <a:gd name="connsiteX71" fmla="*/ 420624 w 2869544"/>
              <a:gd name="connsiteY71" fmla="*/ 3694176 h 4059936"/>
              <a:gd name="connsiteX72" fmla="*/ 411480 w 2869544"/>
              <a:gd name="connsiteY72" fmla="*/ 3602736 h 4059936"/>
              <a:gd name="connsiteX73" fmla="*/ 420624 w 2869544"/>
              <a:gd name="connsiteY73" fmla="*/ 3419856 h 4059936"/>
              <a:gd name="connsiteX74" fmla="*/ 457200 w 2869544"/>
              <a:gd name="connsiteY74" fmla="*/ 3355848 h 4059936"/>
              <a:gd name="connsiteX75" fmla="*/ 630936 w 2869544"/>
              <a:gd name="connsiteY75" fmla="*/ 3218688 h 4059936"/>
              <a:gd name="connsiteX76" fmla="*/ 704088 w 2869544"/>
              <a:gd name="connsiteY76" fmla="*/ 3136392 h 4059936"/>
              <a:gd name="connsiteX77" fmla="*/ 740664 w 2869544"/>
              <a:gd name="connsiteY77" fmla="*/ 3054096 h 4059936"/>
              <a:gd name="connsiteX78" fmla="*/ 758952 w 2869544"/>
              <a:gd name="connsiteY78" fmla="*/ 3017520 h 4059936"/>
              <a:gd name="connsiteX79" fmla="*/ 758952 w 2869544"/>
              <a:gd name="connsiteY79" fmla="*/ 2743200 h 4059936"/>
              <a:gd name="connsiteX80" fmla="*/ 749808 w 2869544"/>
              <a:gd name="connsiteY80" fmla="*/ 2715768 h 4059936"/>
              <a:gd name="connsiteX81" fmla="*/ 731520 w 2869544"/>
              <a:gd name="connsiteY81" fmla="*/ 2688336 h 4059936"/>
              <a:gd name="connsiteX82" fmla="*/ 713232 w 2869544"/>
              <a:gd name="connsiteY82" fmla="*/ 2651760 h 4059936"/>
              <a:gd name="connsiteX83" fmla="*/ 704088 w 2869544"/>
              <a:gd name="connsiteY83" fmla="*/ 2624328 h 4059936"/>
              <a:gd name="connsiteX84" fmla="*/ 676656 w 2869544"/>
              <a:gd name="connsiteY84" fmla="*/ 2606040 h 4059936"/>
              <a:gd name="connsiteX85" fmla="*/ 603504 w 2869544"/>
              <a:gd name="connsiteY85" fmla="*/ 2523744 h 4059936"/>
              <a:gd name="connsiteX86" fmla="*/ 530352 w 2869544"/>
              <a:gd name="connsiteY86" fmla="*/ 2478024 h 4059936"/>
              <a:gd name="connsiteX87" fmla="*/ 448056 w 2869544"/>
              <a:gd name="connsiteY87" fmla="*/ 2423160 h 4059936"/>
              <a:gd name="connsiteX88" fmla="*/ 420624 w 2869544"/>
              <a:gd name="connsiteY88" fmla="*/ 2404872 h 4059936"/>
              <a:gd name="connsiteX89" fmla="*/ 365760 w 2869544"/>
              <a:gd name="connsiteY89" fmla="*/ 2386584 h 4059936"/>
              <a:gd name="connsiteX90" fmla="*/ 338328 w 2869544"/>
              <a:gd name="connsiteY90" fmla="*/ 2350008 h 4059936"/>
              <a:gd name="connsiteX91" fmla="*/ 301752 w 2869544"/>
              <a:gd name="connsiteY91" fmla="*/ 2340864 h 4059936"/>
              <a:gd name="connsiteX92" fmla="*/ 246888 w 2869544"/>
              <a:gd name="connsiteY92" fmla="*/ 2304288 h 4059936"/>
              <a:gd name="connsiteX93" fmla="*/ 210312 w 2869544"/>
              <a:gd name="connsiteY93" fmla="*/ 2286000 h 4059936"/>
              <a:gd name="connsiteX94" fmla="*/ 182880 w 2869544"/>
              <a:gd name="connsiteY94" fmla="*/ 2258568 h 4059936"/>
              <a:gd name="connsiteX95" fmla="*/ 155448 w 2869544"/>
              <a:gd name="connsiteY95" fmla="*/ 2240280 h 4059936"/>
              <a:gd name="connsiteX96" fmla="*/ 137160 w 2869544"/>
              <a:gd name="connsiteY96" fmla="*/ 2203704 h 4059936"/>
              <a:gd name="connsiteX97" fmla="*/ 109728 w 2869544"/>
              <a:gd name="connsiteY97" fmla="*/ 2167128 h 4059936"/>
              <a:gd name="connsiteX98" fmla="*/ 91440 w 2869544"/>
              <a:gd name="connsiteY98" fmla="*/ 2121408 h 4059936"/>
              <a:gd name="connsiteX99" fmla="*/ 64008 w 2869544"/>
              <a:gd name="connsiteY99" fmla="*/ 2084832 h 4059936"/>
              <a:gd name="connsiteX100" fmla="*/ 27432 w 2869544"/>
              <a:gd name="connsiteY100" fmla="*/ 1947672 h 4059936"/>
              <a:gd name="connsiteX101" fmla="*/ 0 w 2869544"/>
              <a:gd name="connsiteY101" fmla="*/ 1847088 h 4059936"/>
              <a:gd name="connsiteX102" fmla="*/ 9144 w 2869544"/>
              <a:gd name="connsiteY102" fmla="*/ 1600200 h 4059936"/>
              <a:gd name="connsiteX103" fmla="*/ 36576 w 2869544"/>
              <a:gd name="connsiteY103" fmla="*/ 1527048 h 4059936"/>
              <a:gd name="connsiteX104" fmla="*/ 64008 w 2869544"/>
              <a:gd name="connsiteY104" fmla="*/ 1435608 h 4059936"/>
              <a:gd name="connsiteX105" fmla="*/ 64008 w 2869544"/>
              <a:gd name="connsiteY105" fmla="*/ 1307592 h 405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869544" h="4059936">
                <a:moveTo>
                  <a:pt x="64008" y="1307592"/>
                </a:moveTo>
                <a:cubicBezTo>
                  <a:pt x="65532" y="1235964"/>
                  <a:pt x="56266" y="1105043"/>
                  <a:pt x="73152" y="1005840"/>
                </a:cubicBezTo>
                <a:cubicBezTo>
                  <a:pt x="81157" y="958808"/>
                  <a:pt x="112614" y="918734"/>
                  <a:pt x="137160" y="877824"/>
                </a:cubicBezTo>
                <a:cubicBezTo>
                  <a:pt x="146304" y="862584"/>
                  <a:pt x="152025" y="844671"/>
                  <a:pt x="164592" y="832104"/>
                </a:cubicBezTo>
                <a:cubicBezTo>
                  <a:pt x="191438" y="805258"/>
                  <a:pt x="292158" y="723875"/>
                  <a:pt x="338328" y="704088"/>
                </a:cubicBezTo>
                <a:cubicBezTo>
                  <a:pt x="359664" y="694944"/>
                  <a:pt x="381574" y="687037"/>
                  <a:pt x="402336" y="676656"/>
                </a:cubicBezTo>
                <a:cubicBezTo>
                  <a:pt x="424315" y="665666"/>
                  <a:pt x="444032" y="650378"/>
                  <a:pt x="466344" y="640080"/>
                </a:cubicBezTo>
                <a:cubicBezTo>
                  <a:pt x="483847" y="632002"/>
                  <a:pt x="503310" y="628951"/>
                  <a:pt x="521208" y="621792"/>
                </a:cubicBezTo>
                <a:cubicBezTo>
                  <a:pt x="550211" y="610191"/>
                  <a:pt x="560472" y="601712"/>
                  <a:pt x="585216" y="585216"/>
                </a:cubicBezTo>
                <a:cubicBezTo>
                  <a:pt x="637274" y="481099"/>
                  <a:pt x="568898" y="602730"/>
                  <a:pt x="630936" y="530352"/>
                </a:cubicBezTo>
                <a:cubicBezTo>
                  <a:pt x="642502" y="516858"/>
                  <a:pt x="648509" y="499420"/>
                  <a:pt x="658368" y="484632"/>
                </a:cubicBezTo>
                <a:cubicBezTo>
                  <a:pt x="677994" y="455193"/>
                  <a:pt x="687730" y="449250"/>
                  <a:pt x="704088" y="420624"/>
                </a:cubicBezTo>
                <a:cubicBezTo>
                  <a:pt x="726661" y="381121"/>
                  <a:pt x="717026" y="382985"/>
                  <a:pt x="749808" y="347472"/>
                </a:cubicBezTo>
                <a:cubicBezTo>
                  <a:pt x="839422" y="250391"/>
                  <a:pt x="833450" y="263292"/>
                  <a:pt x="950976" y="182880"/>
                </a:cubicBezTo>
                <a:cubicBezTo>
                  <a:pt x="969116" y="170469"/>
                  <a:pt x="985260" y="154021"/>
                  <a:pt x="1005840" y="146304"/>
                </a:cubicBezTo>
                <a:cubicBezTo>
                  <a:pt x="1030224" y="137160"/>
                  <a:pt x="1055318" y="129723"/>
                  <a:pt x="1078992" y="118872"/>
                </a:cubicBezTo>
                <a:cubicBezTo>
                  <a:pt x="1128558" y="96154"/>
                  <a:pt x="1176528" y="70104"/>
                  <a:pt x="1225296" y="45720"/>
                </a:cubicBezTo>
                <a:cubicBezTo>
                  <a:pt x="1249680" y="33528"/>
                  <a:pt x="1271266" y="11235"/>
                  <a:pt x="1298448" y="9144"/>
                </a:cubicBezTo>
                <a:lnTo>
                  <a:pt x="1417320" y="0"/>
                </a:lnTo>
                <a:cubicBezTo>
                  <a:pt x="1514856" y="9144"/>
                  <a:pt x="1612760" y="14975"/>
                  <a:pt x="1709928" y="27432"/>
                </a:cubicBezTo>
                <a:cubicBezTo>
                  <a:pt x="1731938" y="30254"/>
                  <a:pt x="1752885" y="38703"/>
                  <a:pt x="1773936" y="45720"/>
                </a:cubicBezTo>
                <a:cubicBezTo>
                  <a:pt x="1825658" y="62961"/>
                  <a:pt x="1841994" y="75852"/>
                  <a:pt x="1892808" y="109728"/>
                </a:cubicBezTo>
                <a:cubicBezTo>
                  <a:pt x="1986430" y="172143"/>
                  <a:pt x="1911710" y="117148"/>
                  <a:pt x="1993392" y="192024"/>
                </a:cubicBezTo>
                <a:cubicBezTo>
                  <a:pt x="2063135" y="255955"/>
                  <a:pt x="2049864" y="230743"/>
                  <a:pt x="2103120" y="301752"/>
                </a:cubicBezTo>
                <a:cubicBezTo>
                  <a:pt x="2167521" y="387621"/>
                  <a:pt x="2120300" y="342577"/>
                  <a:pt x="2194560" y="466344"/>
                </a:cubicBezTo>
                <a:cubicBezTo>
                  <a:pt x="2229005" y="523753"/>
                  <a:pt x="2214044" y="496168"/>
                  <a:pt x="2240280" y="548640"/>
                </a:cubicBezTo>
                <a:cubicBezTo>
                  <a:pt x="2243328" y="566928"/>
                  <a:pt x="2244927" y="585517"/>
                  <a:pt x="2249424" y="603504"/>
                </a:cubicBezTo>
                <a:cubicBezTo>
                  <a:pt x="2254099" y="622206"/>
                  <a:pt x="2262043" y="639943"/>
                  <a:pt x="2267712" y="658368"/>
                </a:cubicBezTo>
                <a:cubicBezTo>
                  <a:pt x="2274238" y="679577"/>
                  <a:pt x="2279904" y="701040"/>
                  <a:pt x="2286000" y="722376"/>
                </a:cubicBezTo>
                <a:cubicBezTo>
                  <a:pt x="2289048" y="749808"/>
                  <a:pt x="2292943" y="777159"/>
                  <a:pt x="2295144" y="804672"/>
                </a:cubicBezTo>
                <a:cubicBezTo>
                  <a:pt x="2297105" y="829184"/>
                  <a:pt x="2301139" y="965812"/>
                  <a:pt x="2313432" y="1014984"/>
                </a:cubicBezTo>
                <a:cubicBezTo>
                  <a:pt x="2334029" y="1097374"/>
                  <a:pt x="2337337" y="1085067"/>
                  <a:pt x="2368296" y="1152144"/>
                </a:cubicBezTo>
                <a:cubicBezTo>
                  <a:pt x="2378024" y="1173220"/>
                  <a:pt x="2385791" y="1195174"/>
                  <a:pt x="2395728" y="1216152"/>
                </a:cubicBezTo>
                <a:cubicBezTo>
                  <a:pt x="2425927" y="1279905"/>
                  <a:pt x="2443727" y="1317704"/>
                  <a:pt x="2478024" y="1371600"/>
                </a:cubicBezTo>
                <a:cubicBezTo>
                  <a:pt x="2504115" y="1412600"/>
                  <a:pt x="2533630" y="1457395"/>
                  <a:pt x="2569464" y="1490472"/>
                </a:cubicBezTo>
                <a:cubicBezTo>
                  <a:pt x="2588730" y="1508256"/>
                  <a:pt x="2613983" y="1518652"/>
                  <a:pt x="2633472" y="1536192"/>
                </a:cubicBezTo>
                <a:cubicBezTo>
                  <a:pt x="2644800" y="1546387"/>
                  <a:pt x="2650779" y="1561377"/>
                  <a:pt x="2660904" y="1572768"/>
                </a:cubicBezTo>
                <a:cubicBezTo>
                  <a:pt x="2675223" y="1588877"/>
                  <a:pt x="2692976" y="1601807"/>
                  <a:pt x="2706624" y="1618488"/>
                </a:cubicBezTo>
                <a:cubicBezTo>
                  <a:pt x="2774009" y="1700848"/>
                  <a:pt x="2718606" y="1642453"/>
                  <a:pt x="2761488" y="1728216"/>
                </a:cubicBezTo>
                <a:cubicBezTo>
                  <a:pt x="2771318" y="1747875"/>
                  <a:pt x="2788234" y="1763421"/>
                  <a:pt x="2798064" y="1783080"/>
                </a:cubicBezTo>
                <a:cubicBezTo>
                  <a:pt x="2806685" y="1800322"/>
                  <a:pt x="2809764" y="1819827"/>
                  <a:pt x="2816352" y="1837944"/>
                </a:cubicBezTo>
                <a:cubicBezTo>
                  <a:pt x="2821961" y="1853370"/>
                  <a:pt x="2828544" y="1868424"/>
                  <a:pt x="2834640" y="1883664"/>
                </a:cubicBezTo>
                <a:cubicBezTo>
                  <a:pt x="2846029" y="1951999"/>
                  <a:pt x="2862072" y="2042114"/>
                  <a:pt x="2862072" y="2103120"/>
                </a:cubicBezTo>
                <a:cubicBezTo>
                  <a:pt x="2862072" y="2334478"/>
                  <a:pt x="2896850" y="2287798"/>
                  <a:pt x="2816352" y="2368296"/>
                </a:cubicBezTo>
                <a:cubicBezTo>
                  <a:pt x="2810256" y="2383536"/>
                  <a:pt x="2810674" y="2403508"/>
                  <a:pt x="2798064" y="2414016"/>
                </a:cubicBezTo>
                <a:cubicBezTo>
                  <a:pt x="2732518" y="2468638"/>
                  <a:pt x="2673729" y="2460277"/>
                  <a:pt x="2596896" y="2487168"/>
                </a:cubicBezTo>
                <a:cubicBezTo>
                  <a:pt x="2548043" y="2504266"/>
                  <a:pt x="2487906" y="2544403"/>
                  <a:pt x="2450592" y="2578608"/>
                </a:cubicBezTo>
                <a:cubicBezTo>
                  <a:pt x="2436205" y="2591796"/>
                  <a:pt x="2426208" y="2609088"/>
                  <a:pt x="2414016" y="2624328"/>
                </a:cubicBezTo>
                <a:cubicBezTo>
                  <a:pt x="2393396" y="2686187"/>
                  <a:pt x="2420628" y="2611104"/>
                  <a:pt x="2377440" y="2697480"/>
                </a:cubicBezTo>
                <a:cubicBezTo>
                  <a:pt x="2373129" y="2706101"/>
                  <a:pt x="2370463" y="2715520"/>
                  <a:pt x="2368296" y="2724912"/>
                </a:cubicBezTo>
                <a:cubicBezTo>
                  <a:pt x="2361307" y="2755200"/>
                  <a:pt x="2358779" y="2786531"/>
                  <a:pt x="2350008" y="2816352"/>
                </a:cubicBezTo>
                <a:cubicBezTo>
                  <a:pt x="2343458" y="2838622"/>
                  <a:pt x="2331720" y="2859024"/>
                  <a:pt x="2322576" y="2880360"/>
                </a:cubicBezTo>
                <a:cubicBezTo>
                  <a:pt x="2302125" y="3023517"/>
                  <a:pt x="2312933" y="2931907"/>
                  <a:pt x="2304288" y="3191256"/>
                </a:cubicBezTo>
                <a:cubicBezTo>
                  <a:pt x="2300936" y="3291830"/>
                  <a:pt x="2301294" y="3392566"/>
                  <a:pt x="2295144" y="3493008"/>
                </a:cubicBezTo>
                <a:cubicBezTo>
                  <a:pt x="2283580" y="3681886"/>
                  <a:pt x="2281680" y="3582936"/>
                  <a:pt x="2258568" y="3721608"/>
                </a:cubicBezTo>
                <a:cubicBezTo>
                  <a:pt x="2254030" y="3748833"/>
                  <a:pt x="2255746" y="3777037"/>
                  <a:pt x="2249424" y="3803904"/>
                </a:cubicBezTo>
                <a:cubicBezTo>
                  <a:pt x="2246713" y="3815426"/>
                  <a:pt x="2218194" y="3892703"/>
                  <a:pt x="2203704" y="3913632"/>
                </a:cubicBezTo>
                <a:cubicBezTo>
                  <a:pt x="2183923" y="3942205"/>
                  <a:pt x="2171963" y="3983021"/>
                  <a:pt x="2139696" y="3995928"/>
                </a:cubicBezTo>
                <a:cubicBezTo>
                  <a:pt x="1962972" y="4066617"/>
                  <a:pt x="2181220" y="3980356"/>
                  <a:pt x="2066544" y="4023360"/>
                </a:cubicBezTo>
                <a:cubicBezTo>
                  <a:pt x="2051175" y="4029123"/>
                  <a:pt x="2036660" y="4037329"/>
                  <a:pt x="2020824" y="4041648"/>
                </a:cubicBezTo>
                <a:cubicBezTo>
                  <a:pt x="1958382" y="4058678"/>
                  <a:pt x="1792205" y="4059066"/>
                  <a:pt x="1773936" y="4059936"/>
                </a:cubicBezTo>
                <a:cubicBezTo>
                  <a:pt x="1682496" y="4056888"/>
                  <a:pt x="1590823" y="4057993"/>
                  <a:pt x="1499616" y="4050792"/>
                </a:cubicBezTo>
                <a:cubicBezTo>
                  <a:pt x="1474560" y="4048814"/>
                  <a:pt x="1450930" y="4038261"/>
                  <a:pt x="1426464" y="4032504"/>
                </a:cubicBezTo>
                <a:cubicBezTo>
                  <a:pt x="1399110" y="4026068"/>
                  <a:pt x="1372097" y="4017319"/>
                  <a:pt x="1344168" y="4014216"/>
                </a:cubicBezTo>
                <a:cubicBezTo>
                  <a:pt x="1289555" y="4008148"/>
                  <a:pt x="1234440" y="4008120"/>
                  <a:pt x="1179576" y="4005072"/>
                </a:cubicBezTo>
                <a:cubicBezTo>
                  <a:pt x="1155192" y="4002024"/>
                  <a:pt x="1130955" y="3997371"/>
                  <a:pt x="1106424" y="3995928"/>
                </a:cubicBezTo>
                <a:cubicBezTo>
                  <a:pt x="1027254" y="3991271"/>
                  <a:pt x="947474" y="3995789"/>
                  <a:pt x="868680" y="3986784"/>
                </a:cubicBezTo>
                <a:cubicBezTo>
                  <a:pt x="839951" y="3983501"/>
                  <a:pt x="814738" y="3965023"/>
                  <a:pt x="786384" y="3959352"/>
                </a:cubicBezTo>
                <a:cubicBezTo>
                  <a:pt x="759245" y="3953924"/>
                  <a:pt x="606624" y="3937347"/>
                  <a:pt x="557784" y="3931920"/>
                </a:cubicBezTo>
                <a:cubicBezTo>
                  <a:pt x="542544" y="3925824"/>
                  <a:pt x="525983" y="3922331"/>
                  <a:pt x="512064" y="3913632"/>
                </a:cubicBezTo>
                <a:cubicBezTo>
                  <a:pt x="482451" y="3895124"/>
                  <a:pt x="454372" y="3838313"/>
                  <a:pt x="448056" y="3813048"/>
                </a:cubicBezTo>
                <a:cubicBezTo>
                  <a:pt x="442255" y="3789845"/>
                  <a:pt x="424645" y="3724333"/>
                  <a:pt x="420624" y="3694176"/>
                </a:cubicBezTo>
                <a:cubicBezTo>
                  <a:pt x="416576" y="3663813"/>
                  <a:pt x="414528" y="3633216"/>
                  <a:pt x="411480" y="3602736"/>
                </a:cubicBezTo>
                <a:cubicBezTo>
                  <a:pt x="414528" y="3541776"/>
                  <a:pt x="409510" y="3479872"/>
                  <a:pt x="420624" y="3419856"/>
                </a:cubicBezTo>
                <a:cubicBezTo>
                  <a:pt x="425099" y="3395693"/>
                  <a:pt x="440358" y="3373743"/>
                  <a:pt x="457200" y="3355848"/>
                </a:cubicBezTo>
                <a:cubicBezTo>
                  <a:pt x="554125" y="3252866"/>
                  <a:pt x="546329" y="3289194"/>
                  <a:pt x="630936" y="3218688"/>
                </a:cubicBezTo>
                <a:cubicBezTo>
                  <a:pt x="655296" y="3198388"/>
                  <a:pt x="686448" y="3164615"/>
                  <a:pt x="704088" y="3136392"/>
                </a:cubicBezTo>
                <a:cubicBezTo>
                  <a:pt x="721403" y="3108687"/>
                  <a:pt x="727324" y="3084111"/>
                  <a:pt x="740664" y="3054096"/>
                </a:cubicBezTo>
                <a:cubicBezTo>
                  <a:pt x="746200" y="3041640"/>
                  <a:pt x="752856" y="3029712"/>
                  <a:pt x="758952" y="3017520"/>
                </a:cubicBezTo>
                <a:cubicBezTo>
                  <a:pt x="776472" y="2894883"/>
                  <a:pt x="774072" y="2939764"/>
                  <a:pt x="758952" y="2743200"/>
                </a:cubicBezTo>
                <a:cubicBezTo>
                  <a:pt x="758213" y="2733590"/>
                  <a:pt x="754119" y="2724389"/>
                  <a:pt x="749808" y="2715768"/>
                </a:cubicBezTo>
                <a:cubicBezTo>
                  <a:pt x="744893" y="2705938"/>
                  <a:pt x="736972" y="2697878"/>
                  <a:pt x="731520" y="2688336"/>
                </a:cubicBezTo>
                <a:cubicBezTo>
                  <a:pt x="724757" y="2676501"/>
                  <a:pt x="718602" y="2664289"/>
                  <a:pt x="713232" y="2651760"/>
                </a:cubicBezTo>
                <a:cubicBezTo>
                  <a:pt x="709435" y="2642901"/>
                  <a:pt x="710109" y="2631854"/>
                  <a:pt x="704088" y="2624328"/>
                </a:cubicBezTo>
                <a:cubicBezTo>
                  <a:pt x="697223" y="2615746"/>
                  <a:pt x="684427" y="2613811"/>
                  <a:pt x="676656" y="2606040"/>
                </a:cubicBezTo>
                <a:cubicBezTo>
                  <a:pt x="628547" y="2557931"/>
                  <a:pt x="644570" y="2558943"/>
                  <a:pt x="603504" y="2523744"/>
                </a:cubicBezTo>
                <a:cubicBezTo>
                  <a:pt x="562551" y="2488641"/>
                  <a:pt x="574720" y="2502673"/>
                  <a:pt x="530352" y="2478024"/>
                </a:cubicBezTo>
                <a:cubicBezTo>
                  <a:pt x="474696" y="2447104"/>
                  <a:pt x="496164" y="2457523"/>
                  <a:pt x="448056" y="2423160"/>
                </a:cubicBezTo>
                <a:cubicBezTo>
                  <a:pt x="439113" y="2416772"/>
                  <a:pt x="430667" y="2409335"/>
                  <a:pt x="420624" y="2404872"/>
                </a:cubicBezTo>
                <a:cubicBezTo>
                  <a:pt x="403008" y="2397043"/>
                  <a:pt x="365760" y="2386584"/>
                  <a:pt x="365760" y="2386584"/>
                </a:cubicBezTo>
                <a:cubicBezTo>
                  <a:pt x="356616" y="2374392"/>
                  <a:pt x="350729" y="2358866"/>
                  <a:pt x="338328" y="2350008"/>
                </a:cubicBezTo>
                <a:cubicBezTo>
                  <a:pt x="328102" y="2342703"/>
                  <a:pt x="312992" y="2346484"/>
                  <a:pt x="301752" y="2340864"/>
                </a:cubicBezTo>
                <a:cubicBezTo>
                  <a:pt x="282093" y="2331034"/>
                  <a:pt x="266547" y="2314118"/>
                  <a:pt x="246888" y="2304288"/>
                </a:cubicBezTo>
                <a:cubicBezTo>
                  <a:pt x="234696" y="2298192"/>
                  <a:pt x="221404" y="2293923"/>
                  <a:pt x="210312" y="2286000"/>
                </a:cubicBezTo>
                <a:cubicBezTo>
                  <a:pt x="199789" y="2278484"/>
                  <a:pt x="192814" y="2266847"/>
                  <a:pt x="182880" y="2258568"/>
                </a:cubicBezTo>
                <a:cubicBezTo>
                  <a:pt x="174437" y="2251533"/>
                  <a:pt x="164592" y="2246376"/>
                  <a:pt x="155448" y="2240280"/>
                </a:cubicBezTo>
                <a:cubicBezTo>
                  <a:pt x="149352" y="2228088"/>
                  <a:pt x="144384" y="2215263"/>
                  <a:pt x="137160" y="2203704"/>
                </a:cubicBezTo>
                <a:cubicBezTo>
                  <a:pt x="129083" y="2190781"/>
                  <a:pt x="117129" y="2180450"/>
                  <a:pt x="109728" y="2167128"/>
                </a:cubicBezTo>
                <a:cubicBezTo>
                  <a:pt x="101757" y="2152780"/>
                  <a:pt x="99411" y="2135756"/>
                  <a:pt x="91440" y="2121408"/>
                </a:cubicBezTo>
                <a:cubicBezTo>
                  <a:pt x="84039" y="2108086"/>
                  <a:pt x="71409" y="2098154"/>
                  <a:pt x="64008" y="2084832"/>
                </a:cubicBezTo>
                <a:cubicBezTo>
                  <a:pt x="38506" y="2038928"/>
                  <a:pt x="40740" y="2000902"/>
                  <a:pt x="27432" y="1947672"/>
                </a:cubicBezTo>
                <a:cubicBezTo>
                  <a:pt x="-18974" y="1762050"/>
                  <a:pt x="31631" y="2005244"/>
                  <a:pt x="0" y="1847088"/>
                </a:cubicBezTo>
                <a:cubicBezTo>
                  <a:pt x="3048" y="1764792"/>
                  <a:pt x="4007" y="1682392"/>
                  <a:pt x="9144" y="1600200"/>
                </a:cubicBezTo>
                <a:cubicBezTo>
                  <a:pt x="13480" y="1530831"/>
                  <a:pt x="14591" y="1576514"/>
                  <a:pt x="36576" y="1527048"/>
                </a:cubicBezTo>
                <a:cubicBezTo>
                  <a:pt x="38789" y="1522068"/>
                  <a:pt x="63259" y="1450593"/>
                  <a:pt x="64008" y="1435608"/>
                </a:cubicBezTo>
                <a:cubicBezTo>
                  <a:pt x="66443" y="1386901"/>
                  <a:pt x="62484" y="1379220"/>
                  <a:pt x="64008" y="130759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29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1781176"/>
            <a:ext cx="747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4" y="28400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4" y="36655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3911600"/>
            <a:ext cx="1857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4" y="4592639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1" y="4622800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4" y="5256214"/>
            <a:ext cx="187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9" y="3144839"/>
            <a:ext cx="1857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4" y="4622800"/>
            <a:ext cx="187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003676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9" name="TextBox 14"/>
          <p:cNvSpPr txBox="1">
            <a:spLocks noChangeArrowheads="1"/>
          </p:cNvSpPr>
          <p:nvPr/>
        </p:nvSpPr>
        <p:spPr bwMode="auto">
          <a:xfrm>
            <a:off x="8880475" y="6145214"/>
            <a:ext cx="363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52240" name="TextBox 15"/>
          <p:cNvSpPr txBox="1">
            <a:spLocks noChangeArrowheads="1"/>
          </p:cNvSpPr>
          <p:nvPr/>
        </p:nvSpPr>
        <p:spPr bwMode="auto">
          <a:xfrm>
            <a:off x="9042401" y="2078039"/>
            <a:ext cx="315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pic>
        <p:nvPicPr>
          <p:cNvPr id="52241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3238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25" y="5249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3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5554663"/>
            <a:ext cx="8620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4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1" y="3481388"/>
            <a:ext cx="7397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36560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21"/>
          <p:cNvSpPr/>
          <p:nvPr/>
        </p:nvSpPr>
        <p:spPr>
          <a:xfrm>
            <a:off x="8226426" y="2405063"/>
            <a:ext cx="842963" cy="1243012"/>
          </a:xfrm>
          <a:custGeom>
            <a:avLst/>
            <a:gdLst>
              <a:gd name="connsiteX0" fmla="*/ 319596 w 843378"/>
              <a:gd name="connsiteY0" fmla="*/ 0 h 1242873"/>
              <a:gd name="connsiteX1" fmla="*/ 292963 w 843378"/>
              <a:gd name="connsiteY1" fmla="*/ 44388 h 1242873"/>
              <a:gd name="connsiteX2" fmla="*/ 284085 w 843378"/>
              <a:gd name="connsiteY2" fmla="*/ 71021 h 1242873"/>
              <a:gd name="connsiteX3" fmla="*/ 239697 w 843378"/>
              <a:gd name="connsiteY3" fmla="*/ 124287 h 1242873"/>
              <a:gd name="connsiteX4" fmla="*/ 230819 w 843378"/>
              <a:gd name="connsiteY4" fmla="*/ 159798 h 1242873"/>
              <a:gd name="connsiteX5" fmla="*/ 221942 w 843378"/>
              <a:gd name="connsiteY5" fmla="*/ 213064 h 1242873"/>
              <a:gd name="connsiteX6" fmla="*/ 204186 w 843378"/>
              <a:gd name="connsiteY6" fmla="*/ 266330 h 1242873"/>
              <a:gd name="connsiteX7" fmla="*/ 195309 w 843378"/>
              <a:gd name="connsiteY7" fmla="*/ 292963 h 1242873"/>
              <a:gd name="connsiteX8" fmla="*/ 177553 w 843378"/>
              <a:gd name="connsiteY8" fmla="*/ 310718 h 1242873"/>
              <a:gd name="connsiteX9" fmla="*/ 168676 w 843378"/>
              <a:gd name="connsiteY9" fmla="*/ 363984 h 1242873"/>
              <a:gd name="connsiteX10" fmla="*/ 142042 w 843378"/>
              <a:gd name="connsiteY10" fmla="*/ 381739 h 1242873"/>
              <a:gd name="connsiteX11" fmla="*/ 106532 w 843378"/>
              <a:gd name="connsiteY11" fmla="*/ 435005 h 1242873"/>
              <a:gd name="connsiteX12" fmla="*/ 79899 w 843378"/>
              <a:gd name="connsiteY12" fmla="*/ 514904 h 1242873"/>
              <a:gd name="connsiteX13" fmla="*/ 71021 w 843378"/>
              <a:gd name="connsiteY13" fmla="*/ 541537 h 1242873"/>
              <a:gd name="connsiteX14" fmla="*/ 53266 w 843378"/>
              <a:gd name="connsiteY14" fmla="*/ 577048 h 1242873"/>
              <a:gd name="connsiteX15" fmla="*/ 44388 w 843378"/>
              <a:gd name="connsiteY15" fmla="*/ 612559 h 1242873"/>
              <a:gd name="connsiteX16" fmla="*/ 35510 w 843378"/>
              <a:gd name="connsiteY16" fmla="*/ 639192 h 1242873"/>
              <a:gd name="connsiteX17" fmla="*/ 26633 w 843378"/>
              <a:gd name="connsiteY17" fmla="*/ 727968 h 1242873"/>
              <a:gd name="connsiteX18" fmla="*/ 17755 w 843378"/>
              <a:gd name="connsiteY18" fmla="*/ 754601 h 1242873"/>
              <a:gd name="connsiteX19" fmla="*/ 0 w 843378"/>
              <a:gd name="connsiteY19" fmla="*/ 932155 h 1242873"/>
              <a:gd name="connsiteX20" fmla="*/ 8877 w 843378"/>
              <a:gd name="connsiteY20" fmla="*/ 958788 h 1242873"/>
              <a:gd name="connsiteX21" fmla="*/ 26633 w 843378"/>
              <a:gd name="connsiteY21" fmla="*/ 976543 h 1242873"/>
              <a:gd name="connsiteX22" fmla="*/ 53266 w 843378"/>
              <a:gd name="connsiteY22" fmla="*/ 1056442 h 1242873"/>
              <a:gd name="connsiteX23" fmla="*/ 62143 w 843378"/>
              <a:gd name="connsiteY23" fmla="*/ 1100831 h 1242873"/>
              <a:gd name="connsiteX24" fmla="*/ 71021 w 843378"/>
              <a:gd name="connsiteY24" fmla="*/ 1127464 h 1242873"/>
              <a:gd name="connsiteX25" fmla="*/ 97654 w 843378"/>
              <a:gd name="connsiteY25" fmla="*/ 1136341 h 1242873"/>
              <a:gd name="connsiteX26" fmla="*/ 133165 w 843378"/>
              <a:gd name="connsiteY26" fmla="*/ 1171852 h 1242873"/>
              <a:gd name="connsiteX27" fmla="*/ 159798 w 843378"/>
              <a:gd name="connsiteY27" fmla="*/ 1180730 h 1242873"/>
              <a:gd name="connsiteX28" fmla="*/ 275208 w 843378"/>
              <a:gd name="connsiteY28" fmla="*/ 1198485 h 1242873"/>
              <a:gd name="connsiteX29" fmla="*/ 692458 w 843378"/>
              <a:gd name="connsiteY29" fmla="*/ 1189607 h 1242873"/>
              <a:gd name="connsiteX30" fmla="*/ 825623 w 843378"/>
              <a:gd name="connsiteY30" fmla="*/ 1198485 h 1242873"/>
              <a:gd name="connsiteX31" fmla="*/ 834501 w 843378"/>
              <a:gd name="connsiteY31" fmla="*/ 1225118 h 1242873"/>
              <a:gd name="connsiteX32" fmla="*/ 843378 w 843378"/>
              <a:gd name="connsiteY32" fmla="*/ 1242873 h 124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3378" h="1242873">
                <a:moveTo>
                  <a:pt x="319596" y="0"/>
                </a:moveTo>
                <a:cubicBezTo>
                  <a:pt x="310718" y="14796"/>
                  <a:pt x="300680" y="28955"/>
                  <a:pt x="292963" y="44388"/>
                </a:cubicBezTo>
                <a:cubicBezTo>
                  <a:pt x="288778" y="52758"/>
                  <a:pt x="288270" y="62651"/>
                  <a:pt x="284085" y="71021"/>
                </a:cubicBezTo>
                <a:cubicBezTo>
                  <a:pt x="271725" y="95742"/>
                  <a:pt x="259332" y="104652"/>
                  <a:pt x="239697" y="124287"/>
                </a:cubicBezTo>
                <a:cubicBezTo>
                  <a:pt x="236738" y="136124"/>
                  <a:pt x="233212" y="147834"/>
                  <a:pt x="230819" y="159798"/>
                </a:cubicBezTo>
                <a:cubicBezTo>
                  <a:pt x="227289" y="177449"/>
                  <a:pt x="226308" y="195601"/>
                  <a:pt x="221942" y="213064"/>
                </a:cubicBezTo>
                <a:cubicBezTo>
                  <a:pt x="217403" y="231221"/>
                  <a:pt x="210104" y="248575"/>
                  <a:pt x="204186" y="266330"/>
                </a:cubicBezTo>
                <a:cubicBezTo>
                  <a:pt x="201227" y="275208"/>
                  <a:pt x="201926" y="286346"/>
                  <a:pt x="195309" y="292963"/>
                </a:cubicBezTo>
                <a:lnTo>
                  <a:pt x="177553" y="310718"/>
                </a:lnTo>
                <a:cubicBezTo>
                  <a:pt x="174594" y="328473"/>
                  <a:pt x="176726" y="347884"/>
                  <a:pt x="168676" y="363984"/>
                </a:cubicBezTo>
                <a:cubicBezTo>
                  <a:pt x="163904" y="373527"/>
                  <a:pt x="149068" y="373709"/>
                  <a:pt x="142042" y="381739"/>
                </a:cubicBezTo>
                <a:cubicBezTo>
                  <a:pt x="127990" y="397798"/>
                  <a:pt x="113280" y="414761"/>
                  <a:pt x="106532" y="435005"/>
                </a:cubicBezTo>
                <a:lnTo>
                  <a:pt x="79899" y="514904"/>
                </a:lnTo>
                <a:cubicBezTo>
                  <a:pt x="76940" y="523782"/>
                  <a:pt x="75206" y="533167"/>
                  <a:pt x="71021" y="541537"/>
                </a:cubicBezTo>
                <a:cubicBezTo>
                  <a:pt x="65103" y="553374"/>
                  <a:pt x="57913" y="564657"/>
                  <a:pt x="53266" y="577048"/>
                </a:cubicBezTo>
                <a:cubicBezTo>
                  <a:pt x="48982" y="588472"/>
                  <a:pt x="47740" y="600827"/>
                  <a:pt x="44388" y="612559"/>
                </a:cubicBezTo>
                <a:cubicBezTo>
                  <a:pt x="41817" y="621557"/>
                  <a:pt x="38469" y="630314"/>
                  <a:pt x="35510" y="639192"/>
                </a:cubicBezTo>
                <a:cubicBezTo>
                  <a:pt x="32551" y="668784"/>
                  <a:pt x="31155" y="698574"/>
                  <a:pt x="26633" y="727968"/>
                </a:cubicBezTo>
                <a:cubicBezTo>
                  <a:pt x="25210" y="737217"/>
                  <a:pt x="18965" y="745322"/>
                  <a:pt x="17755" y="754601"/>
                </a:cubicBezTo>
                <a:cubicBezTo>
                  <a:pt x="10062" y="813581"/>
                  <a:pt x="0" y="932155"/>
                  <a:pt x="0" y="932155"/>
                </a:cubicBezTo>
                <a:cubicBezTo>
                  <a:pt x="2959" y="941033"/>
                  <a:pt x="4062" y="950764"/>
                  <a:pt x="8877" y="958788"/>
                </a:cubicBezTo>
                <a:cubicBezTo>
                  <a:pt x="13183" y="965965"/>
                  <a:pt x="23694" y="968706"/>
                  <a:pt x="26633" y="976543"/>
                </a:cubicBezTo>
                <a:cubicBezTo>
                  <a:pt x="67641" y="1085898"/>
                  <a:pt x="7519" y="987824"/>
                  <a:pt x="53266" y="1056442"/>
                </a:cubicBezTo>
                <a:cubicBezTo>
                  <a:pt x="56225" y="1071238"/>
                  <a:pt x="58483" y="1086192"/>
                  <a:pt x="62143" y="1100831"/>
                </a:cubicBezTo>
                <a:cubicBezTo>
                  <a:pt x="64413" y="1109910"/>
                  <a:pt x="64404" y="1120847"/>
                  <a:pt x="71021" y="1127464"/>
                </a:cubicBezTo>
                <a:cubicBezTo>
                  <a:pt x="77638" y="1134081"/>
                  <a:pt x="88776" y="1133382"/>
                  <a:pt x="97654" y="1136341"/>
                </a:cubicBezTo>
                <a:cubicBezTo>
                  <a:pt x="109491" y="1148178"/>
                  <a:pt x="117284" y="1166558"/>
                  <a:pt x="133165" y="1171852"/>
                </a:cubicBezTo>
                <a:cubicBezTo>
                  <a:pt x="142043" y="1174811"/>
                  <a:pt x="150663" y="1178700"/>
                  <a:pt x="159798" y="1180730"/>
                </a:cubicBezTo>
                <a:cubicBezTo>
                  <a:pt x="181956" y="1185654"/>
                  <a:pt x="255401" y="1195655"/>
                  <a:pt x="275208" y="1198485"/>
                </a:cubicBezTo>
                <a:cubicBezTo>
                  <a:pt x="414291" y="1195526"/>
                  <a:pt x="553343" y="1189607"/>
                  <a:pt x="692458" y="1189607"/>
                </a:cubicBezTo>
                <a:cubicBezTo>
                  <a:pt x="736945" y="1189607"/>
                  <a:pt x="782464" y="1187695"/>
                  <a:pt x="825623" y="1198485"/>
                </a:cubicBezTo>
                <a:cubicBezTo>
                  <a:pt x="834702" y="1200755"/>
                  <a:pt x="831026" y="1216429"/>
                  <a:pt x="834501" y="1225118"/>
                </a:cubicBezTo>
                <a:cubicBezTo>
                  <a:pt x="836958" y="1231262"/>
                  <a:pt x="840419" y="1236955"/>
                  <a:pt x="843378" y="12428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901113" y="4164014"/>
            <a:ext cx="506412" cy="1685925"/>
          </a:xfrm>
          <a:custGeom>
            <a:avLst/>
            <a:gdLst>
              <a:gd name="connsiteX0" fmla="*/ 390617 w 506665"/>
              <a:gd name="connsiteY0" fmla="*/ 0 h 1686757"/>
              <a:gd name="connsiteX1" fmla="*/ 443883 w 506665"/>
              <a:gd name="connsiteY1" fmla="*/ 8878 h 1686757"/>
              <a:gd name="connsiteX2" fmla="*/ 461639 w 506665"/>
              <a:gd name="connsiteY2" fmla="*/ 26633 h 1686757"/>
              <a:gd name="connsiteX3" fmla="*/ 479394 w 506665"/>
              <a:gd name="connsiteY3" fmla="*/ 97655 h 1686757"/>
              <a:gd name="connsiteX4" fmla="*/ 488272 w 506665"/>
              <a:gd name="connsiteY4" fmla="*/ 230820 h 1686757"/>
              <a:gd name="connsiteX5" fmla="*/ 506027 w 506665"/>
              <a:gd name="connsiteY5" fmla="*/ 301841 h 1686757"/>
              <a:gd name="connsiteX6" fmla="*/ 497149 w 506665"/>
              <a:gd name="connsiteY6" fmla="*/ 825623 h 1686757"/>
              <a:gd name="connsiteX7" fmla="*/ 488272 w 506665"/>
              <a:gd name="connsiteY7" fmla="*/ 852256 h 1686757"/>
              <a:gd name="connsiteX8" fmla="*/ 470516 w 506665"/>
              <a:gd name="connsiteY8" fmla="*/ 976544 h 1686757"/>
              <a:gd name="connsiteX9" fmla="*/ 461639 w 506665"/>
              <a:gd name="connsiteY9" fmla="*/ 1003177 h 1686757"/>
              <a:gd name="connsiteX10" fmla="*/ 435006 w 506665"/>
              <a:gd name="connsiteY10" fmla="*/ 1189608 h 1686757"/>
              <a:gd name="connsiteX11" fmla="*/ 426128 w 506665"/>
              <a:gd name="connsiteY11" fmla="*/ 1216241 h 1686757"/>
              <a:gd name="connsiteX12" fmla="*/ 355106 w 506665"/>
              <a:gd name="connsiteY12" fmla="*/ 1296140 h 1686757"/>
              <a:gd name="connsiteX13" fmla="*/ 328473 w 506665"/>
              <a:gd name="connsiteY13" fmla="*/ 1313895 h 1686757"/>
              <a:gd name="connsiteX14" fmla="*/ 284085 w 506665"/>
              <a:gd name="connsiteY14" fmla="*/ 1349406 h 1686757"/>
              <a:gd name="connsiteX15" fmla="*/ 266330 w 506665"/>
              <a:gd name="connsiteY15" fmla="*/ 1376039 h 1686757"/>
              <a:gd name="connsiteX16" fmla="*/ 213064 w 506665"/>
              <a:gd name="connsiteY16" fmla="*/ 1393794 h 1686757"/>
              <a:gd name="connsiteX17" fmla="*/ 195308 w 506665"/>
              <a:gd name="connsiteY17" fmla="*/ 1411550 h 1686757"/>
              <a:gd name="connsiteX18" fmla="*/ 168675 w 506665"/>
              <a:gd name="connsiteY18" fmla="*/ 1429305 h 1686757"/>
              <a:gd name="connsiteX19" fmla="*/ 159798 w 506665"/>
              <a:gd name="connsiteY19" fmla="*/ 1464816 h 1686757"/>
              <a:gd name="connsiteX20" fmla="*/ 115409 w 506665"/>
              <a:gd name="connsiteY20" fmla="*/ 1509204 h 1686757"/>
              <a:gd name="connsiteX21" fmla="*/ 79899 w 506665"/>
              <a:gd name="connsiteY21" fmla="*/ 1562470 h 1686757"/>
              <a:gd name="connsiteX22" fmla="*/ 62143 w 506665"/>
              <a:gd name="connsiteY22" fmla="*/ 1589103 h 1686757"/>
              <a:gd name="connsiteX23" fmla="*/ 35510 w 506665"/>
              <a:gd name="connsiteY23" fmla="*/ 1624614 h 1686757"/>
              <a:gd name="connsiteX24" fmla="*/ 26633 w 506665"/>
              <a:gd name="connsiteY24" fmla="*/ 1651247 h 1686757"/>
              <a:gd name="connsiteX25" fmla="*/ 8877 w 506665"/>
              <a:gd name="connsiteY25" fmla="*/ 1669002 h 1686757"/>
              <a:gd name="connsiteX26" fmla="*/ 0 w 506665"/>
              <a:gd name="connsiteY26" fmla="*/ 1686757 h 168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6665" h="1686757">
                <a:moveTo>
                  <a:pt x="390617" y="0"/>
                </a:moveTo>
                <a:cubicBezTo>
                  <a:pt x="408372" y="2959"/>
                  <a:pt x="427029" y="2558"/>
                  <a:pt x="443883" y="8878"/>
                </a:cubicBezTo>
                <a:cubicBezTo>
                  <a:pt x="451720" y="11817"/>
                  <a:pt x="457333" y="19456"/>
                  <a:pt x="461639" y="26633"/>
                </a:cubicBezTo>
                <a:cubicBezTo>
                  <a:pt x="469827" y="40279"/>
                  <a:pt x="477486" y="88114"/>
                  <a:pt x="479394" y="97655"/>
                </a:cubicBezTo>
                <a:cubicBezTo>
                  <a:pt x="482353" y="142043"/>
                  <a:pt x="482518" y="186707"/>
                  <a:pt x="488272" y="230820"/>
                </a:cubicBezTo>
                <a:cubicBezTo>
                  <a:pt x="491428" y="255017"/>
                  <a:pt x="505663" y="277441"/>
                  <a:pt x="506027" y="301841"/>
                </a:cubicBezTo>
                <a:cubicBezTo>
                  <a:pt x="508633" y="476441"/>
                  <a:pt x="502779" y="651095"/>
                  <a:pt x="497149" y="825623"/>
                </a:cubicBezTo>
                <a:cubicBezTo>
                  <a:pt x="496847" y="834976"/>
                  <a:pt x="490302" y="843121"/>
                  <a:pt x="488272" y="852256"/>
                </a:cubicBezTo>
                <a:cubicBezTo>
                  <a:pt x="473715" y="917765"/>
                  <a:pt x="483955" y="902627"/>
                  <a:pt x="470516" y="976544"/>
                </a:cubicBezTo>
                <a:cubicBezTo>
                  <a:pt x="468842" y="985751"/>
                  <a:pt x="464598" y="994299"/>
                  <a:pt x="461639" y="1003177"/>
                </a:cubicBezTo>
                <a:cubicBezTo>
                  <a:pt x="452761" y="1065321"/>
                  <a:pt x="454858" y="1130055"/>
                  <a:pt x="435006" y="1189608"/>
                </a:cubicBezTo>
                <a:cubicBezTo>
                  <a:pt x="432047" y="1198486"/>
                  <a:pt x="430771" y="1208116"/>
                  <a:pt x="426128" y="1216241"/>
                </a:cubicBezTo>
                <a:cubicBezTo>
                  <a:pt x="413945" y="1237561"/>
                  <a:pt x="371767" y="1285033"/>
                  <a:pt x="355106" y="1296140"/>
                </a:cubicBezTo>
                <a:cubicBezTo>
                  <a:pt x="346228" y="1302058"/>
                  <a:pt x="336804" y="1307230"/>
                  <a:pt x="328473" y="1313895"/>
                </a:cubicBezTo>
                <a:cubicBezTo>
                  <a:pt x="265224" y="1364495"/>
                  <a:pt x="366058" y="1294758"/>
                  <a:pt x="284085" y="1349406"/>
                </a:cubicBezTo>
                <a:cubicBezTo>
                  <a:pt x="278167" y="1358284"/>
                  <a:pt x="275378" y="1370384"/>
                  <a:pt x="266330" y="1376039"/>
                </a:cubicBezTo>
                <a:cubicBezTo>
                  <a:pt x="250459" y="1385958"/>
                  <a:pt x="213064" y="1393794"/>
                  <a:pt x="213064" y="1393794"/>
                </a:cubicBezTo>
                <a:cubicBezTo>
                  <a:pt x="207145" y="1399713"/>
                  <a:pt x="201844" y="1406321"/>
                  <a:pt x="195308" y="1411550"/>
                </a:cubicBezTo>
                <a:cubicBezTo>
                  <a:pt x="186976" y="1418215"/>
                  <a:pt x="174593" y="1420427"/>
                  <a:pt x="168675" y="1429305"/>
                </a:cubicBezTo>
                <a:cubicBezTo>
                  <a:pt x="161907" y="1439457"/>
                  <a:pt x="166566" y="1454664"/>
                  <a:pt x="159798" y="1464816"/>
                </a:cubicBezTo>
                <a:cubicBezTo>
                  <a:pt x="148191" y="1482227"/>
                  <a:pt x="127016" y="1491793"/>
                  <a:pt x="115409" y="1509204"/>
                </a:cubicBezTo>
                <a:lnTo>
                  <a:pt x="79899" y="1562470"/>
                </a:lnTo>
                <a:cubicBezTo>
                  <a:pt x="73980" y="1571348"/>
                  <a:pt x="68545" y="1580567"/>
                  <a:pt x="62143" y="1589103"/>
                </a:cubicBezTo>
                <a:lnTo>
                  <a:pt x="35510" y="1624614"/>
                </a:lnTo>
                <a:cubicBezTo>
                  <a:pt x="32551" y="1633492"/>
                  <a:pt x="31448" y="1643223"/>
                  <a:pt x="26633" y="1651247"/>
                </a:cubicBezTo>
                <a:cubicBezTo>
                  <a:pt x="22327" y="1658424"/>
                  <a:pt x="13899" y="1662306"/>
                  <a:pt x="8877" y="1669002"/>
                </a:cubicBezTo>
                <a:cubicBezTo>
                  <a:pt x="4907" y="1674295"/>
                  <a:pt x="2959" y="1680839"/>
                  <a:pt x="0" y="16867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87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Other Metrics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0">
            <a:blip r:embed="rId2"/>
            <a:stretch>
              <a:fillRect l="-444" t="-9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2282"/>
            <a:ext cx="2917426" cy="220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375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FDF825-56FF-470A-A76A-4BF70A54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paths in terrain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409B75C-C9CC-4D6C-BE98-DADE020BD6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6" b="35556"/>
          <a:stretch/>
        </p:blipFill>
        <p:spPr bwMode="auto">
          <a:xfrm>
            <a:off x="2714625" y="1693316"/>
            <a:ext cx="6762750" cy="423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9CDBE2-BF8F-4661-91FA-6293EA7D00E5}"/>
              </a:ext>
            </a:extLst>
          </p:cNvPr>
          <p:cNvSpPr txBox="1"/>
          <p:nvPr/>
        </p:nvSpPr>
        <p:spPr>
          <a:xfrm>
            <a:off x="3091010" y="6347488"/>
            <a:ext cx="6009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http://blog.runevision.com/2016/03/note-on-creating-natural-paths-in.html</a:t>
            </a:r>
            <a:r>
              <a:rPr lang="en-US" sz="1400" dirty="0"/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CFA6A94-1A42-4A70-ADE1-21ACF0EDF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17778" r="1509" b="4444"/>
          <a:stretch/>
        </p:blipFill>
        <p:spPr bwMode="auto">
          <a:xfrm>
            <a:off x="685800" y="3809999"/>
            <a:ext cx="317862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3F05F7-D937-44DF-8153-D8ECC6A64D11}"/>
              </a:ext>
            </a:extLst>
          </p:cNvPr>
          <p:cNvSpPr txBox="1"/>
          <p:nvPr/>
        </p:nvSpPr>
        <p:spPr>
          <a:xfrm>
            <a:off x="926012" y="540495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Uniform cost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FB5D67-569E-4CDD-8910-CBD73F1C61CA}"/>
              </a:ext>
            </a:extLst>
          </p:cNvPr>
          <p:cNvSpPr txBox="1"/>
          <p:nvPr/>
        </p:nvSpPr>
        <p:spPr>
          <a:xfrm rot="16200000">
            <a:off x="8647695" y="3496714"/>
            <a:ext cx="251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Cost = (a*slope)</a:t>
            </a:r>
            <a:r>
              <a:rPr lang="en-US" sz="2400" i="1" baseline="300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76496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Stealthy Game :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0"/>
            <a:ext cx="54102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Minimum Damage (red)</a:t>
            </a:r>
          </a:p>
          <a:p>
            <a:pPr lvl="1"/>
            <a:r>
              <a:rPr lang="en-US" altLang="en-US" dirty="0"/>
              <a:t>Create an easy level</a:t>
            </a:r>
          </a:p>
          <a:p>
            <a:r>
              <a:rPr lang="en-US" altLang="en-US" dirty="0"/>
              <a:t>Longest Path Length(blue)</a:t>
            </a:r>
          </a:p>
          <a:p>
            <a:pPr lvl="1"/>
            <a:r>
              <a:rPr lang="en-US" altLang="en-US" dirty="0"/>
              <a:t>Touch more map, strategy</a:t>
            </a:r>
          </a:p>
          <a:p>
            <a:r>
              <a:rPr lang="en-US" altLang="en-US" dirty="0"/>
              <a:t>Largest Standard Deviation(black)</a:t>
            </a:r>
          </a:p>
          <a:p>
            <a:pPr lvl="1"/>
            <a:r>
              <a:rPr lang="en-US" altLang="en-US" dirty="0"/>
              <a:t>drama </a:t>
            </a:r>
          </a:p>
          <a:p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71471"/>
            <a:ext cx="3034904" cy="245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58" y="3576270"/>
            <a:ext cx="6858000" cy="232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3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10469 -0.2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-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295" y="1355184"/>
            <a:ext cx="4150281" cy="4128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273" y="1017552"/>
            <a:ext cx="2580583" cy="161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272" y="2746793"/>
            <a:ext cx="2580583" cy="157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272" y="4433388"/>
            <a:ext cx="2580583" cy="1521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Tile-based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90930D0-5040-4827-9224-84A2C1F9F90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24401" y="4065695"/>
            <a:ext cx="16367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70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828800"/>
            <a:ext cx="5548744" cy="27743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2209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/>
              <a:t>Use Case: Strategy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752599"/>
            <a:ext cx="10018713" cy="3124201"/>
          </a:xfrm>
        </p:spPr>
        <p:txBody>
          <a:bodyPr/>
          <a:lstStyle/>
          <a:p>
            <a:r>
              <a:rPr lang="en-US" dirty="0"/>
              <a:t>Strategy Game</a:t>
            </a:r>
          </a:p>
          <a:p>
            <a:pPr lvl="1"/>
            <a:r>
              <a:rPr lang="en-US" dirty="0"/>
              <a:t>Squad Behavior: taking cover and suppress enemies</a:t>
            </a:r>
          </a:p>
          <a:p>
            <a:pPr lvl="1"/>
            <a:r>
              <a:rPr lang="en-US" dirty="0"/>
              <a:t>Squad tactics </a:t>
            </a:r>
          </a:p>
          <a:p>
            <a:r>
              <a:rPr lang="en-US" dirty="0"/>
              <a:t>Two types of squad behavior in strategy game:</a:t>
            </a:r>
          </a:p>
          <a:p>
            <a:pPr lvl="1"/>
            <a:r>
              <a:rPr lang="en-US" dirty="0"/>
              <a:t>Centralized squad system by planned squad tactics.</a:t>
            </a:r>
          </a:p>
          <a:p>
            <a:pPr lvl="1"/>
            <a:r>
              <a:rPr lang="en-US" dirty="0"/>
              <a:t>Decentralized squad AI based on emergent behavior.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08" y="4400549"/>
            <a:ext cx="39624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64" y="4400549"/>
            <a:ext cx="2975203" cy="224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03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Game : Process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71971" y="2119343"/>
            <a:ext cx="2098964" cy="118456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07053" y="2388460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Generate Cover Locations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70144" y="2119343"/>
            <a:ext cx="2098964" cy="118456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22989" y="2388460"/>
                <a:ext cx="16105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Create Cover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989" y="2388460"/>
                <a:ext cx="1610591" cy="646331"/>
              </a:xfrm>
              <a:prstGeom prst="rect">
                <a:avLst/>
              </a:prstGeom>
              <a:blipFill>
                <a:blip r:embed="rId2"/>
                <a:stretch>
                  <a:fillRect l="-3409" t="-5660" r="-265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6895581" y="2119343"/>
            <a:ext cx="2098964" cy="118456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94295" y="2249960"/>
            <a:ext cx="1901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Create Bipartite Graph for Suppression Fire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21018" y="2121598"/>
            <a:ext cx="2098964" cy="118456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765204" y="2280086"/>
                <a:ext cx="161059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Create Cover State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5204" y="2280086"/>
                <a:ext cx="1610591" cy="923330"/>
              </a:xfrm>
              <a:prstGeom prst="rect">
                <a:avLst/>
              </a:prstGeom>
              <a:blipFill>
                <a:blip r:embed="rId3"/>
                <a:stretch>
                  <a:fillRect l="-3409" t="-3311" r="-2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4270144" y="3996634"/>
            <a:ext cx="2098964" cy="118456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22989" y="4265751"/>
                <a:ext cx="16105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Compute Heuristic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989" y="4265751"/>
                <a:ext cx="1610591" cy="646331"/>
              </a:xfrm>
              <a:prstGeom prst="rect">
                <a:avLst/>
              </a:prstGeom>
              <a:blipFill>
                <a:blip r:embed="rId4"/>
                <a:stretch>
                  <a:fillRect l="-3409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9521018" y="3996634"/>
            <a:ext cx="2098964" cy="118456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765204" y="4265751"/>
                <a:ext cx="16105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Find Shortest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5204" y="4265751"/>
                <a:ext cx="1610591" cy="646331"/>
              </a:xfrm>
              <a:prstGeom prst="rect">
                <a:avLst/>
              </a:prstGeom>
              <a:blipFill>
                <a:blip r:embed="rId5"/>
                <a:stretch>
                  <a:fillRect l="-3409" t="-5660" r="-265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>
            <a:stCxn id="4" idx="3"/>
            <a:endCxn id="6" idx="1"/>
          </p:cNvCxnSpPr>
          <p:nvPr/>
        </p:nvCxnSpPr>
        <p:spPr>
          <a:xfrm>
            <a:off x="3670935" y="2711625"/>
            <a:ext cx="59920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3"/>
            <a:endCxn id="8" idx="1"/>
          </p:cNvCxnSpPr>
          <p:nvPr/>
        </p:nvCxnSpPr>
        <p:spPr>
          <a:xfrm>
            <a:off x="6369108" y="2711625"/>
            <a:ext cx="5264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3"/>
            <a:endCxn id="10" idx="1"/>
          </p:cNvCxnSpPr>
          <p:nvPr/>
        </p:nvCxnSpPr>
        <p:spPr>
          <a:xfrm>
            <a:off x="8994545" y="2711625"/>
            <a:ext cx="526473" cy="2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2"/>
            <a:endCxn id="14" idx="0"/>
          </p:cNvCxnSpPr>
          <p:nvPr/>
        </p:nvCxnSpPr>
        <p:spPr>
          <a:xfrm>
            <a:off x="10570500" y="3306162"/>
            <a:ext cx="0" cy="6904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2"/>
            <a:endCxn id="12" idx="0"/>
          </p:cNvCxnSpPr>
          <p:nvPr/>
        </p:nvCxnSpPr>
        <p:spPr>
          <a:xfrm>
            <a:off x="5319626" y="3303907"/>
            <a:ext cx="0" cy="6927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2" idx="3"/>
            <a:endCxn id="14" idx="1"/>
          </p:cNvCxnSpPr>
          <p:nvPr/>
        </p:nvCxnSpPr>
        <p:spPr>
          <a:xfrm>
            <a:off x="6369108" y="4588916"/>
            <a:ext cx="31519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255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6" y="-7211"/>
            <a:ext cx="10018713" cy="1752599"/>
          </a:xfrm>
        </p:spPr>
        <p:txBody>
          <a:bodyPr/>
          <a:lstStyle/>
          <a:p>
            <a:r>
              <a:rPr lang="en-US" dirty="0"/>
              <a:t>Strategy Game :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34531" y="1345869"/>
                <a:ext cx="4606020" cy="4525963"/>
              </a:xfrm>
            </p:spPr>
            <p:txBody>
              <a:bodyPr/>
              <a:lstStyle/>
              <a:p>
                <a:r>
                  <a:rPr lang="en-US" dirty="0"/>
                  <a:t>Closed Area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with cover set</a:t>
                </a:r>
              </a:p>
              <a:p>
                <a:r>
                  <a:rPr lang="en-US" dirty="0"/>
                  <a:t>Entrance A</a:t>
                </a:r>
              </a:p>
              <a:p>
                <a:r>
                  <a:rPr lang="en-US" dirty="0"/>
                  <a:t>Exit B</a:t>
                </a:r>
              </a:p>
              <a:p>
                <a:r>
                  <a:rPr lang="en-US" dirty="0"/>
                  <a:t>Enemy locations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…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Squad locations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…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Initialize at entrance 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34531" y="1345869"/>
                <a:ext cx="4606020" cy="4525963"/>
              </a:xfrm>
              <a:blipFill>
                <a:blip r:embed="rId2"/>
                <a:stretch>
                  <a:fillRect l="-3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Content Placeholder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08565" y="5240995"/>
            <a:ext cx="691987" cy="69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6227600" y="2035240"/>
            <a:ext cx="4715053" cy="4237203"/>
            <a:chOff x="4488024" y="2258008"/>
            <a:chExt cx="3601617" cy="3116425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4488024" y="2258008"/>
              <a:ext cx="0" cy="311642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488024" y="2267339"/>
              <a:ext cx="3601617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089641" y="2258008"/>
              <a:ext cx="0" cy="193143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6932645" y="4208106"/>
              <a:ext cx="115699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923314" y="4189445"/>
              <a:ext cx="0" cy="118498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4488024" y="5374433"/>
              <a:ext cx="244462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Content Placeholder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661" y="2307094"/>
            <a:ext cx="691987" cy="69198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56487" y="2250307"/>
            <a:ext cx="3927604" cy="2651227"/>
            <a:chOff x="6556487" y="2250307"/>
            <a:chExt cx="3927604" cy="2651227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898" y="4291764"/>
              <a:ext cx="609770" cy="60977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4321" y="3371998"/>
              <a:ext cx="609770" cy="60977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5125" y="2999081"/>
              <a:ext cx="609770" cy="60977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487" y="2250307"/>
              <a:ext cx="609770" cy="609770"/>
            </a:xfrm>
            <a:prstGeom prst="rect">
              <a:avLst/>
            </a:prstGeom>
          </p:spPr>
        </p:pic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557" y="5172087"/>
            <a:ext cx="487412" cy="4874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19" y="3385557"/>
            <a:ext cx="487412" cy="48741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40" y="3726441"/>
            <a:ext cx="487412" cy="4874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64" y="2363715"/>
            <a:ext cx="487412" cy="48741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77" y="4753583"/>
            <a:ext cx="487412" cy="48741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33" y="5011058"/>
            <a:ext cx="589560" cy="58956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26" y="5172087"/>
            <a:ext cx="589560" cy="58956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24" y="5466867"/>
            <a:ext cx="589560" cy="58956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857" y="2272581"/>
            <a:ext cx="487412" cy="4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2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6941471" y="1793227"/>
            <a:ext cx="3927604" cy="2651227"/>
            <a:chOff x="6556487" y="2250307"/>
            <a:chExt cx="3927604" cy="265122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898" y="4291764"/>
              <a:ext cx="609770" cy="60977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4321" y="3371998"/>
              <a:ext cx="609770" cy="60977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5125" y="2999081"/>
              <a:ext cx="609770" cy="60977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487" y="2250307"/>
              <a:ext cx="609770" cy="60977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301" y="-4667"/>
            <a:ext cx="10018713" cy="1752599"/>
          </a:xfrm>
        </p:spPr>
        <p:txBody>
          <a:bodyPr/>
          <a:lstStyle/>
          <a:p>
            <a:r>
              <a:rPr lang="en-US" dirty="0"/>
              <a:t>Strategy Game :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12537" y="1678382"/>
                <a:ext cx="4791075" cy="4525963"/>
              </a:xfrm>
            </p:spPr>
            <p:txBody>
              <a:bodyPr/>
              <a:lstStyle/>
              <a:p>
                <a:r>
                  <a:rPr lang="en-US" dirty="0"/>
                  <a:t>How to evaluate cover location?</a:t>
                </a:r>
              </a:p>
              <a:p>
                <a:pPr lvl="1"/>
                <a:r>
                  <a:rPr lang="en-US" dirty="0"/>
                  <a:t>Location Safety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𝑑𝑎𝑚𝑎𝑔𝑒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Ability to provide suppression fire for team.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𝑆𝑢𝑝𝑝𝑟𝑒𝑠𝑠𝑖𝑜𝑛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𝑛𝑒𝑖𝑔h𝑏𝑜𝑢𝑟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2000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12537" y="1678382"/>
                <a:ext cx="4791075" cy="4525963"/>
              </a:xfrm>
              <a:blipFill>
                <a:blip r:embed="rId3"/>
                <a:stretch>
                  <a:fillRect l="-1908" t="-1750" r="-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8" name="Group 197"/>
          <p:cNvGrpSpPr/>
          <p:nvPr/>
        </p:nvGrpSpPr>
        <p:grpSpPr>
          <a:xfrm>
            <a:off x="6612584" y="1627216"/>
            <a:ext cx="4715053" cy="4237203"/>
            <a:chOff x="4488024" y="2258008"/>
            <a:chExt cx="3601617" cy="3116425"/>
          </a:xfrm>
        </p:grpSpPr>
        <p:cxnSp>
          <p:nvCxnSpPr>
            <p:cNvPr id="199" name="Straight Connector 198"/>
            <p:cNvCxnSpPr/>
            <p:nvPr/>
          </p:nvCxnSpPr>
          <p:spPr>
            <a:xfrm flipV="1">
              <a:off x="4488024" y="2258008"/>
              <a:ext cx="0" cy="311642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4488024" y="2267339"/>
              <a:ext cx="3601617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8089641" y="2258008"/>
              <a:ext cx="0" cy="193143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6932645" y="4208106"/>
              <a:ext cx="115699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6923314" y="4189445"/>
              <a:ext cx="0" cy="118498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H="1">
              <a:off x="4488024" y="5374433"/>
              <a:ext cx="244462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549" y="4832971"/>
            <a:ext cx="691987" cy="691987"/>
          </a:xfrm>
          <a:prstGeom prst="rect">
            <a:avLst/>
          </a:prstGeom>
        </p:spPr>
      </p:pic>
      <p:pic>
        <p:nvPicPr>
          <p:cNvPr id="206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027" y="1982735"/>
            <a:ext cx="691987" cy="691987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69" y="4726227"/>
            <a:ext cx="487412" cy="487412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48" y="2969298"/>
            <a:ext cx="487412" cy="487412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466" y="3394405"/>
            <a:ext cx="487412" cy="487412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04" y="1964178"/>
            <a:ext cx="487412" cy="487412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61" y="4335793"/>
            <a:ext cx="487412" cy="487412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98" y="1882441"/>
            <a:ext cx="487412" cy="487412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88" y="4544028"/>
            <a:ext cx="589560" cy="589560"/>
          </a:xfrm>
          <a:prstGeom prst="rect">
            <a:avLst/>
          </a:prstGeom>
        </p:spPr>
      </p:pic>
      <p:grpSp>
        <p:nvGrpSpPr>
          <p:cNvPr id="218" name="Group 217"/>
          <p:cNvGrpSpPr/>
          <p:nvPr/>
        </p:nvGrpSpPr>
        <p:grpSpPr>
          <a:xfrm>
            <a:off x="7161713" y="2418510"/>
            <a:ext cx="563005" cy="2014667"/>
            <a:chOff x="5746947" y="2372517"/>
            <a:chExt cx="563005" cy="2014667"/>
          </a:xfrm>
        </p:grpSpPr>
        <p:cxnSp>
          <p:nvCxnSpPr>
            <p:cNvPr id="219" name="Straight Arrow Connector 218"/>
            <p:cNvCxnSpPr/>
            <p:nvPr/>
          </p:nvCxnSpPr>
          <p:spPr>
            <a:xfrm>
              <a:off x="5746947" y="2372517"/>
              <a:ext cx="563005" cy="201466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Multiply 219"/>
            <p:cNvSpPr/>
            <p:nvPr/>
          </p:nvSpPr>
          <p:spPr>
            <a:xfrm>
              <a:off x="5949379" y="3409120"/>
              <a:ext cx="284980" cy="287467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7960421" y="3412503"/>
            <a:ext cx="2225115" cy="967239"/>
            <a:chOff x="8053067" y="3368554"/>
            <a:chExt cx="2225115" cy="967239"/>
          </a:xfrm>
        </p:grpSpPr>
        <p:cxnSp>
          <p:nvCxnSpPr>
            <p:cNvPr id="222" name="Straight Arrow Connector 221"/>
            <p:cNvCxnSpPr>
              <a:endCxn id="215" idx="0"/>
            </p:cNvCxnSpPr>
            <p:nvPr/>
          </p:nvCxnSpPr>
          <p:spPr>
            <a:xfrm flipH="1">
              <a:off x="8053067" y="3368554"/>
              <a:ext cx="2225115" cy="96723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Multiply 222"/>
            <p:cNvSpPr/>
            <p:nvPr/>
          </p:nvSpPr>
          <p:spPr>
            <a:xfrm>
              <a:off x="9340273" y="3571395"/>
              <a:ext cx="296372" cy="294780"/>
            </a:xfrm>
            <a:prstGeom prst="mathMultiply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8302983" y="4182494"/>
            <a:ext cx="657948" cy="294780"/>
            <a:chOff x="6803574" y="4076168"/>
            <a:chExt cx="657948" cy="294780"/>
          </a:xfrm>
        </p:grpSpPr>
        <p:cxnSp>
          <p:nvCxnSpPr>
            <p:cNvPr id="225" name="Straight Arrow Connector 224"/>
            <p:cNvCxnSpPr/>
            <p:nvPr/>
          </p:nvCxnSpPr>
          <p:spPr>
            <a:xfrm flipH="1">
              <a:off x="6803574" y="4100975"/>
              <a:ext cx="657948" cy="22689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Multiply 225"/>
            <p:cNvSpPr/>
            <p:nvPr/>
          </p:nvSpPr>
          <p:spPr>
            <a:xfrm>
              <a:off x="7068591" y="4076168"/>
              <a:ext cx="296372" cy="294780"/>
            </a:xfrm>
            <a:prstGeom prst="mathMultiply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53067" y="3075101"/>
            <a:ext cx="1291066" cy="1233365"/>
            <a:chOff x="8053067" y="3075101"/>
            <a:chExt cx="1291066" cy="1233365"/>
          </a:xfrm>
        </p:grpSpPr>
        <p:cxnSp>
          <p:nvCxnSpPr>
            <p:cNvPr id="228" name="Straight Arrow Connector 227"/>
            <p:cNvCxnSpPr/>
            <p:nvPr/>
          </p:nvCxnSpPr>
          <p:spPr>
            <a:xfrm flipH="1">
              <a:off x="8053067" y="3075101"/>
              <a:ext cx="1291066" cy="123336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Multiply 228"/>
            <p:cNvSpPr/>
            <p:nvPr/>
          </p:nvSpPr>
          <p:spPr>
            <a:xfrm>
              <a:off x="8641764" y="3448846"/>
              <a:ext cx="284980" cy="287467"/>
            </a:xfrm>
            <a:prstGeom prst="mathMultiply">
              <a:avLst>
                <a:gd name="adj1" fmla="val 2725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265408" y="3063327"/>
            <a:ext cx="1973753" cy="1620147"/>
            <a:chOff x="7265408" y="3063327"/>
            <a:chExt cx="1973753" cy="1620147"/>
          </a:xfrm>
        </p:grpSpPr>
        <p:cxnSp>
          <p:nvCxnSpPr>
            <p:cNvPr id="231" name="Straight Connector 230"/>
            <p:cNvCxnSpPr/>
            <p:nvPr/>
          </p:nvCxnSpPr>
          <p:spPr>
            <a:xfrm flipH="1" flipV="1">
              <a:off x="7285103" y="4677637"/>
              <a:ext cx="221532" cy="583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/>
            <p:nvPr/>
          </p:nvCxnSpPr>
          <p:spPr>
            <a:xfrm flipV="1">
              <a:off x="7265408" y="3063327"/>
              <a:ext cx="1973753" cy="161431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8" name="Group 237"/>
          <p:cNvGrpSpPr/>
          <p:nvPr/>
        </p:nvGrpSpPr>
        <p:grpSpPr>
          <a:xfrm>
            <a:off x="7762668" y="4493510"/>
            <a:ext cx="1288722" cy="809039"/>
            <a:chOff x="6263259" y="4387184"/>
            <a:chExt cx="1288722" cy="809039"/>
          </a:xfrm>
        </p:grpSpPr>
        <p:cxnSp>
          <p:nvCxnSpPr>
            <p:cNvPr id="239" name="Straight Connector 238"/>
            <p:cNvCxnSpPr/>
            <p:nvPr/>
          </p:nvCxnSpPr>
          <p:spPr>
            <a:xfrm>
              <a:off x="6263259" y="5027262"/>
              <a:ext cx="0" cy="16896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/>
            <p:cNvCxnSpPr/>
            <p:nvPr/>
          </p:nvCxnSpPr>
          <p:spPr>
            <a:xfrm flipV="1">
              <a:off x="6263259" y="4387184"/>
              <a:ext cx="1288722" cy="809039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44" y="4955930"/>
            <a:ext cx="589560" cy="58956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39" y="4935398"/>
            <a:ext cx="589560" cy="5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Game : Cover Location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Generate damage map</a:t>
            </a:r>
          </a:p>
          <a:p>
            <a:pPr lvl="1"/>
            <a:r>
              <a:rPr lang="en-US" dirty="0"/>
              <a:t>Damage dictates brightness</a:t>
            </a:r>
          </a:p>
          <a:p>
            <a:pPr lvl="1"/>
            <a:r>
              <a:rPr lang="en-US" dirty="0"/>
              <a:t>Grey area is inaccessible</a:t>
            </a:r>
          </a:p>
          <a:p>
            <a:r>
              <a:rPr lang="en-US" dirty="0"/>
              <a:t>Select cover locations</a:t>
            </a:r>
          </a:p>
          <a:p>
            <a:pPr lvl="1"/>
            <a:r>
              <a:rPr lang="en-US" dirty="0"/>
              <a:t>Green dot means cover locations</a:t>
            </a:r>
          </a:p>
          <a:p>
            <a:pPr lvl="1"/>
            <a:r>
              <a:rPr lang="en-US" dirty="0"/>
              <a:t>Include  start and end </a:t>
            </a:r>
          </a:p>
          <a:p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D73C1E4-571B-426A-859C-CB47931C59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89" y="2019350"/>
            <a:ext cx="4715052" cy="4224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91" y="2032041"/>
            <a:ext cx="4702835" cy="4224512"/>
          </a:xfrm>
          <a:prstGeom prst="rect">
            <a:avLst/>
          </a:prstGeom>
        </p:spPr>
      </p:pic>
      <p:pic>
        <p:nvPicPr>
          <p:cNvPr id="6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40" y="5212420"/>
            <a:ext cx="691987" cy="6919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51375" y="2006665"/>
            <a:ext cx="4715053" cy="4237203"/>
            <a:chOff x="4488024" y="2258008"/>
            <a:chExt cx="3601617" cy="3116425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4488024" y="2258008"/>
              <a:ext cx="0" cy="31164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488024" y="2267339"/>
              <a:ext cx="36016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089641" y="2258008"/>
              <a:ext cx="0" cy="19314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6932645" y="4208106"/>
              <a:ext cx="11569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923314" y="4189445"/>
              <a:ext cx="0" cy="11849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488024" y="5374433"/>
              <a:ext cx="244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835" y="2378254"/>
            <a:ext cx="691987" cy="6919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15" y="4192630"/>
            <a:ext cx="609770" cy="6097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096" y="3343423"/>
            <a:ext cx="609770" cy="6097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900" y="2970506"/>
            <a:ext cx="609770" cy="6097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62" y="2221732"/>
            <a:ext cx="609770" cy="6097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32" y="5129445"/>
            <a:ext cx="487412" cy="4874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13" y="3358990"/>
            <a:ext cx="487412" cy="487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15" y="3699269"/>
            <a:ext cx="487412" cy="487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63" y="2351449"/>
            <a:ext cx="487412" cy="4874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951" y="4725008"/>
            <a:ext cx="487412" cy="487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363" y="2244004"/>
            <a:ext cx="487412" cy="4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1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691" y="-7156"/>
            <a:ext cx="10018713" cy="1752599"/>
          </a:xfrm>
        </p:spPr>
        <p:txBody>
          <a:bodyPr/>
          <a:lstStyle/>
          <a:p>
            <a:r>
              <a:rPr lang="en-US" dirty="0"/>
              <a:t>Strategy Game : Suppression Fire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88265" y="1491808"/>
                <a:ext cx="5500591" cy="452596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Assume squad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provides cover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able to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neighboring locations and decide to pin down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𝑠𝑢𝑝𝑝𝑟𝑒𝑠𝑠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1   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𝑝𝑟𝑜𝑣𝑖𝑑𝑒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𝑐𝑜𝑣𝑒𝑟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0           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Damage for moving squad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𝑑𝑎𝑚𝑎𝑔𝑒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i="1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 </m:t>
                          </m:r>
                          <m:acc>
                            <m:accPr>
                              <m:chr m:val="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sub>
                        <m:sup>
                          <m:acc>
                            <m:accPr>
                              <m:chr m:val="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𝑣𝑖𝑠𝑖𝑏𝑙𝑒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𝑝𝑎𝑡h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𝑠𝑢𝑝𝑝𝑟𝑒𝑠𝑠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88265" y="1491808"/>
                <a:ext cx="5500591" cy="4525963"/>
              </a:xfrm>
              <a:blipFill>
                <a:blip r:embed="rId2"/>
                <a:stretch>
                  <a:fillRect l="-664" t="-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50" y="1816164"/>
            <a:ext cx="4726850" cy="42068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65" y="1807347"/>
            <a:ext cx="4702835" cy="4224512"/>
          </a:xfrm>
          <a:prstGeom prst="rect">
            <a:avLst/>
          </a:prstGeom>
        </p:spPr>
      </p:pic>
      <p:pic>
        <p:nvPicPr>
          <p:cNvPr id="6" name="Content Placeholder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15" y="5021920"/>
            <a:ext cx="691987" cy="6919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475250" y="1816165"/>
            <a:ext cx="4715053" cy="4237203"/>
            <a:chOff x="4488024" y="2258008"/>
            <a:chExt cx="3601617" cy="3116425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4488024" y="2258008"/>
              <a:ext cx="0" cy="31164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488024" y="2267339"/>
              <a:ext cx="36016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089641" y="2258008"/>
              <a:ext cx="0" cy="19314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6932645" y="4208106"/>
              <a:ext cx="11569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923314" y="4189445"/>
              <a:ext cx="0" cy="11849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488024" y="5374433"/>
              <a:ext cx="244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Content Placeholder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693" y="2171684"/>
            <a:ext cx="691987" cy="6919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441" y="3932855"/>
            <a:ext cx="609770" cy="6097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473" y="3184019"/>
            <a:ext cx="609770" cy="6097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93" y="2723715"/>
            <a:ext cx="609770" cy="6097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08" y="2113945"/>
            <a:ext cx="609770" cy="6097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207" y="4913496"/>
            <a:ext cx="487412" cy="4874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12" y="3158608"/>
            <a:ext cx="487412" cy="487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296" y="3511084"/>
            <a:ext cx="487412" cy="487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838" y="2118347"/>
            <a:ext cx="487412" cy="4874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31" y="4542625"/>
            <a:ext cx="487412" cy="487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653" y="2077724"/>
            <a:ext cx="487412" cy="487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296" y="4969961"/>
            <a:ext cx="589560" cy="589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056" y="4946416"/>
            <a:ext cx="589560" cy="5895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15" y="4972406"/>
            <a:ext cx="589560" cy="58956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9171326" y="4467588"/>
            <a:ext cx="2085" cy="4459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48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03477 0.05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123" y="4539"/>
            <a:ext cx="10018713" cy="1752599"/>
          </a:xfrm>
        </p:spPr>
        <p:txBody>
          <a:bodyPr/>
          <a:lstStyle/>
          <a:p>
            <a:r>
              <a:rPr lang="en-US" dirty="0"/>
              <a:t>Strategy Game : Suppression Fire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81262" y="1618459"/>
                <a:ext cx="5699085" cy="452596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How to choose which enemy to suppress?</a:t>
                </a:r>
              </a:p>
              <a:p>
                <a:pPr lvl="1"/>
                <a:r>
                  <a:rPr lang="en-US" dirty="0"/>
                  <a:t>Each pair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can form an edge of a bipartite graph </a:t>
                </a:r>
              </a:p>
              <a:p>
                <a:pPr lvl="1"/>
                <a:r>
                  <a:rPr lang="en-US" dirty="0"/>
                  <a:t>Edge weight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acc>
                              <m:accPr>
                                <m:chr m:val="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 </m:t>
                            </m:r>
                            <m:acc>
                              <m:accPr>
                                <m:chr m:val="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</m:sub>
                          <m:sup>
                            <m:acc>
                              <m:accPr>
                                <m:chr m:val="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</m:sup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𝑣𝑖𝑠𝑖𝑏𝑙𝑒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𝑝𝑎𝑡h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nary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  <m:sub/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Find maximum weight matching in this bipartite graph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1262" y="1618459"/>
                <a:ext cx="5699085" cy="4525963"/>
              </a:xfrm>
              <a:blipFill>
                <a:blip r:embed="rId2"/>
                <a:stretch>
                  <a:fillRect l="-1497" t="-1750" r="-1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12" y="1793914"/>
            <a:ext cx="4718941" cy="4211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09" y="1781228"/>
            <a:ext cx="4743371" cy="423720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913400" y="1768540"/>
            <a:ext cx="4715053" cy="4237203"/>
            <a:chOff x="4488024" y="2258008"/>
            <a:chExt cx="3601617" cy="311642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4488024" y="2258008"/>
              <a:ext cx="0" cy="31164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488024" y="2267339"/>
              <a:ext cx="36016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89641" y="2258008"/>
              <a:ext cx="0" cy="19314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6932645" y="4208106"/>
              <a:ext cx="11569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923314" y="4189445"/>
              <a:ext cx="0" cy="11849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488024" y="5374433"/>
              <a:ext cx="244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34"/>
          <p:cNvGrpSpPr/>
          <p:nvPr/>
        </p:nvGrpSpPr>
        <p:grpSpPr>
          <a:xfrm>
            <a:off x="7276062" y="2012999"/>
            <a:ext cx="4587768" cy="3653283"/>
            <a:chOff x="5475837" y="1765349"/>
            <a:chExt cx="4587768" cy="365328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366" y="3637580"/>
              <a:ext cx="609770" cy="609770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5475837" y="1765349"/>
              <a:ext cx="4587768" cy="3653283"/>
              <a:chOff x="5475837" y="1765349"/>
              <a:chExt cx="4587768" cy="3653283"/>
            </a:xfrm>
          </p:grpSpPr>
          <p:pic>
            <p:nvPicPr>
              <p:cNvPr id="16" name="Content Placeholder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140" y="4726645"/>
                <a:ext cx="691987" cy="691987"/>
              </a:xfrm>
              <a:prstGeom prst="rect">
                <a:avLst/>
              </a:prstGeom>
            </p:spPr>
          </p:pic>
          <p:pic>
            <p:nvPicPr>
              <p:cNvPr id="17" name="Content Placeholder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618" y="1876409"/>
                <a:ext cx="691987" cy="69198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53398" y="2888744"/>
                <a:ext cx="609770" cy="60977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87018" y="2428440"/>
                <a:ext cx="609770" cy="60977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5933" y="1818670"/>
                <a:ext cx="609770" cy="60977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3132" y="4618221"/>
                <a:ext cx="487412" cy="487412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5837" y="2856814"/>
                <a:ext cx="487412" cy="48741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2311" y="3205795"/>
                <a:ext cx="487412" cy="48741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5763" y="1823072"/>
                <a:ext cx="487412" cy="48741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911" y="4219825"/>
                <a:ext cx="487412" cy="487412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9929" y="1765349"/>
                <a:ext cx="487412" cy="487412"/>
              </a:xfrm>
              <a:prstGeom prst="rect">
                <a:avLst/>
              </a:prstGeom>
            </p:spPr>
          </p:pic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85" y="4673529"/>
            <a:ext cx="589560" cy="589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88" y="4282077"/>
            <a:ext cx="589560" cy="5895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568" y="5237562"/>
            <a:ext cx="589560" cy="58956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V="1">
            <a:off x="8651862" y="4419963"/>
            <a:ext cx="779053" cy="4561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8610154" y="3203530"/>
            <a:ext cx="989303" cy="158879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7890760" y="2707642"/>
            <a:ext cx="76108" cy="14765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8066907" y="3174130"/>
            <a:ext cx="1520335" cy="11744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8109310" y="4190115"/>
            <a:ext cx="1195281" cy="16753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8022448" y="3203530"/>
            <a:ext cx="1564794" cy="104061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8633540" y="4495001"/>
            <a:ext cx="797375" cy="40135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5910-3BE1-40B6-9333-F229A4C5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A* Heuristics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4361D-1DF0-4E68-9E05-265D1CBBF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For </a:t>
            </a:r>
            <a:r>
              <a:rPr lang="en-US" sz="3200" b="1" dirty="0"/>
              <a:t>A*</a:t>
            </a:r>
            <a:r>
              <a:rPr lang="en-US" sz="3200" dirty="0"/>
              <a:t>, need heuristic to be conservative</a:t>
            </a:r>
          </a:p>
          <a:p>
            <a:pPr lvl="1"/>
            <a:r>
              <a:rPr lang="en-US" i="1" dirty="0"/>
              <a:t>H(</a:t>
            </a:r>
            <a:r>
              <a:rPr lang="en-US" i="1" dirty="0" err="1"/>
              <a:t>x,y</a:t>
            </a:r>
            <a:r>
              <a:rPr lang="en-US" i="1" dirty="0"/>
              <a:t>) = 0</a:t>
            </a:r>
            <a:r>
              <a:rPr lang="en-US" dirty="0"/>
              <a:t> is conservative!!!</a:t>
            </a:r>
          </a:p>
          <a:p>
            <a:r>
              <a:rPr lang="en-US" dirty="0"/>
              <a:t>Goal: Lower bound to reach the goal for each node.</a:t>
            </a:r>
          </a:p>
          <a:p>
            <a:r>
              <a:rPr lang="en-US" dirty="0"/>
              <a:t>Usually achievable with some creativity.</a:t>
            </a:r>
          </a:p>
          <a:p>
            <a:r>
              <a:rPr lang="en-US" dirty="0"/>
              <a:t>Consider railroad (Civilization these we free) that goes from A-&gt;B.</a:t>
            </a:r>
          </a:p>
          <a:p>
            <a:pPr lvl="1"/>
            <a:r>
              <a:rPr lang="en-US" i="1" dirty="0"/>
              <a:t>H(x</a:t>
            </a:r>
            <a:r>
              <a:rPr lang="en-US" i="1" baseline="-25000" dirty="0"/>
              <a:t>1</a:t>
            </a:r>
            <a:r>
              <a:rPr lang="en-US" i="1" dirty="0"/>
              <a:t>) = min(|x</a:t>
            </a:r>
            <a:r>
              <a:rPr lang="en-US" i="1" baseline="-25000" dirty="0"/>
              <a:t>1</a:t>
            </a:r>
            <a:r>
              <a:rPr lang="en-US" i="1" dirty="0"/>
              <a:t>-x</a:t>
            </a:r>
            <a:r>
              <a:rPr lang="en-US" i="1" baseline="-25000" dirty="0"/>
              <a:t>2</a:t>
            </a:r>
            <a:r>
              <a:rPr lang="en-US" i="1" dirty="0"/>
              <a:t>|, |x</a:t>
            </a:r>
            <a:r>
              <a:rPr lang="en-US" i="1" baseline="-25000" dirty="0"/>
              <a:t>1</a:t>
            </a:r>
            <a:r>
              <a:rPr lang="en-US" i="1" dirty="0"/>
              <a:t>-A|+|x</a:t>
            </a:r>
            <a:r>
              <a:rPr lang="en-US" i="1" baseline="-25000" dirty="0"/>
              <a:t>2</a:t>
            </a:r>
            <a:r>
              <a:rPr lang="en-US" i="1" dirty="0"/>
              <a:t>-B|, …), </a:t>
            </a:r>
            <a:r>
              <a:rPr lang="en-US" dirty="0"/>
              <a:t>where x</a:t>
            </a:r>
            <a:r>
              <a:rPr lang="en-US" baseline="-25000" dirty="0"/>
              <a:t>2</a:t>
            </a:r>
            <a:r>
              <a:rPr lang="en-US" dirty="0"/>
              <a:t> is target</a:t>
            </a:r>
          </a:p>
          <a:p>
            <a:pPr lvl="1"/>
            <a:r>
              <a:rPr lang="en-US" dirty="0"/>
              <a:t>Same with portals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3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474881" y="15867"/>
                <a:ext cx="10018713" cy="17525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Strategy Game : Cover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74881" y="15867"/>
                <a:ext cx="10018713" cy="175259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391" y="1805997"/>
            <a:ext cx="48387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we allow player to travel to any cover to cover locations</a:t>
            </a:r>
          </a:p>
          <a:p>
            <a:pPr lvl="1"/>
            <a:r>
              <a:rPr lang="en-US" dirty="0"/>
              <a:t>Complete graph</a:t>
            </a:r>
          </a:p>
          <a:p>
            <a:r>
              <a:rPr lang="en-US" dirty="0"/>
              <a:t>However</a:t>
            </a:r>
          </a:p>
          <a:p>
            <a:pPr lvl="1"/>
            <a:r>
              <a:rPr lang="en-US" dirty="0"/>
              <a:t>A squad member can only travel a limited distance in a certain time. </a:t>
            </a:r>
          </a:p>
          <a:p>
            <a:r>
              <a:rPr lang="en-US" dirty="0"/>
              <a:t>Edge weight is related to squad location</a:t>
            </a:r>
          </a:p>
          <a:p>
            <a:pPr lvl="1"/>
            <a:r>
              <a:rPr lang="en-US" dirty="0"/>
              <a:t>Works for instantaneous state, but not globally</a:t>
            </a:r>
          </a:p>
          <a:p>
            <a:endParaRPr lang="en-US" dirty="0"/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25" y="1888962"/>
            <a:ext cx="4708428" cy="4237203"/>
          </a:xfrm>
          <a:prstGeom prst="rect">
            <a:avLst/>
          </a:prstGeom>
        </p:spPr>
      </p:pic>
      <p:pic>
        <p:nvPicPr>
          <p:cNvPr id="20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265" y="5094718"/>
            <a:ext cx="691987" cy="691987"/>
          </a:xfrm>
          <a:prstGeom prst="rect">
            <a:avLst/>
          </a:prstGeom>
        </p:spPr>
      </p:pic>
      <p:grpSp>
        <p:nvGrpSpPr>
          <p:cNvPr id="21" name="Group 23"/>
          <p:cNvGrpSpPr/>
          <p:nvPr/>
        </p:nvGrpSpPr>
        <p:grpSpPr>
          <a:xfrm>
            <a:off x="6113300" y="1888963"/>
            <a:ext cx="4715053" cy="4237203"/>
            <a:chOff x="4488024" y="2258008"/>
            <a:chExt cx="3601617" cy="3116425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4488024" y="2258008"/>
              <a:ext cx="0" cy="31164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488024" y="2267339"/>
              <a:ext cx="36016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089641" y="2258008"/>
              <a:ext cx="0" cy="19314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932645" y="4208106"/>
              <a:ext cx="11569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923314" y="4189445"/>
              <a:ext cx="0" cy="11849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488024" y="5374433"/>
              <a:ext cx="244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60" y="2260552"/>
            <a:ext cx="691987" cy="691987"/>
          </a:xfrm>
          <a:prstGeom prst="rect">
            <a:avLst/>
          </a:prstGeom>
        </p:spPr>
      </p:pic>
      <p:pic>
        <p:nvPicPr>
          <p:cNvPr id="29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598" y="4145487"/>
            <a:ext cx="609770" cy="609770"/>
          </a:xfrm>
          <a:prstGeom prst="rect">
            <a:avLst/>
          </a:prstGeom>
        </p:spPr>
      </p:pic>
      <p:pic>
        <p:nvPicPr>
          <p:cNvPr id="30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021" y="3225721"/>
            <a:ext cx="609770" cy="609770"/>
          </a:xfrm>
          <a:prstGeom prst="rect">
            <a:avLst/>
          </a:prstGeom>
        </p:spPr>
      </p:pic>
      <p:pic>
        <p:nvPicPr>
          <p:cNvPr id="31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825" y="2852804"/>
            <a:ext cx="609770" cy="609770"/>
          </a:xfrm>
          <a:prstGeom prst="rect">
            <a:avLst/>
          </a:prstGeom>
        </p:spPr>
      </p:pic>
      <p:pic>
        <p:nvPicPr>
          <p:cNvPr id="32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187" y="2104030"/>
            <a:ext cx="609770" cy="609770"/>
          </a:xfrm>
          <a:prstGeom prst="rect">
            <a:avLst/>
          </a:prstGeom>
        </p:spPr>
      </p:pic>
      <p:pic>
        <p:nvPicPr>
          <p:cNvPr id="33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57" y="5011743"/>
            <a:ext cx="487412" cy="487412"/>
          </a:xfrm>
          <a:prstGeom prst="rect">
            <a:avLst/>
          </a:prstGeom>
        </p:spPr>
      </p:pic>
      <p:pic>
        <p:nvPicPr>
          <p:cNvPr id="34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38" y="3241288"/>
            <a:ext cx="487412" cy="487412"/>
          </a:xfrm>
          <a:prstGeom prst="rect">
            <a:avLst/>
          </a:prstGeom>
        </p:spPr>
      </p:pic>
      <p:pic>
        <p:nvPicPr>
          <p:cNvPr id="35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40" y="3581567"/>
            <a:ext cx="487412" cy="487412"/>
          </a:xfrm>
          <a:prstGeom prst="rect">
            <a:avLst/>
          </a:prstGeom>
        </p:spPr>
      </p:pic>
      <p:pic>
        <p:nvPicPr>
          <p:cNvPr id="36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88" y="2233747"/>
            <a:ext cx="487412" cy="487412"/>
          </a:xfrm>
          <a:prstGeom prst="rect">
            <a:avLst/>
          </a:prstGeom>
        </p:spPr>
      </p:pic>
      <p:pic>
        <p:nvPicPr>
          <p:cNvPr id="37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76" y="4607306"/>
            <a:ext cx="487412" cy="487412"/>
          </a:xfrm>
          <a:prstGeom prst="rect">
            <a:avLst/>
          </a:prstGeom>
        </p:spPr>
      </p:pic>
      <p:pic>
        <p:nvPicPr>
          <p:cNvPr id="38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88" y="2126302"/>
            <a:ext cx="487412" cy="48741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20" y="1935088"/>
            <a:ext cx="4727268" cy="419146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82" y="1935088"/>
            <a:ext cx="4709349" cy="4249926"/>
          </a:xfrm>
          <a:prstGeom prst="rect">
            <a:avLst/>
          </a:prstGeom>
        </p:spPr>
      </p:pic>
      <p:pic>
        <p:nvPicPr>
          <p:cNvPr id="41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59" y="1927931"/>
            <a:ext cx="4702794" cy="425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463046" y="0"/>
                <a:ext cx="10018713" cy="17525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Strategy Game : Cover State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63046" y="0"/>
                <a:ext cx="10018713" cy="175259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228" y="1866017"/>
                <a:ext cx="5084618" cy="452596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Assume all squad members are the same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… 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,(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… 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lang="en-US" sz="260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  <a:p>
                <a:pPr lvl="1"/>
                <a:r>
                  <a:rPr lang="en-US" dirty="0"/>
                  <a:t>Takes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!</m:t>
                        </m:r>
                      </m:num>
                      <m:den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!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r>
                  <a:rPr lang="en-US" dirty="0"/>
                  <a:t> states</a:t>
                </a:r>
              </a:p>
              <a:p>
                <a:endParaRPr lang="en-US" dirty="0"/>
              </a:p>
              <a:p>
                <a:r>
                  <a:rPr lang="en-US" dirty="0"/>
                  <a:t>Total states 592</a:t>
                </a:r>
              </a:p>
              <a:p>
                <a:r>
                  <a:rPr lang="en-US" dirty="0"/>
                  <a:t>Partial cover state graph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228" y="1866017"/>
                <a:ext cx="5084618" cy="4525963"/>
              </a:xfrm>
              <a:blipFill>
                <a:blip r:embed="rId3"/>
                <a:stretch>
                  <a:fillRect l="-1559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46" y="1752599"/>
            <a:ext cx="5470484" cy="44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>
            <a:normAutofit/>
          </a:bodyPr>
          <a:lstStyle/>
          <a:p>
            <a:r>
              <a:rPr lang="en-US" dirty="0"/>
              <a:t>Strategy Game : Optimal Squad Movement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84309" y="1997148"/>
                <a:ext cx="10018713" cy="312420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Optimal strategy: Find shortest path on cover state graph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Use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𝐷𝑖𝑗𝑘𝑠𝑡𝑟𝑎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find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shortes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𝑝𝑎𝑡h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(0,0,0) →(15,15,15)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Can we do it faster?</a:t>
                </a:r>
              </a:p>
              <a:p>
                <a:pPr lvl="1"/>
                <a:r>
                  <a:rPr lang="en-US" dirty="0"/>
                  <a:t>To guarantee global optimal </a:t>
                </a:r>
              </a:p>
              <a:p>
                <a:pPr lvl="1"/>
                <a:r>
                  <a:rPr lang="en-US" dirty="0"/>
                  <a:t>Need to find admissive heuristic for A*</a:t>
                </a:r>
              </a:p>
              <a:p>
                <a:r>
                  <a:rPr lang="en-US" dirty="0"/>
                  <a:t>Use distance metric as heuristic estimate on Cover State Graph?</a:t>
                </a:r>
              </a:p>
              <a:p>
                <a:pPr lvl="1"/>
                <a:r>
                  <a:rPr lang="en-US" dirty="0"/>
                  <a:t>Edge weight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maybe 0</a:t>
                </a:r>
              </a:p>
              <a:p>
                <a:pPr lvl="1"/>
                <a:r>
                  <a:rPr lang="en-US" dirty="0"/>
                  <a:t>Need to consider cover graph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09" y="1997148"/>
                <a:ext cx="10018713" cy="3124201"/>
              </a:xfrm>
              <a:blipFill>
                <a:blip r:embed="rId2"/>
                <a:stretch>
                  <a:fillRect l="-547" t="-4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39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678" y="0"/>
            <a:ext cx="10018713" cy="1752599"/>
          </a:xfrm>
        </p:spPr>
        <p:txBody>
          <a:bodyPr/>
          <a:lstStyle/>
          <a:p>
            <a:r>
              <a:rPr lang="en-US" dirty="0"/>
              <a:t>Strategy Game :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819" y="1609185"/>
            <a:ext cx="5038725" cy="4525963"/>
          </a:xfrm>
        </p:spPr>
        <p:txBody>
          <a:bodyPr/>
          <a:lstStyle/>
          <a:p>
            <a:r>
              <a:rPr lang="en-US" dirty="0"/>
              <a:t>Sample setup</a:t>
            </a:r>
          </a:p>
          <a:p>
            <a:pPr lvl="1"/>
            <a:r>
              <a:rPr lang="en-US" dirty="0"/>
              <a:t>Cyan dots as enemies</a:t>
            </a:r>
          </a:p>
          <a:p>
            <a:pPr lvl="1"/>
            <a:r>
              <a:rPr lang="en-US" dirty="0"/>
              <a:t>Cubes as obstacles</a:t>
            </a:r>
          </a:p>
          <a:p>
            <a:pPr lvl="1"/>
            <a:r>
              <a:rPr lang="en-US" dirty="0"/>
              <a:t>Doors as entrance &amp; exit</a:t>
            </a:r>
          </a:p>
          <a:p>
            <a:r>
              <a:rPr lang="en-US" dirty="0"/>
              <a:t>Damage Map and Cover Locations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24" y="1808164"/>
            <a:ext cx="4120828" cy="4128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24" y="1808164"/>
            <a:ext cx="4135236" cy="412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6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944" y="0"/>
            <a:ext cx="10018713" cy="1752599"/>
          </a:xfrm>
        </p:spPr>
        <p:txBody>
          <a:bodyPr/>
          <a:lstStyle/>
          <a:p>
            <a:r>
              <a:rPr lang="en-US" dirty="0"/>
              <a:t>Strategy Game :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554" y="1605311"/>
            <a:ext cx="5010150" cy="4525963"/>
          </a:xfrm>
        </p:spPr>
        <p:txBody>
          <a:bodyPr/>
          <a:lstStyle/>
          <a:p>
            <a:r>
              <a:rPr lang="en-US" dirty="0"/>
              <a:t>Enemies pinned down marked as yellow dots.</a:t>
            </a:r>
          </a:p>
          <a:p>
            <a:r>
              <a:rPr lang="en-US" dirty="0"/>
              <a:t>Players marked as different color dots.</a:t>
            </a:r>
          </a:p>
          <a:p>
            <a:r>
              <a:rPr lang="en-US" dirty="0"/>
              <a:t>Damage Map changes as enemies pinned down.</a:t>
            </a:r>
          </a:p>
          <a:p>
            <a:r>
              <a:rPr lang="en-US" dirty="0"/>
              <a:t>Takes 13 steps</a:t>
            </a:r>
          </a:p>
          <a:p>
            <a:r>
              <a:rPr lang="en-US" dirty="0"/>
              <a:t>Total damage: 91.18386 </a:t>
            </a:r>
          </a:p>
          <a:p>
            <a:endParaRPr lang="en-US" dirty="0"/>
          </a:p>
        </p:txBody>
      </p:sp>
      <p:pic>
        <p:nvPicPr>
          <p:cNvPr id="6" name="Content Placeholder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5" y="1892800"/>
            <a:ext cx="3867745" cy="3881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5" y="1892800"/>
            <a:ext cx="3867745" cy="3881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5" y="1892801"/>
            <a:ext cx="3867745" cy="3854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5" y="1892800"/>
            <a:ext cx="3867745" cy="3847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6" y="1892800"/>
            <a:ext cx="3874616" cy="3881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5" y="1892800"/>
            <a:ext cx="3902120" cy="3881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4" y="1892800"/>
            <a:ext cx="3902121" cy="38883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4" y="1892800"/>
            <a:ext cx="3902122" cy="3922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4" y="1892800"/>
            <a:ext cx="3902122" cy="3922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3" y="1892800"/>
            <a:ext cx="3902169" cy="39229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3" y="1892800"/>
            <a:ext cx="3902122" cy="39509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79" y="1892800"/>
            <a:ext cx="3902166" cy="39509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80" y="1892800"/>
            <a:ext cx="3902166" cy="39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1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781" y="0"/>
            <a:ext cx="10018713" cy="1752599"/>
          </a:xfrm>
        </p:spPr>
        <p:txBody>
          <a:bodyPr/>
          <a:lstStyle/>
          <a:p>
            <a:r>
              <a:rPr lang="en-US" dirty="0"/>
              <a:t>Strategy Game :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212" y="1419449"/>
            <a:ext cx="5114925" cy="4525963"/>
          </a:xfrm>
        </p:spPr>
        <p:txBody>
          <a:bodyPr/>
          <a:lstStyle/>
          <a:p>
            <a:r>
              <a:rPr lang="en-US" dirty="0"/>
              <a:t>Greedy method</a:t>
            </a:r>
          </a:p>
          <a:p>
            <a:pPr lvl="1"/>
            <a:r>
              <a:rPr lang="en-US" dirty="0"/>
              <a:t>Always go to next best location</a:t>
            </a:r>
          </a:p>
          <a:p>
            <a:pPr lvl="1"/>
            <a:r>
              <a:rPr lang="en-US" dirty="0"/>
              <a:t>May lead to dead situation</a:t>
            </a:r>
          </a:p>
          <a:p>
            <a:pPr lvl="2"/>
            <a:r>
              <a:rPr lang="en-US" dirty="0"/>
              <a:t>Blue squad member</a:t>
            </a:r>
          </a:p>
          <a:p>
            <a:pPr lvl="1"/>
            <a:r>
              <a:rPr lang="en-US" dirty="0"/>
              <a:t>Takes too many steps</a:t>
            </a:r>
          </a:p>
          <a:p>
            <a:pPr lvl="2"/>
            <a:r>
              <a:rPr lang="en-US" dirty="0"/>
              <a:t>Step 73 – 76 on show</a:t>
            </a:r>
          </a:p>
          <a:p>
            <a:pPr lvl="2"/>
            <a:r>
              <a:rPr lang="en-US" dirty="0"/>
              <a:t>Takes more than 1000 steps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60" y="1903414"/>
            <a:ext cx="3340714" cy="3352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60" y="1903414"/>
            <a:ext cx="3358368" cy="3352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60" y="1903414"/>
            <a:ext cx="3364302" cy="3352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60" y="1903414"/>
            <a:ext cx="3340714" cy="3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0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/>
              <a:t>Strategy Game :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369828"/>
            <a:ext cx="10018713" cy="3124201"/>
          </a:xfrm>
        </p:spPr>
        <p:txBody>
          <a:bodyPr>
            <a:normAutofit/>
          </a:bodyPr>
          <a:lstStyle/>
          <a:p>
            <a:r>
              <a:rPr lang="en-US" dirty="0"/>
              <a:t>Conclusion </a:t>
            </a:r>
          </a:p>
          <a:p>
            <a:pPr lvl="1"/>
            <a:r>
              <a:rPr lang="en-US" dirty="0"/>
              <a:t>Model Squad behavior of taking covers and suppressing enemies</a:t>
            </a:r>
          </a:p>
          <a:p>
            <a:pPr lvl="1"/>
            <a:r>
              <a:rPr lang="en-US" dirty="0"/>
              <a:t>Use cover graph and cover state graph to formulate the problem</a:t>
            </a:r>
          </a:p>
          <a:p>
            <a:pPr lvl="1"/>
            <a:r>
              <a:rPr lang="en-US" dirty="0"/>
              <a:t>Deterministic algorithm guarantees the global optimal</a:t>
            </a:r>
          </a:p>
        </p:txBody>
      </p:sp>
    </p:spTree>
    <p:extLst>
      <p:ext uri="{BB962C8B-B14F-4D97-AF65-F5344CB8AC3E}">
        <p14:creationId xmlns:p14="http://schemas.microsoft.com/office/powerpoint/2010/main" val="324103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922" y="26088"/>
            <a:ext cx="10018713" cy="1752599"/>
          </a:xfrm>
        </p:spPr>
        <p:txBody>
          <a:bodyPr>
            <a:normAutofit/>
          </a:bodyPr>
          <a:lstStyle/>
          <a:p>
            <a:r>
              <a:rPr lang="en-US" dirty="0"/>
              <a:t>Strategy Game : Optimal Squad Movement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18717" y="1546326"/>
                <a:ext cx="5638800" cy="4525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Heuristic Function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𝑀𝑖𝑛𝑖𝑚𝑎𝑙𝐶𝑜𝑠𝑡𝑇𝑜𝐸𝑥𝑖𝑡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nary>
                  </m:oMath>
                </a14:m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1≤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Estimate the cost of each member move to exit.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8717" y="1546326"/>
                <a:ext cx="5638800" cy="4525963"/>
              </a:xfrm>
              <a:blipFill>
                <a:blip r:embed="rId2"/>
                <a:stretch>
                  <a:fillRect l="-1622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34" y="1888961"/>
            <a:ext cx="4704071" cy="4237205"/>
          </a:xfrm>
          <a:prstGeom prst="rect">
            <a:avLst/>
          </a:prstGeom>
        </p:spPr>
      </p:pic>
      <p:pic>
        <p:nvPicPr>
          <p:cNvPr id="5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32" y="5094718"/>
            <a:ext cx="691987" cy="691987"/>
          </a:xfrm>
          <a:prstGeom prst="rect">
            <a:avLst/>
          </a:prstGeom>
        </p:spPr>
      </p:pic>
      <p:grpSp>
        <p:nvGrpSpPr>
          <p:cNvPr id="6" name="Group 20"/>
          <p:cNvGrpSpPr/>
          <p:nvPr/>
        </p:nvGrpSpPr>
        <p:grpSpPr>
          <a:xfrm>
            <a:off x="6759367" y="1888963"/>
            <a:ext cx="4715053" cy="4237203"/>
            <a:chOff x="4488024" y="2258008"/>
            <a:chExt cx="3601617" cy="3116425"/>
          </a:xfrm>
        </p:grpSpPr>
        <p:cxnSp>
          <p:nvCxnSpPr>
            <p:cNvPr id="7" name="Straight Connector 21"/>
            <p:cNvCxnSpPr/>
            <p:nvPr/>
          </p:nvCxnSpPr>
          <p:spPr>
            <a:xfrm flipV="1">
              <a:off x="4488024" y="2258008"/>
              <a:ext cx="0" cy="31164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/>
            <p:cNvCxnSpPr/>
            <p:nvPr/>
          </p:nvCxnSpPr>
          <p:spPr>
            <a:xfrm>
              <a:off x="4488024" y="2267339"/>
              <a:ext cx="36016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/>
            <p:cNvCxnSpPr/>
            <p:nvPr/>
          </p:nvCxnSpPr>
          <p:spPr>
            <a:xfrm>
              <a:off x="8089641" y="2258008"/>
              <a:ext cx="0" cy="19314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4"/>
            <p:cNvCxnSpPr/>
            <p:nvPr/>
          </p:nvCxnSpPr>
          <p:spPr>
            <a:xfrm flipH="1">
              <a:off x="6932645" y="4208106"/>
              <a:ext cx="11569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5"/>
            <p:cNvCxnSpPr/>
            <p:nvPr/>
          </p:nvCxnSpPr>
          <p:spPr>
            <a:xfrm>
              <a:off x="6923314" y="4189445"/>
              <a:ext cx="0" cy="11849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6"/>
            <p:cNvCxnSpPr/>
            <p:nvPr/>
          </p:nvCxnSpPr>
          <p:spPr>
            <a:xfrm flipH="1">
              <a:off x="4488024" y="5374433"/>
              <a:ext cx="244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827" y="2260552"/>
            <a:ext cx="691987" cy="691987"/>
          </a:xfrm>
          <a:prstGeom prst="rect">
            <a:avLst/>
          </a:prstGeom>
        </p:spPr>
      </p:pic>
      <p:pic>
        <p:nvPicPr>
          <p:cNvPr id="14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65" y="4145487"/>
            <a:ext cx="609770" cy="609770"/>
          </a:xfrm>
          <a:prstGeom prst="rect">
            <a:avLst/>
          </a:prstGeom>
        </p:spPr>
      </p:pic>
      <p:pic>
        <p:nvPicPr>
          <p:cNvPr id="15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088" y="3225721"/>
            <a:ext cx="609770" cy="609770"/>
          </a:xfrm>
          <a:prstGeom prst="rect">
            <a:avLst/>
          </a:prstGeom>
        </p:spPr>
      </p:pic>
      <p:pic>
        <p:nvPicPr>
          <p:cNvPr id="16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892" y="2852804"/>
            <a:ext cx="609770" cy="609770"/>
          </a:xfrm>
          <a:prstGeom prst="rect">
            <a:avLst/>
          </a:prstGeom>
        </p:spPr>
      </p:pic>
      <p:pic>
        <p:nvPicPr>
          <p:cNvPr id="17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54" y="2104030"/>
            <a:ext cx="609770" cy="609770"/>
          </a:xfrm>
          <a:prstGeom prst="rect">
            <a:avLst/>
          </a:prstGeom>
        </p:spPr>
      </p:pic>
      <p:pic>
        <p:nvPicPr>
          <p:cNvPr id="18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24" y="5011743"/>
            <a:ext cx="487412" cy="487412"/>
          </a:xfrm>
          <a:prstGeom prst="rect">
            <a:avLst/>
          </a:prstGeom>
        </p:spPr>
      </p:pic>
      <p:pic>
        <p:nvPicPr>
          <p:cNvPr id="19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05" y="3241288"/>
            <a:ext cx="487412" cy="487412"/>
          </a:xfrm>
          <a:prstGeom prst="rect">
            <a:avLst/>
          </a:prstGeom>
        </p:spPr>
      </p:pic>
      <p:pic>
        <p:nvPicPr>
          <p:cNvPr id="20" name="Pictur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907" y="3581567"/>
            <a:ext cx="487412" cy="487412"/>
          </a:xfrm>
          <a:prstGeom prst="rect">
            <a:avLst/>
          </a:prstGeom>
        </p:spPr>
      </p:pic>
      <p:pic>
        <p:nvPicPr>
          <p:cNvPr id="21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55" y="2233747"/>
            <a:ext cx="487412" cy="487412"/>
          </a:xfrm>
          <a:prstGeom prst="rect">
            <a:avLst/>
          </a:prstGeom>
        </p:spPr>
      </p:pic>
      <p:pic>
        <p:nvPicPr>
          <p:cNvPr id="22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43" y="4607306"/>
            <a:ext cx="487412" cy="487412"/>
          </a:xfrm>
          <a:prstGeom prst="rect">
            <a:avLst/>
          </a:prstGeom>
        </p:spPr>
      </p:pic>
      <p:pic>
        <p:nvPicPr>
          <p:cNvPr id="23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55" y="2126302"/>
            <a:ext cx="487412" cy="487412"/>
          </a:xfrm>
          <a:prstGeom prst="rect">
            <a:avLst/>
          </a:prstGeom>
        </p:spPr>
      </p:pic>
      <p:pic>
        <p:nvPicPr>
          <p:cNvPr id="24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79" y="1901647"/>
            <a:ext cx="4713856" cy="4237203"/>
          </a:xfrm>
          <a:prstGeom prst="rect">
            <a:avLst/>
          </a:prstGeom>
        </p:spPr>
      </p:pic>
      <p:pic>
        <p:nvPicPr>
          <p:cNvPr id="25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34" y="1888961"/>
            <a:ext cx="4704071" cy="4237205"/>
          </a:xfrm>
          <a:prstGeom prst="rect">
            <a:avLst/>
          </a:prstGeom>
        </p:spPr>
      </p:pic>
      <p:pic>
        <p:nvPicPr>
          <p:cNvPr id="26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32" y="5094718"/>
            <a:ext cx="691987" cy="691987"/>
          </a:xfrm>
          <a:prstGeom prst="rect">
            <a:avLst/>
          </a:prstGeom>
        </p:spPr>
      </p:pic>
      <p:grpSp>
        <p:nvGrpSpPr>
          <p:cNvPr id="27" name="Group 31"/>
          <p:cNvGrpSpPr/>
          <p:nvPr/>
        </p:nvGrpSpPr>
        <p:grpSpPr>
          <a:xfrm>
            <a:off x="6759367" y="1888963"/>
            <a:ext cx="4715053" cy="4237203"/>
            <a:chOff x="4488024" y="2258008"/>
            <a:chExt cx="3601617" cy="3116425"/>
          </a:xfrm>
        </p:grpSpPr>
        <p:cxnSp>
          <p:nvCxnSpPr>
            <p:cNvPr id="28" name="Straight Connector 46"/>
            <p:cNvCxnSpPr/>
            <p:nvPr/>
          </p:nvCxnSpPr>
          <p:spPr>
            <a:xfrm flipV="1">
              <a:off x="4488024" y="2258008"/>
              <a:ext cx="0" cy="31164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47"/>
            <p:cNvCxnSpPr/>
            <p:nvPr/>
          </p:nvCxnSpPr>
          <p:spPr>
            <a:xfrm>
              <a:off x="4488024" y="2267339"/>
              <a:ext cx="36016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48"/>
            <p:cNvCxnSpPr/>
            <p:nvPr/>
          </p:nvCxnSpPr>
          <p:spPr>
            <a:xfrm>
              <a:off x="8089641" y="2258008"/>
              <a:ext cx="0" cy="19314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49"/>
            <p:cNvCxnSpPr/>
            <p:nvPr/>
          </p:nvCxnSpPr>
          <p:spPr>
            <a:xfrm flipH="1">
              <a:off x="6932645" y="4208106"/>
              <a:ext cx="11569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50"/>
            <p:cNvCxnSpPr/>
            <p:nvPr/>
          </p:nvCxnSpPr>
          <p:spPr>
            <a:xfrm>
              <a:off x="6923314" y="4189445"/>
              <a:ext cx="0" cy="11849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1"/>
            <p:cNvCxnSpPr/>
            <p:nvPr/>
          </p:nvCxnSpPr>
          <p:spPr>
            <a:xfrm flipH="1">
              <a:off x="4488024" y="5374433"/>
              <a:ext cx="244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827" y="2260552"/>
            <a:ext cx="691987" cy="691987"/>
          </a:xfrm>
          <a:prstGeom prst="rect">
            <a:avLst/>
          </a:prstGeom>
        </p:spPr>
      </p:pic>
      <p:pic>
        <p:nvPicPr>
          <p:cNvPr id="35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65" y="4145487"/>
            <a:ext cx="609770" cy="609770"/>
          </a:xfrm>
          <a:prstGeom prst="rect">
            <a:avLst/>
          </a:prstGeom>
        </p:spPr>
      </p:pic>
      <p:pic>
        <p:nvPicPr>
          <p:cNvPr id="3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088" y="3225721"/>
            <a:ext cx="609770" cy="60977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892" y="2852804"/>
            <a:ext cx="609770" cy="60977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54" y="2104030"/>
            <a:ext cx="609770" cy="60977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24" y="5011743"/>
            <a:ext cx="487412" cy="487412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05" y="3241288"/>
            <a:ext cx="487412" cy="487412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907" y="3581567"/>
            <a:ext cx="487412" cy="4874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55" y="2233747"/>
            <a:ext cx="487412" cy="48741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43" y="4607306"/>
            <a:ext cx="487412" cy="487412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55" y="2126302"/>
            <a:ext cx="487412" cy="487412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79" y="1901647"/>
            <a:ext cx="4713856" cy="423720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01" y="1914337"/>
            <a:ext cx="4713817" cy="42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062" y="-16645"/>
            <a:ext cx="10018713" cy="1752599"/>
          </a:xfrm>
        </p:spPr>
        <p:txBody>
          <a:bodyPr/>
          <a:lstStyle/>
          <a:p>
            <a:r>
              <a:rPr lang="en-US" dirty="0"/>
              <a:t>Strategy Game : Estimate Heuristic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37211" y="1567256"/>
                <a:ext cx="5724525" cy="452596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Form a new graph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the same as cover graph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Assume the rest squad always suppress the strongest enemies</a:t>
                </a:r>
              </a:p>
              <a:p>
                <a:pPr lvl="1"/>
                <a:r>
                  <a:rPr lang="en-US" dirty="0"/>
                  <a:t>Replace edge weight with maximum suppression fire.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𝑀𝑖𝑛𝑖𝑚𝑎𝑙𝐶𝑜𝑠𝑡𝑇𝑜𝐸𝑥𝑖𝑡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Find shortest path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𝑒𝑥𝑖𝑡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Guarantee to be admissive</a:t>
                </a:r>
              </a:p>
              <a:p>
                <a:pPr lvl="1"/>
                <a:r>
                  <a:rPr lang="en-US" dirty="0"/>
                  <a:t>Cost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edge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(6,14)≤</m:t>
                    </m:r>
                  </m:oMath>
                </a14:m>
                <a:r>
                  <a:rPr lang="en-US" dirty="0"/>
                  <a:t> any edge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involves transit from 6 to 14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7211" y="1567256"/>
                <a:ext cx="5724525" cy="4525963"/>
              </a:xfrm>
              <a:blipFill>
                <a:blip r:embed="rId2"/>
                <a:stretch>
                  <a:fillRect l="-1491" t="-3769" b="-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114" y="1912873"/>
            <a:ext cx="4704071" cy="4211827"/>
          </a:xfrm>
          <a:prstGeom prst="rect">
            <a:avLst/>
          </a:prstGeom>
        </p:spPr>
      </p:pic>
      <p:pic>
        <p:nvPicPr>
          <p:cNvPr id="5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312" y="5094718"/>
            <a:ext cx="691987" cy="691987"/>
          </a:xfrm>
          <a:prstGeom prst="rect">
            <a:avLst/>
          </a:prstGeom>
        </p:spPr>
      </p:pic>
      <p:grpSp>
        <p:nvGrpSpPr>
          <p:cNvPr id="6" name="Group 24"/>
          <p:cNvGrpSpPr/>
          <p:nvPr/>
        </p:nvGrpSpPr>
        <p:grpSpPr>
          <a:xfrm>
            <a:off x="6867347" y="1888963"/>
            <a:ext cx="4715053" cy="4237203"/>
            <a:chOff x="4488024" y="2258008"/>
            <a:chExt cx="3601617" cy="3116425"/>
          </a:xfrm>
        </p:grpSpPr>
        <p:cxnSp>
          <p:nvCxnSpPr>
            <p:cNvPr id="7" name="Straight Connector 25"/>
            <p:cNvCxnSpPr/>
            <p:nvPr/>
          </p:nvCxnSpPr>
          <p:spPr>
            <a:xfrm flipV="1">
              <a:off x="4488024" y="2258008"/>
              <a:ext cx="0" cy="31164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6"/>
            <p:cNvCxnSpPr/>
            <p:nvPr/>
          </p:nvCxnSpPr>
          <p:spPr>
            <a:xfrm>
              <a:off x="4488024" y="2267339"/>
              <a:ext cx="36016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7"/>
            <p:cNvCxnSpPr/>
            <p:nvPr/>
          </p:nvCxnSpPr>
          <p:spPr>
            <a:xfrm>
              <a:off x="8089641" y="2258008"/>
              <a:ext cx="0" cy="19314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8"/>
            <p:cNvCxnSpPr/>
            <p:nvPr/>
          </p:nvCxnSpPr>
          <p:spPr>
            <a:xfrm flipH="1">
              <a:off x="6932645" y="4208106"/>
              <a:ext cx="11569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9"/>
            <p:cNvCxnSpPr/>
            <p:nvPr/>
          </p:nvCxnSpPr>
          <p:spPr>
            <a:xfrm>
              <a:off x="6923314" y="4189445"/>
              <a:ext cx="0" cy="11849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0"/>
            <p:cNvCxnSpPr/>
            <p:nvPr/>
          </p:nvCxnSpPr>
          <p:spPr>
            <a:xfrm flipH="1">
              <a:off x="4488024" y="5374433"/>
              <a:ext cx="244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07" y="2260552"/>
            <a:ext cx="691987" cy="691987"/>
          </a:xfrm>
          <a:prstGeom prst="rect">
            <a:avLst/>
          </a:prstGeom>
        </p:spPr>
      </p:pic>
      <p:pic>
        <p:nvPicPr>
          <p:cNvPr id="14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45" y="4145487"/>
            <a:ext cx="609770" cy="609770"/>
          </a:xfrm>
          <a:prstGeom prst="rect">
            <a:avLst/>
          </a:prstGeom>
        </p:spPr>
      </p:pic>
      <p:pic>
        <p:nvPicPr>
          <p:cNvPr id="15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68" y="3225721"/>
            <a:ext cx="609770" cy="609770"/>
          </a:xfrm>
          <a:prstGeom prst="rect">
            <a:avLst/>
          </a:prstGeom>
        </p:spPr>
      </p:pic>
      <p:pic>
        <p:nvPicPr>
          <p:cNvPr id="16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72" y="2852804"/>
            <a:ext cx="609770" cy="609770"/>
          </a:xfrm>
          <a:prstGeom prst="rect">
            <a:avLst/>
          </a:prstGeom>
        </p:spPr>
      </p:pic>
      <p:pic>
        <p:nvPicPr>
          <p:cNvPr id="17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34" y="2104030"/>
            <a:ext cx="609770" cy="609770"/>
          </a:xfrm>
          <a:prstGeom prst="rect">
            <a:avLst/>
          </a:prstGeom>
        </p:spPr>
      </p:pic>
      <p:pic>
        <p:nvPicPr>
          <p:cNvPr id="18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304" y="5011743"/>
            <a:ext cx="487412" cy="487412"/>
          </a:xfrm>
          <a:prstGeom prst="rect">
            <a:avLst/>
          </a:prstGeom>
        </p:spPr>
      </p:pic>
      <p:pic>
        <p:nvPicPr>
          <p:cNvPr id="19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85" y="3241288"/>
            <a:ext cx="487412" cy="487412"/>
          </a:xfrm>
          <a:prstGeom prst="rect">
            <a:avLst/>
          </a:prstGeom>
        </p:spPr>
      </p:pic>
      <p:pic>
        <p:nvPicPr>
          <p:cNvPr id="20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87" y="3581567"/>
            <a:ext cx="487412" cy="487412"/>
          </a:xfrm>
          <a:prstGeom prst="rect">
            <a:avLst/>
          </a:prstGeom>
        </p:spPr>
      </p:pic>
      <p:pic>
        <p:nvPicPr>
          <p:cNvPr id="21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935" y="2233747"/>
            <a:ext cx="487412" cy="487412"/>
          </a:xfrm>
          <a:prstGeom prst="rect">
            <a:avLst/>
          </a:prstGeom>
        </p:spPr>
      </p:pic>
      <p:pic>
        <p:nvPicPr>
          <p:cNvPr id="22" name="Pictur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923" y="4607306"/>
            <a:ext cx="487412" cy="487412"/>
          </a:xfrm>
          <a:prstGeom prst="rect">
            <a:avLst/>
          </a:prstGeom>
        </p:spPr>
      </p:pic>
      <p:pic>
        <p:nvPicPr>
          <p:cNvPr id="23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35" y="2126302"/>
            <a:ext cx="487412" cy="487412"/>
          </a:xfrm>
          <a:prstGeom prst="rect">
            <a:avLst/>
          </a:prstGeom>
        </p:spPr>
      </p:pic>
      <p:pic>
        <p:nvPicPr>
          <p:cNvPr id="24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59" y="1901647"/>
            <a:ext cx="4713856" cy="4237203"/>
          </a:xfrm>
          <a:prstGeom prst="rect">
            <a:avLst/>
          </a:prstGeom>
        </p:spPr>
      </p:pic>
      <p:pic>
        <p:nvPicPr>
          <p:cNvPr id="25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114" y="1912873"/>
            <a:ext cx="4704071" cy="4211827"/>
          </a:xfrm>
          <a:prstGeom prst="rect">
            <a:avLst/>
          </a:prstGeom>
        </p:spPr>
      </p:pic>
      <p:pic>
        <p:nvPicPr>
          <p:cNvPr id="26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312" y="5094718"/>
            <a:ext cx="691987" cy="691987"/>
          </a:xfrm>
          <a:prstGeom prst="rect">
            <a:avLst/>
          </a:prstGeom>
        </p:spPr>
      </p:pic>
      <p:grpSp>
        <p:nvGrpSpPr>
          <p:cNvPr id="27" name="Group 33"/>
          <p:cNvGrpSpPr/>
          <p:nvPr/>
        </p:nvGrpSpPr>
        <p:grpSpPr>
          <a:xfrm>
            <a:off x="6867347" y="1888963"/>
            <a:ext cx="4715053" cy="4237203"/>
            <a:chOff x="4488024" y="2258008"/>
            <a:chExt cx="3601617" cy="3116425"/>
          </a:xfrm>
        </p:grpSpPr>
        <p:cxnSp>
          <p:nvCxnSpPr>
            <p:cNvPr id="28" name="Straight Connector 46"/>
            <p:cNvCxnSpPr/>
            <p:nvPr/>
          </p:nvCxnSpPr>
          <p:spPr>
            <a:xfrm flipV="1">
              <a:off x="4488024" y="2258008"/>
              <a:ext cx="0" cy="31164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47"/>
            <p:cNvCxnSpPr/>
            <p:nvPr/>
          </p:nvCxnSpPr>
          <p:spPr>
            <a:xfrm>
              <a:off x="4488024" y="2267339"/>
              <a:ext cx="36016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70"/>
            <p:cNvCxnSpPr/>
            <p:nvPr/>
          </p:nvCxnSpPr>
          <p:spPr>
            <a:xfrm>
              <a:off x="8089641" y="2258008"/>
              <a:ext cx="0" cy="19314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71"/>
            <p:cNvCxnSpPr/>
            <p:nvPr/>
          </p:nvCxnSpPr>
          <p:spPr>
            <a:xfrm flipH="1">
              <a:off x="6932645" y="4208106"/>
              <a:ext cx="11569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72"/>
            <p:cNvCxnSpPr/>
            <p:nvPr/>
          </p:nvCxnSpPr>
          <p:spPr>
            <a:xfrm>
              <a:off x="6923314" y="4189445"/>
              <a:ext cx="0" cy="11849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73"/>
            <p:cNvCxnSpPr/>
            <p:nvPr/>
          </p:nvCxnSpPr>
          <p:spPr>
            <a:xfrm flipH="1">
              <a:off x="4488024" y="5374433"/>
              <a:ext cx="244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07" y="2260552"/>
            <a:ext cx="691987" cy="69198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45" y="4145487"/>
            <a:ext cx="609770" cy="60977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68" y="3225721"/>
            <a:ext cx="609770" cy="60977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72" y="2852804"/>
            <a:ext cx="609770" cy="60977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34" y="2104030"/>
            <a:ext cx="609770" cy="60977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304" y="5011743"/>
            <a:ext cx="487412" cy="487412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85" y="3241288"/>
            <a:ext cx="487412" cy="487412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87" y="3581567"/>
            <a:ext cx="487412" cy="4874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935" y="2233747"/>
            <a:ext cx="487412" cy="48741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923" y="4607306"/>
            <a:ext cx="487412" cy="487412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35" y="2126302"/>
            <a:ext cx="487412" cy="487412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59" y="1901647"/>
            <a:ext cx="4713856" cy="423720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81" y="1914337"/>
            <a:ext cx="4713817" cy="42574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738" y="5664848"/>
            <a:ext cx="589560" cy="58956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501" y="1808679"/>
            <a:ext cx="589560" cy="5895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49" y="4504292"/>
            <a:ext cx="589560" cy="589560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 flipV="1">
            <a:off x="7641167" y="2021632"/>
            <a:ext cx="2414337" cy="38728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9435121" y="2104030"/>
            <a:ext cx="620383" cy="205281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9655720" y="2126302"/>
            <a:ext cx="399784" cy="91146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10196593" y="2102628"/>
            <a:ext cx="493211" cy="123407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2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11979 -0.018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0F23-83D4-4D58-9193-1D99113E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Memorization and A*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25234-8539-4227-8AC2-1BB8D0B42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compute and store a minimum.</a:t>
            </a:r>
          </a:p>
          <a:p>
            <a:pPr lvl="1"/>
            <a:r>
              <a:rPr lang="en-US" dirty="0"/>
              <a:t>For each start/target pair?</a:t>
            </a:r>
          </a:p>
          <a:p>
            <a:pPr lvl="1"/>
            <a:r>
              <a:rPr lang="en-US" dirty="0"/>
              <a:t>Landmarks</a:t>
            </a:r>
          </a:p>
          <a:p>
            <a:pPr lvl="2"/>
            <a:r>
              <a:rPr lang="en-US" dirty="0"/>
              <a:t>Cost is the </a:t>
            </a:r>
            <a:r>
              <a:rPr lang="en-US" b="1" dirty="0"/>
              <a:t>difference</a:t>
            </a:r>
            <a:r>
              <a:rPr lang="en-US" dirty="0"/>
              <a:t> between paths to landmark</a:t>
            </a:r>
          </a:p>
          <a:p>
            <a:pPr lvl="2"/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GB" sz="2400" b="0" i="0" u="none" strike="noStrike" kern="1200" cap="none" spc="0" normalizeH="0" baseline="-2500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(n) = |d(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L,n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) - d(L,T)|</a:t>
            </a:r>
          </a:p>
          <a:p>
            <a:pPr lvl="2"/>
            <a:r>
              <a:rPr lang="en-US" dirty="0"/>
              <a:t>Can have multiple landmarks?</a:t>
            </a:r>
          </a:p>
          <a:p>
            <a:r>
              <a:rPr lang="en-US" dirty="0"/>
              <a:t>Assume portals are static (can be on and off though)</a:t>
            </a:r>
          </a:p>
        </p:txBody>
      </p:sp>
    </p:spTree>
    <p:extLst>
      <p:ext uri="{BB962C8B-B14F-4D97-AF65-F5344CB8AC3E}">
        <p14:creationId xmlns:p14="http://schemas.microsoft.com/office/powerpoint/2010/main" val="3751801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CF816-AC06-4F59-A96D-4E806B638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Heuristics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363C2-F92B-43FB-8B94-D9C9ED345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heuristics are conservative.</a:t>
            </a:r>
          </a:p>
          <a:p>
            <a:r>
              <a:rPr lang="en-US" dirty="0"/>
              <a:t>What should we do?</a:t>
            </a:r>
          </a:p>
          <a:p>
            <a:pPr lvl="1"/>
            <a:r>
              <a:rPr lang="en-US" dirty="0"/>
              <a:t>Min?</a:t>
            </a:r>
          </a:p>
          <a:p>
            <a:pPr lvl="1"/>
            <a:r>
              <a:rPr lang="en-US" dirty="0"/>
              <a:t>Sum?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No, take the maximum!!!</a:t>
            </a:r>
          </a:p>
        </p:txBody>
      </p:sp>
    </p:spTree>
    <p:extLst>
      <p:ext uri="{BB962C8B-B14F-4D97-AF65-F5344CB8AC3E}">
        <p14:creationId xmlns:p14="http://schemas.microsoft.com/office/powerpoint/2010/main" val="28484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EA86-56AB-4FBE-AAB4-0CC865DA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A* on State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3AEA-8368-4EF8-AC0B-2EA3258EA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Yinxuan (Chloe) Shi’s dissertation work at OSU.</a:t>
            </a:r>
          </a:p>
        </p:txBody>
      </p:sp>
    </p:spTree>
    <p:extLst>
      <p:ext uri="{BB962C8B-B14F-4D97-AF65-F5344CB8AC3E}">
        <p14:creationId xmlns:p14="http://schemas.microsoft.com/office/powerpoint/2010/main" val="2438755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 2"/>
          <p:cNvSpPr>
            <a:spLocks noGrp="1"/>
          </p:cNvSpPr>
          <p:nvPr>
            <p:ph type="title"/>
          </p:nvPr>
        </p:nvSpPr>
        <p:spPr>
          <a:xfrm>
            <a:off x="1981200" y="182880"/>
            <a:ext cx="8229600" cy="111166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Problem Formulation</a:t>
            </a:r>
          </a:p>
        </p:txBody>
      </p:sp>
      <p:sp>
        <p:nvSpPr>
          <p:cNvPr id="3" name="内容占位符 2" descr="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981200" y="1600201"/>
            <a:ext cx="4724400" cy="4525963"/>
          </a:xfrm>
          <a:blipFill rotWithShape="0">
            <a:blip r:embed="rId2"/>
            <a:stretch>
              <a:fillRect l="-774" t="-9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15092180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SU_BrutusCrawfis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817F3F"/>
      </a:lt2>
      <a:accent1>
        <a:srgbClr val="C0C0C0"/>
      </a:accent1>
      <a:accent2>
        <a:srgbClr val="C30000"/>
      </a:accent2>
      <a:accent3>
        <a:srgbClr val="FFFFFF"/>
      </a:accent3>
      <a:accent4>
        <a:srgbClr val="000000"/>
      </a:accent4>
      <a:accent5>
        <a:srgbClr val="DCDCDC"/>
      </a:accent5>
      <a:accent6>
        <a:srgbClr val="B00000"/>
      </a:accent6>
      <a:hlink>
        <a:srgbClr val="3101FF"/>
      </a:hlink>
      <a:folHlink>
        <a:srgbClr val="0000FF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C0C0C0"/>
        </a:accent1>
        <a:accent2>
          <a:srgbClr val="C3000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B00000"/>
        </a:accent6>
        <a:hlink>
          <a:srgbClr val="3101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SUTemplate16x9.pptx" id="{69340FC1-CB76-473C-8150-319B088240BF}" vid="{0A300E0F-2E6C-4369-9E1D-B11B963D27C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OSUTemplate16x9</Template>
  <TotalTime>134</TotalTime>
  <Words>1210</Words>
  <Application>Microsoft Office PowerPoint</Application>
  <PresentationFormat>Widescreen</PresentationFormat>
  <Paragraphs>260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Arial Black</vt:lpstr>
      <vt:lpstr>Cambria Math</vt:lpstr>
      <vt:lpstr>Franklin Gothic Book</vt:lpstr>
      <vt:lpstr>Times New Roman</vt:lpstr>
      <vt:lpstr>Wingdings</vt:lpstr>
      <vt:lpstr>OSU_BrutusCrawfis</vt:lpstr>
      <vt:lpstr>Games and Animation  Pathfinding Weights</vt:lpstr>
      <vt:lpstr>Optimal Pathfinding Requires Weights</vt:lpstr>
      <vt:lpstr>NPC specific</vt:lpstr>
      <vt:lpstr>Creating paths in terrain</vt:lpstr>
      <vt:lpstr>A* Heuristics</vt:lpstr>
      <vt:lpstr>Memorization and A*</vt:lpstr>
      <vt:lpstr>Multiple Heuristics</vt:lpstr>
      <vt:lpstr>A* on State Graphs</vt:lpstr>
      <vt:lpstr>Problem Formulation</vt:lpstr>
      <vt:lpstr>Level Design: Cover me</vt:lpstr>
      <vt:lpstr>Problem Formulation</vt:lpstr>
      <vt:lpstr>Problem Formulation</vt:lpstr>
      <vt:lpstr>Problem Formulation</vt:lpstr>
      <vt:lpstr>Problem Formulation</vt:lpstr>
      <vt:lpstr>Damage Function</vt:lpstr>
      <vt:lpstr>Damage Function</vt:lpstr>
      <vt:lpstr>Damage Function</vt:lpstr>
      <vt:lpstr>Damage Function</vt:lpstr>
      <vt:lpstr>Damage Function</vt:lpstr>
      <vt:lpstr>Damage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Damage Function</vt:lpstr>
      <vt:lpstr>Optimal Path</vt:lpstr>
      <vt:lpstr>Improving the Level</vt:lpstr>
      <vt:lpstr>Improving the Level</vt:lpstr>
      <vt:lpstr>Improving the Level</vt:lpstr>
      <vt:lpstr>Improving the Level</vt:lpstr>
      <vt:lpstr>Improving the Level</vt:lpstr>
      <vt:lpstr>PCG Search for a Level</vt:lpstr>
      <vt:lpstr>Other Metrics</vt:lpstr>
      <vt:lpstr>Stealthy Game : Analysis</vt:lpstr>
      <vt:lpstr>Tile-based</vt:lpstr>
      <vt:lpstr>PowerPoint Presentation</vt:lpstr>
      <vt:lpstr>Use Case: Strategy Game</vt:lpstr>
      <vt:lpstr>Strategy Game : Process</vt:lpstr>
      <vt:lpstr>Strategy Game : Setup</vt:lpstr>
      <vt:lpstr>Strategy Game : Setup</vt:lpstr>
      <vt:lpstr>Strategy Game : Cover Location </vt:lpstr>
      <vt:lpstr>Strategy Game : Suppression Fire</vt:lpstr>
      <vt:lpstr>Strategy Game : Suppression Fire</vt:lpstr>
      <vt:lpstr>Strategy Game : Cover Graph G</vt:lpstr>
      <vt:lpstr>Strategy Game : Cover State Graph G_1</vt:lpstr>
      <vt:lpstr>Strategy Game : Optimal Squad Movement</vt:lpstr>
      <vt:lpstr>Strategy Game : Result</vt:lpstr>
      <vt:lpstr>Strategy Game : Result</vt:lpstr>
      <vt:lpstr>Strategy Game : Evaluation</vt:lpstr>
      <vt:lpstr>Strategy Game : Conclusion</vt:lpstr>
      <vt:lpstr>Strategy Game : Optimal Squad Movement </vt:lpstr>
      <vt:lpstr>Strategy Game : Estimate Heuristic</vt:lpstr>
    </vt:vector>
  </TitlesOfParts>
  <Company>Department Of Computer Science And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Games and Animation  Pathfinding Weights</dc:title>
  <dc:creator>Roger Crawfis</dc:creator>
  <cp:lastModifiedBy>Roger Crawfis</cp:lastModifiedBy>
  <cp:revision>1</cp:revision>
  <dcterms:created xsi:type="dcterms:W3CDTF">2021-11-02T13:02:02Z</dcterms:created>
  <dcterms:modified xsi:type="dcterms:W3CDTF">2021-11-02T15:47:41Z</dcterms:modified>
</cp:coreProperties>
</file>