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58" r:id="rId3"/>
    <p:sldId id="392" r:id="rId4"/>
    <p:sldId id="265" r:id="rId5"/>
    <p:sldId id="266" r:id="rId6"/>
    <p:sldId id="349" r:id="rId7"/>
    <p:sldId id="350" r:id="rId8"/>
    <p:sldId id="351" r:id="rId9"/>
    <p:sldId id="395" r:id="rId10"/>
    <p:sldId id="352" r:id="rId11"/>
    <p:sldId id="353" r:id="rId12"/>
    <p:sldId id="318" r:id="rId13"/>
    <p:sldId id="329" r:id="rId14"/>
    <p:sldId id="330" r:id="rId15"/>
    <p:sldId id="310" r:id="rId16"/>
    <p:sldId id="311" r:id="rId17"/>
    <p:sldId id="312" r:id="rId18"/>
    <p:sldId id="313" r:id="rId19"/>
    <p:sldId id="316" r:id="rId20"/>
    <p:sldId id="323" r:id="rId21"/>
    <p:sldId id="319" r:id="rId22"/>
    <p:sldId id="320" r:id="rId23"/>
    <p:sldId id="321" r:id="rId24"/>
    <p:sldId id="322" r:id="rId25"/>
    <p:sldId id="327" r:id="rId26"/>
    <p:sldId id="396" r:id="rId27"/>
    <p:sldId id="397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23752-5719-480A-B141-3887346D3C2E}" v="35" dt="2021-12-06T22:36:13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606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EE323752-5719-480A-B141-3887346D3C2E}"/>
    <pc:docChg chg="undo custSel addSld delSld modSld sldOrd">
      <pc:chgData name="Roger Crawfis" userId="cae47c17a1b59b77" providerId="LiveId" clId="{EE323752-5719-480A-B141-3887346D3C2E}" dt="2021-12-06T22:36:13.016" v="1105"/>
      <pc:docMkLst>
        <pc:docMk/>
      </pc:docMkLst>
      <pc:sldChg chg="del">
        <pc:chgData name="Roger Crawfis" userId="cae47c17a1b59b77" providerId="LiveId" clId="{EE323752-5719-480A-B141-3887346D3C2E}" dt="2021-12-06T12:39:25.321" v="366" actId="2696"/>
        <pc:sldMkLst>
          <pc:docMk/>
          <pc:sldMk cId="0" sldId="257"/>
        </pc:sldMkLst>
      </pc:sldChg>
      <pc:sldChg chg="modSp mod">
        <pc:chgData name="Roger Crawfis" userId="cae47c17a1b59b77" providerId="LiveId" clId="{EE323752-5719-480A-B141-3887346D3C2E}" dt="2021-12-06T12:39:15.982" v="365" actId="20577"/>
        <pc:sldMkLst>
          <pc:docMk/>
          <pc:sldMk cId="1900008831" sldId="258"/>
        </pc:sldMkLst>
        <pc:spChg chg="mod">
          <ac:chgData name="Roger Crawfis" userId="cae47c17a1b59b77" providerId="LiveId" clId="{EE323752-5719-480A-B141-3887346D3C2E}" dt="2021-12-06T12:39:15.982" v="365" actId="20577"/>
          <ac:spMkLst>
            <pc:docMk/>
            <pc:sldMk cId="1900008831" sldId="258"/>
            <ac:spMk id="2" creationId="{4B9FF607-7761-4254-BFEC-16FAA52379DC}"/>
          </ac:spMkLst>
        </pc:spChg>
        <pc:spChg chg="mod">
          <ac:chgData name="Roger Crawfis" userId="cae47c17a1b59b77" providerId="LiveId" clId="{EE323752-5719-480A-B141-3887346D3C2E}" dt="2021-12-06T12:39:05.572" v="357" actId="20577"/>
          <ac:spMkLst>
            <pc:docMk/>
            <pc:sldMk cId="1900008831" sldId="258"/>
            <ac:spMk id="3" creationId="{4D1C816E-1B35-4465-B79B-3B5290AC1F80}"/>
          </ac:spMkLst>
        </pc:spChg>
      </pc:sldChg>
      <pc:sldChg chg="modSp add del mod">
        <pc:chgData name="Roger Crawfis" userId="cae47c17a1b59b77" providerId="LiveId" clId="{EE323752-5719-480A-B141-3887346D3C2E}" dt="2021-12-06T22:25:34.567" v="925" actId="2696"/>
        <pc:sldMkLst>
          <pc:docMk/>
          <pc:sldMk cId="0" sldId="262"/>
        </pc:sldMkLst>
        <pc:spChg chg="mod">
          <ac:chgData name="Roger Crawfis" userId="cae47c17a1b59b77" providerId="LiveId" clId="{EE323752-5719-480A-B141-3887346D3C2E}" dt="2021-12-06T21:42:23.331" v="796" actId="20577"/>
          <ac:spMkLst>
            <pc:docMk/>
            <pc:sldMk cId="0" sldId="262"/>
            <ac:spMk id="17411" creationId="{BBC07D45-E934-484D-B762-20051DE7C9AA}"/>
          </ac:spMkLst>
        </pc:spChg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263"/>
        </pc:sldMkLst>
      </pc:sldChg>
      <pc:sldChg chg="modSp mod">
        <pc:chgData name="Roger Crawfis" userId="cae47c17a1b59b77" providerId="LiveId" clId="{EE323752-5719-480A-B141-3887346D3C2E}" dt="2021-12-06T12:42:56.529" v="738" actId="20577"/>
        <pc:sldMkLst>
          <pc:docMk/>
          <pc:sldMk cId="0" sldId="266"/>
        </pc:sldMkLst>
        <pc:spChg chg="mod">
          <ac:chgData name="Roger Crawfis" userId="cae47c17a1b59b77" providerId="LiveId" clId="{EE323752-5719-480A-B141-3887346D3C2E}" dt="2021-12-06T12:42:56.529" v="738" actId="20577"/>
          <ac:spMkLst>
            <pc:docMk/>
            <pc:sldMk cId="0" sldId="266"/>
            <ac:spMk id="11267" creationId="{2B86B0C9-1D44-4860-B35C-1B45996D2990}"/>
          </ac:spMkLst>
        </pc:spChg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267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268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269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270"/>
        </pc:sldMkLst>
      </pc:sldChg>
      <pc:sldChg chg="modSp del mod ord">
        <pc:chgData name="Roger Crawfis" userId="cae47c17a1b59b77" providerId="LiveId" clId="{EE323752-5719-480A-B141-3887346D3C2E}" dt="2021-12-06T22:20:15.747" v="924" actId="2696"/>
        <pc:sldMkLst>
          <pc:docMk/>
          <pc:sldMk cId="0" sldId="271"/>
        </pc:sldMkLst>
        <pc:spChg chg="mod">
          <ac:chgData name="Roger Crawfis" userId="cae47c17a1b59b77" providerId="LiveId" clId="{EE323752-5719-480A-B141-3887346D3C2E}" dt="2021-12-06T21:43:51.814" v="840" actId="20577"/>
          <ac:spMkLst>
            <pc:docMk/>
            <pc:sldMk cId="0" sldId="271"/>
            <ac:spMk id="17411" creationId="{9506B901-D828-46AE-9F6E-8FF900726879}"/>
          </ac:spMkLst>
        </pc:spChg>
      </pc:sldChg>
      <pc:sldChg chg="del ord">
        <pc:chgData name="Roger Crawfis" userId="cae47c17a1b59b77" providerId="LiveId" clId="{EE323752-5719-480A-B141-3887346D3C2E}" dt="2021-12-06T22:20:15.747" v="924" actId="2696"/>
        <pc:sldMkLst>
          <pc:docMk/>
          <pc:sldMk cId="0" sldId="272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275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277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278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292"/>
        </pc:sldMkLst>
      </pc:sldChg>
      <pc:sldChg chg="modSp add mod">
        <pc:chgData name="Roger Crawfis" userId="cae47c17a1b59b77" providerId="LiveId" clId="{EE323752-5719-480A-B141-3887346D3C2E}" dt="2021-12-06T21:48:35.836" v="875" actId="20577"/>
        <pc:sldMkLst>
          <pc:docMk/>
          <pc:sldMk cId="0" sldId="310"/>
        </pc:sldMkLst>
        <pc:spChg chg="mod">
          <ac:chgData name="Roger Crawfis" userId="cae47c17a1b59b77" providerId="LiveId" clId="{EE323752-5719-480A-B141-3887346D3C2E}" dt="2021-12-06T21:48:35.836" v="875" actId="20577"/>
          <ac:spMkLst>
            <pc:docMk/>
            <pc:sldMk cId="0" sldId="310"/>
            <ac:spMk id="112642" creationId="{B6F0A2CC-027D-4CBD-9594-351ACBDF9FF5}"/>
          </ac:spMkLst>
        </pc:spChg>
      </pc:sldChg>
      <pc:sldChg chg="modSp add mod chgLayout">
        <pc:chgData name="Roger Crawfis" userId="cae47c17a1b59b77" providerId="LiveId" clId="{EE323752-5719-480A-B141-3887346D3C2E}" dt="2021-12-06T21:49:00.620" v="877" actId="255"/>
        <pc:sldMkLst>
          <pc:docMk/>
          <pc:sldMk cId="0" sldId="311"/>
        </pc:sldMkLst>
        <pc:spChg chg="mod ord">
          <ac:chgData name="Roger Crawfis" userId="cae47c17a1b59b77" providerId="LiveId" clId="{EE323752-5719-480A-B141-3887346D3C2E}" dt="2021-12-06T21:49:00.620" v="877" actId="255"/>
          <ac:spMkLst>
            <pc:docMk/>
            <pc:sldMk cId="0" sldId="311"/>
            <ac:spMk id="113666" creationId="{A255A78D-C270-464D-BD2B-B12CC1551B22}"/>
          </ac:spMkLst>
        </pc:spChg>
      </pc:sldChg>
      <pc:sldChg chg="modSp add">
        <pc:chgData name="Roger Crawfis" userId="cae47c17a1b59b77" providerId="LiveId" clId="{EE323752-5719-480A-B141-3887346D3C2E}" dt="2021-12-06T21:53:16.765" v="918" actId="1076"/>
        <pc:sldMkLst>
          <pc:docMk/>
          <pc:sldMk cId="0" sldId="312"/>
        </pc:sldMkLst>
        <pc:picChg chg="mod">
          <ac:chgData name="Roger Crawfis" userId="cae47c17a1b59b77" providerId="LiveId" clId="{EE323752-5719-480A-B141-3887346D3C2E}" dt="2021-12-06T21:53:16.765" v="918" actId="1076"/>
          <ac:picMkLst>
            <pc:docMk/>
            <pc:sldMk cId="0" sldId="312"/>
            <ac:picMk id="114691" creationId="{6B4103C3-BCA9-40E7-B1E3-17A8D2BA0B8F}"/>
          </ac:picMkLst>
        </pc:picChg>
      </pc:sldChg>
      <pc:sldChg chg="modSp add mod">
        <pc:chgData name="Roger Crawfis" userId="cae47c17a1b59b77" providerId="LiveId" clId="{EE323752-5719-480A-B141-3887346D3C2E}" dt="2021-12-06T21:50:13.338" v="911" actId="20577"/>
        <pc:sldMkLst>
          <pc:docMk/>
          <pc:sldMk cId="0" sldId="313"/>
        </pc:sldMkLst>
        <pc:spChg chg="mod">
          <ac:chgData name="Roger Crawfis" userId="cae47c17a1b59b77" providerId="LiveId" clId="{EE323752-5719-480A-B141-3887346D3C2E}" dt="2021-12-06T21:50:13.338" v="911" actId="20577"/>
          <ac:spMkLst>
            <pc:docMk/>
            <pc:sldMk cId="0" sldId="313"/>
            <ac:spMk id="115714" creationId="{4B6650B3-5B1E-411E-A036-A0C1D9D57FB9}"/>
          </ac:spMkLst>
        </pc:spChg>
      </pc:sldChg>
      <pc:sldChg chg="delSp modSp add del mod modClrScheme chgLayout">
        <pc:chgData name="Roger Crawfis" userId="cae47c17a1b59b77" providerId="LiveId" clId="{EE323752-5719-480A-B141-3887346D3C2E}" dt="2021-12-06T21:57:52.656" v="919" actId="2696"/>
        <pc:sldMkLst>
          <pc:docMk/>
          <pc:sldMk cId="0" sldId="314"/>
        </pc:sldMkLst>
        <pc:spChg chg="mod ord">
          <ac:chgData name="Roger Crawfis" userId="cae47c17a1b59b77" providerId="LiveId" clId="{EE323752-5719-480A-B141-3887346D3C2E}" dt="2021-12-06T21:50:47.405" v="912" actId="700"/>
          <ac:spMkLst>
            <pc:docMk/>
            <pc:sldMk cId="0" sldId="314"/>
            <ac:spMk id="116738" creationId="{926E7BE7-5725-45EE-B3F5-011A24F0EFC4}"/>
          </ac:spMkLst>
        </pc:spChg>
        <pc:spChg chg="del mod ord">
          <ac:chgData name="Roger Crawfis" userId="cae47c17a1b59b77" providerId="LiveId" clId="{EE323752-5719-480A-B141-3887346D3C2E}" dt="2021-12-06T21:50:54.967" v="915" actId="478"/>
          <ac:spMkLst>
            <pc:docMk/>
            <pc:sldMk cId="0" sldId="314"/>
            <ac:spMk id="116739" creationId="{6534F706-D68A-46C5-A5BA-89DB92C7717A}"/>
          </ac:spMkLst>
        </pc:spChg>
        <pc:spChg chg="mod ord">
          <ac:chgData name="Roger Crawfis" userId="cae47c17a1b59b77" providerId="LiveId" clId="{EE323752-5719-480A-B141-3887346D3C2E}" dt="2021-12-06T21:50:56.997" v="916"/>
          <ac:spMkLst>
            <pc:docMk/>
            <pc:sldMk cId="0" sldId="314"/>
            <ac:spMk id="116740" creationId="{08855173-D880-4528-B87E-B69272648AE9}"/>
          </ac:spMkLst>
        </pc:spChg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315"/>
        </pc:sldMkLst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16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317"/>
        </pc:sldMkLst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18"/>
        </pc:sldMkLst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19"/>
        </pc:sldMkLst>
      </pc:sldChg>
      <pc:sldChg chg="addSp delSp modSp add mod modClrScheme chgLayout">
        <pc:chgData name="Roger Crawfis" userId="cae47c17a1b59b77" providerId="LiveId" clId="{EE323752-5719-480A-B141-3887346D3C2E}" dt="2021-12-06T21:58:22.138" v="922" actId="700"/>
        <pc:sldMkLst>
          <pc:docMk/>
          <pc:sldMk cId="0" sldId="320"/>
        </pc:sldMkLst>
        <pc:spChg chg="add del mod ord">
          <ac:chgData name="Roger Crawfis" userId="cae47c17a1b59b77" providerId="LiveId" clId="{EE323752-5719-480A-B141-3887346D3C2E}" dt="2021-12-06T21:58:22.138" v="922" actId="700"/>
          <ac:spMkLst>
            <pc:docMk/>
            <pc:sldMk cId="0" sldId="320"/>
            <ac:spMk id="2" creationId="{2F89093B-E882-4D57-9035-48E36595EE7B}"/>
          </ac:spMkLst>
        </pc:spChg>
        <pc:spChg chg="mod ord">
          <ac:chgData name="Roger Crawfis" userId="cae47c17a1b59b77" providerId="LiveId" clId="{EE323752-5719-480A-B141-3887346D3C2E}" dt="2021-12-06T21:58:22.138" v="922" actId="700"/>
          <ac:spMkLst>
            <pc:docMk/>
            <pc:sldMk cId="0" sldId="320"/>
            <ac:spMk id="122882" creationId="{582EC2A7-D5A3-4C07-B7B1-F91DCF59B88B}"/>
          </ac:spMkLst>
        </pc:spChg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21"/>
        </pc:sldMkLst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22"/>
        </pc:sldMkLst>
      </pc:sldChg>
      <pc:sldChg chg="modSp add mod chgLayout">
        <pc:chgData name="Roger Crawfis" userId="cae47c17a1b59b77" providerId="LiveId" clId="{EE323752-5719-480A-B141-3887346D3C2E}" dt="2021-12-06T21:58:01.281" v="920" actId="700"/>
        <pc:sldMkLst>
          <pc:docMk/>
          <pc:sldMk cId="0" sldId="323"/>
        </pc:sldMkLst>
        <pc:spChg chg="mod ord">
          <ac:chgData name="Roger Crawfis" userId="cae47c17a1b59b77" providerId="LiveId" clId="{EE323752-5719-480A-B141-3887346D3C2E}" dt="2021-12-06T21:58:01.281" v="920" actId="700"/>
          <ac:spMkLst>
            <pc:docMk/>
            <pc:sldMk cId="0" sldId="323"/>
            <ac:spMk id="125954" creationId="{BA23C255-C6F3-4D38-A034-FA602122855E}"/>
          </ac:spMkLst>
        </pc:spChg>
        <pc:spChg chg="mod ord">
          <ac:chgData name="Roger Crawfis" userId="cae47c17a1b59b77" providerId="LiveId" clId="{EE323752-5719-480A-B141-3887346D3C2E}" dt="2021-12-06T21:58:01.281" v="920" actId="700"/>
          <ac:spMkLst>
            <pc:docMk/>
            <pc:sldMk cId="0" sldId="323"/>
            <ac:spMk id="125955" creationId="{28BFBA73-90CF-47E1-AFB5-EB865D4AD087}"/>
          </ac:spMkLst>
        </pc:spChg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324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325"/>
        </pc:sldMkLst>
      </pc:sldChg>
      <pc:sldChg chg="add del">
        <pc:chgData name="Roger Crawfis" userId="cae47c17a1b59b77" providerId="LiveId" clId="{EE323752-5719-480A-B141-3887346D3C2E}" dt="2021-12-06T21:57:52.656" v="919" actId="2696"/>
        <pc:sldMkLst>
          <pc:docMk/>
          <pc:sldMk cId="0" sldId="326"/>
        </pc:sldMkLst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27"/>
        </pc:sldMkLst>
      </pc:sldChg>
      <pc:sldChg chg="add">
        <pc:chgData name="Roger Crawfis" userId="cae47c17a1b59b77" providerId="LiveId" clId="{EE323752-5719-480A-B141-3887346D3C2E}" dt="2021-12-06T21:47:45.553" v="873"/>
        <pc:sldMkLst>
          <pc:docMk/>
          <pc:sldMk cId="0" sldId="329"/>
        </pc:sldMkLst>
      </pc:sldChg>
      <pc:sldChg chg="modSp add mod chgLayout">
        <pc:chgData name="Roger Crawfis" userId="cae47c17a1b59b77" providerId="LiveId" clId="{EE323752-5719-480A-B141-3887346D3C2E}" dt="2021-12-06T21:48:25.681" v="874" actId="700"/>
        <pc:sldMkLst>
          <pc:docMk/>
          <pc:sldMk cId="0" sldId="330"/>
        </pc:sldMkLst>
        <pc:spChg chg="mod ord">
          <ac:chgData name="Roger Crawfis" userId="cae47c17a1b59b77" providerId="LiveId" clId="{EE323752-5719-480A-B141-3887346D3C2E}" dt="2021-12-06T21:48:25.681" v="874" actId="700"/>
          <ac:spMkLst>
            <pc:docMk/>
            <pc:sldMk cId="0" sldId="330"/>
            <ac:spMk id="137218" creationId="{861AFE89-76B0-4A66-92A7-346731EE3AE3}"/>
          </ac:spMkLst>
        </pc:spChg>
        <pc:spChg chg="mod ord">
          <ac:chgData name="Roger Crawfis" userId="cae47c17a1b59b77" providerId="LiveId" clId="{EE323752-5719-480A-B141-3887346D3C2E}" dt="2021-12-06T21:48:25.681" v="874" actId="700"/>
          <ac:spMkLst>
            <pc:docMk/>
            <pc:sldMk cId="0" sldId="330"/>
            <ac:spMk id="137219" creationId="{5E22D035-4681-489A-8261-4E4F4B4EBA54}"/>
          </ac:spMkLst>
        </pc:spChg>
      </pc:sldChg>
      <pc:sldChg chg="modSp add del">
        <pc:chgData name="Roger Crawfis" userId="cae47c17a1b59b77" providerId="LiveId" clId="{EE323752-5719-480A-B141-3887346D3C2E}" dt="2021-12-06T21:57:52.656" v="919" actId="2696"/>
        <pc:sldMkLst>
          <pc:docMk/>
          <pc:sldMk cId="0" sldId="331"/>
        </pc:sldMkLst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1" creationId="{5CC11473-789F-42DD-9EA1-6DE120D31F94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2" creationId="{0BD4543E-8A76-4B62-AAB7-F13C20BB0057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3" creationId="{6BDDE38D-655E-4F59-BFA2-27FDA64FABE5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4" creationId="{90C60BE7-CB5A-4E09-86F3-457256F734CA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5" creationId="{D3FBEBD2-876C-4E46-ACD1-2FA510372E5E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6" creationId="{FB993000-1D93-4FB0-8172-70DF33D5742C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7" creationId="{EEE71B30-25F5-4420-B01A-963A655C6940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8" creationId="{000D59C5-7E5D-4D1E-8207-F16AA8B94E5B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79" creationId="{7786092B-5476-4723-B949-9039B3E3E52D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80" creationId="{4B80CA52-147A-471A-A9F4-EC462E54C368}"/>
          </ac:spMkLst>
        </pc:spChg>
        <pc:spChg chg="mod">
          <ac:chgData name="Roger Crawfis" userId="cae47c17a1b59b77" providerId="LiveId" clId="{EE323752-5719-480A-B141-3887346D3C2E}" dt="2021-12-06T21:52:24.157" v="917" actId="207"/>
          <ac:spMkLst>
            <pc:docMk/>
            <pc:sldMk cId="0" sldId="331"/>
            <ac:spMk id="139281" creationId="{67262101-E6FB-44E8-B62A-37882CE5005A}"/>
          </ac:spMkLst>
        </pc:spChg>
      </pc:sldChg>
      <pc:sldChg chg="modSp mod">
        <pc:chgData name="Roger Crawfis" userId="cae47c17a1b59b77" providerId="LiveId" clId="{EE323752-5719-480A-B141-3887346D3C2E}" dt="2021-12-06T21:46:49.279" v="872" actId="20577"/>
        <pc:sldMkLst>
          <pc:docMk/>
          <pc:sldMk cId="0" sldId="352"/>
        </pc:sldMkLst>
        <pc:spChg chg="mod">
          <ac:chgData name="Roger Crawfis" userId="cae47c17a1b59b77" providerId="LiveId" clId="{EE323752-5719-480A-B141-3887346D3C2E}" dt="2021-12-06T21:46:49.279" v="872" actId="20577"/>
          <ac:spMkLst>
            <pc:docMk/>
            <pc:sldMk cId="0" sldId="352"/>
            <ac:spMk id="162821" creationId="{D49CAC91-85B0-4EE8-B3E9-B02916A196E4}"/>
          </ac:spMkLst>
        </pc:spChg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54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55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56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57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58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59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60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61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63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64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65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66"/>
        </pc:sldMkLst>
      </pc:sldChg>
      <pc:sldChg chg="del">
        <pc:chgData name="Roger Crawfis" userId="cae47c17a1b59b77" providerId="LiveId" clId="{EE323752-5719-480A-B141-3887346D3C2E}" dt="2021-12-06T22:10:15.357" v="923" actId="2696"/>
        <pc:sldMkLst>
          <pc:docMk/>
          <pc:sldMk cId="0" sldId="390"/>
        </pc:sldMkLst>
      </pc:sldChg>
      <pc:sldChg chg="del ord">
        <pc:chgData name="Roger Crawfis" userId="cae47c17a1b59b77" providerId="LiveId" clId="{EE323752-5719-480A-B141-3887346D3C2E}" dt="2021-12-06T22:20:15.747" v="924" actId="2696"/>
        <pc:sldMkLst>
          <pc:docMk/>
          <pc:sldMk cId="0" sldId="391"/>
        </pc:sldMkLst>
      </pc:sldChg>
      <pc:sldChg chg="modSp new mod">
        <pc:chgData name="Roger Crawfis" userId="cae47c17a1b59b77" providerId="LiveId" clId="{EE323752-5719-480A-B141-3887346D3C2E}" dt="2021-12-06T12:42:03.315" v="716" actId="20577"/>
        <pc:sldMkLst>
          <pc:docMk/>
          <pc:sldMk cId="636669933" sldId="392"/>
        </pc:sldMkLst>
        <pc:spChg chg="mod">
          <ac:chgData name="Roger Crawfis" userId="cae47c17a1b59b77" providerId="LiveId" clId="{EE323752-5719-480A-B141-3887346D3C2E}" dt="2021-12-06T12:39:39.319" v="399" actId="20577"/>
          <ac:spMkLst>
            <pc:docMk/>
            <pc:sldMk cId="636669933" sldId="392"/>
            <ac:spMk id="2" creationId="{466BAB79-E53D-46D6-9A1D-47817BB01B02}"/>
          </ac:spMkLst>
        </pc:spChg>
        <pc:spChg chg="mod">
          <ac:chgData name="Roger Crawfis" userId="cae47c17a1b59b77" providerId="LiveId" clId="{EE323752-5719-480A-B141-3887346D3C2E}" dt="2021-12-06T12:42:03.315" v="716" actId="20577"/>
          <ac:spMkLst>
            <pc:docMk/>
            <pc:sldMk cId="636669933" sldId="392"/>
            <ac:spMk id="3" creationId="{42FBD254-3E3B-4DA3-8B52-CE10F072F5E5}"/>
          </ac:spMkLst>
        </pc:spChg>
      </pc:sldChg>
      <pc:sldChg chg="addSp delSp modSp add del mod chgLayout">
        <pc:chgData name="Roger Crawfis" userId="cae47c17a1b59b77" providerId="LiveId" clId="{EE323752-5719-480A-B141-3887346D3C2E}" dt="2021-12-06T22:25:34.567" v="925" actId="2696"/>
        <pc:sldMkLst>
          <pc:docMk/>
          <pc:sldMk cId="0" sldId="393"/>
        </pc:sldMkLst>
        <pc:spChg chg="add mod ord">
          <ac:chgData name="Roger Crawfis" userId="cae47c17a1b59b77" providerId="LiveId" clId="{EE323752-5719-480A-B141-3887346D3C2E}" dt="2021-12-06T21:40:46.482" v="787" actId="1582"/>
          <ac:spMkLst>
            <pc:docMk/>
            <pc:sldMk cId="0" sldId="393"/>
            <ac:spMk id="2" creationId="{E545D4D2-2796-4C74-AE83-6A5D60B8D7C8}"/>
          </ac:spMkLst>
        </pc:spChg>
        <pc:spChg chg="add mod">
          <ac:chgData name="Roger Crawfis" userId="cae47c17a1b59b77" providerId="LiveId" clId="{EE323752-5719-480A-B141-3887346D3C2E}" dt="2021-12-06T21:41:01.879" v="790" actId="206"/>
          <ac:spMkLst>
            <pc:docMk/>
            <pc:sldMk cId="0" sldId="393"/>
            <ac:spMk id="3" creationId="{00DE3357-1936-422C-9C40-EDCC3CBED9BC}"/>
          </ac:spMkLst>
        </pc:spChg>
        <pc:spChg chg="mod ord">
          <ac:chgData name="Roger Crawfis" userId="cae47c17a1b59b77" providerId="LiveId" clId="{EE323752-5719-480A-B141-3887346D3C2E}" dt="2021-12-06T21:37:33.653" v="743" actId="700"/>
          <ac:spMkLst>
            <pc:docMk/>
            <pc:sldMk cId="0" sldId="393"/>
            <ac:spMk id="24578" creationId="{D6B3632B-C9C6-4F9D-AAF3-505F7AEB34D0}"/>
          </ac:spMkLst>
        </pc:spChg>
        <pc:spChg chg="mod ord">
          <ac:chgData name="Roger Crawfis" userId="cae47c17a1b59b77" providerId="LiveId" clId="{EE323752-5719-480A-B141-3887346D3C2E}" dt="2021-12-06T21:42:57.038" v="821" actId="20577"/>
          <ac:spMkLst>
            <pc:docMk/>
            <pc:sldMk cId="0" sldId="393"/>
            <ac:spMk id="24579" creationId="{E271B05B-A70A-4F25-B3DC-807199B4B958}"/>
          </ac:spMkLst>
        </pc:spChg>
        <pc:spChg chg="del mod">
          <ac:chgData name="Roger Crawfis" userId="cae47c17a1b59b77" providerId="LiveId" clId="{EE323752-5719-480A-B141-3887346D3C2E}" dt="2021-12-06T21:39:31.917" v="756" actId="478"/>
          <ac:spMkLst>
            <pc:docMk/>
            <pc:sldMk cId="0" sldId="393"/>
            <ac:spMk id="24593" creationId="{DA3F472D-FA21-44D5-9318-A8859F79BBF6}"/>
          </ac:spMkLst>
        </pc:spChg>
        <pc:spChg chg="del mod">
          <ac:chgData name="Roger Crawfis" userId="cae47c17a1b59b77" providerId="LiveId" clId="{EE323752-5719-480A-B141-3887346D3C2E}" dt="2021-12-06T21:39:34.016" v="757" actId="478"/>
          <ac:spMkLst>
            <pc:docMk/>
            <pc:sldMk cId="0" sldId="393"/>
            <ac:spMk id="24594" creationId="{B233C834-D9AB-4EF5-8737-CFACCF18B7ED}"/>
          </ac:spMkLst>
        </pc:spChg>
        <pc:spChg chg="del mod">
          <ac:chgData name="Roger Crawfis" userId="cae47c17a1b59b77" providerId="LiveId" clId="{EE323752-5719-480A-B141-3887346D3C2E}" dt="2021-12-06T21:39:24.736" v="754" actId="478"/>
          <ac:spMkLst>
            <pc:docMk/>
            <pc:sldMk cId="0" sldId="393"/>
            <ac:spMk id="24595" creationId="{C188110F-1BE5-42E3-98B2-02D20F3043F5}"/>
          </ac:spMkLst>
        </pc:spChg>
        <pc:spChg chg="mod">
          <ac:chgData name="Roger Crawfis" userId="cae47c17a1b59b77" providerId="LiveId" clId="{EE323752-5719-480A-B141-3887346D3C2E}" dt="2021-12-06T21:40:05.849" v="777" actId="1076"/>
          <ac:spMkLst>
            <pc:docMk/>
            <pc:sldMk cId="0" sldId="393"/>
            <ac:spMk id="24601" creationId="{04629459-C95C-4111-984F-7DDEF69D49BD}"/>
          </ac:spMkLst>
        </pc:spChg>
        <pc:spChg chg="mod">
          <ac:chgData name="Roger Crawfis" userId="cae47c17a1b59b77" providerId="LiveId" clId="{EE323752-5719-480A-B141-3887346D3C2E}" dt="2021-12-06T21:40:09.343" v="778" actId="1076"/>
          <ac:spMkLst>
            <pc:docMk/>
            <pc:sldMk cId="0" sldId="393"/>
            <ac:spMk id="24602" creationId="{B38F499C-DB43-4698-84D5-E388D8A9E969}"/>
          </ac:spMkLst>
        </pc:spChg>
        <pc:spChg chg="del">
          <ac:chgData name="Roger Crawfis" userId="cae47c17a1b59b77" providerId="LiveId" clId="{EE323752-5719-480A-B141-3887346D3C2E}" dt="2021-12-06T21:40:19.053" v="780" actId="478"/>
          <ac:spMkLst>
            <pc:docMk/>
            <pc:sldMk cId="0" sldId="393"/>
            <ac:spMk id="24603" creationId="{292FF049-D6FC-4B10-98F5-73E6B5BF9E36}"/>
          </ac:spMkLst>
        </pc:spChg>
        <pc:spChg chg="del">
          <ac:chgData name="Roger Crawfis" userId="cae47c17a1b59b77" providerId="LiveId" clId="{EE323752-5719-480A-B141-3887346D3C2E}" dt="2021-12-06T21:40:22.366" v="781" actId="478"/>
          <ac:spMkLst>
            <pc:docMk/>
            <pc:sldMk cId="0" sldId="393"/>
            <ac:spMk id="24604" creationId="{C4B080D2-DE3D-4E6A-B4BE-B178E29A1E4A}"/>
          </ac:spMkLst>
        </pc:spChg>
        <pc:spChg chg="del">
          <ac:chgData name="Roger Crawfis" userId="cae47c17a1b59b77" providerId="LiveId" clId="{EE323752-5719-480A-B141-3887346D3C2E}" dt="2021-12-06T21:40:14.583" v="779" actId="478"/>
          <ac:spMkLst>
            <pc:docMk/>
            <pc:sldMk cId="0" sldId="393"/>
            <ac:spMk id="24605" creationId="{A1615F7C-C069-4C7F-9965-8757E8F03E45}"/>
          </ac:spMkLst>
        </pc:spChg>
        <pc:spChg chg="mod">
          <ac:chgData name="Roger Crawfis" userId="cae47c17a1b59b77" providerId="LiveId" clId="{EE323752-5719-480A-B141-3887346D3C2E}" dt="2021-12-06T21:41:23.514" v="793" actId="170"/>
          <ac:spMkLst>
            <pc:docMk/>
            <pc:sldMk cId="0" sldId="393"/>
            <ac:spMk id="24609" creationId="{DF03D558-4F31-4E67-BB99-CE95429B8293}"/>
          </ac:spMkLst>
        </pc:spChg>
        <pc:spChg chg="mod">
          <ac:chgData name="Roger Crawfis" userId="cae47c17a1b59b77" providerId="LiveId" clId="{EE323752-5719-480A-B141-3887346D3C2E}" dt="2021-12-06T21:41:06.847" v="791" actId="1076"/>
          <ac:spMkLst>
            <pc:docMk/>
            <pc:sldMk cId="0" sldId="393"/>
            <ac:spMk id="24610" creationId="{D308DF85-CBD0-4B74-B177-72E05B2C0A5B}"/>
          </ac:spMkLst>
        </pc:spChg>
      </pc:sldChg>
      <pc:sldChg chg="modSp add del">
        <pc:chgData name="Roger Crawfis" userId="cae47c17a1b59b77" providerId="LiveId" clId="{EE323752-5719-480A-B141-3887346D3C2E}" dt="2021-12-06T22:25:34.567" v="925" actId="2696"/>
        <pc:sldMkLst>
          <pc:docMk/>
          <pc:sldMk cId="0" sldId="394"/>
        </pc:sldMkLst>
        <pc:spChg chg="mod">
          <ac:chgData name="Roger Crawfis" userId="cae47c17a1b59b77" providerId="LiveId" clId="{EE323752-5719-480A-B141-3887346D3C2E}" dt="2021-12-06T21:43:25.212" v="822" actId="1582"/>
          <ac:spMkLst>
            <pc:docMk/>
            <pc:sldMk cId="0" sldId="394"/>
            <ac:spMk id="25629" creationId="{6DF08089-DED0-4343-AC8D-0CDB34BBED64}"/>
          </ac:spMkLst>
        </pc:spChg>
        <pc:spChg chg="mod">
          <ac:chgData name="Roger Crawfis" userId="cae47c17a1b59b77" providerId="LiveId" clId="{EE323752-5719-480A-B141-3887346D3C2E}" dt="2021-12-06T21:43:31.695" v="823" actId="1582"/>
          <ac:spMkLst>
            <pc:docMk/>
            <pc:sldMk cId="0" sldId="394"/>
            <ac:spMk id="25632" creationId="{4A919753-A9E7-4D40-817F-B7DE7317908E}"/>
          </ac:spMkLst>
        </pc:spChg>
      </pc:sldChg>
      <pc:sldChg chg="modSp mod">
        <pc:chgData name="Roger Crawfis" userId="cae47c17a1b59b77" providerId="LiveId" clId="{EE323752-5719-480A-B141-3887346D3C2E}" dt="2021-12-06T21:45:36.979" v="846" actId="208"/>
        <pc:sldMkLst>
          <pc:docMk/>
          <pc:sldMk cId="0" sldId="395"/>
        </pc:sldMkLst>
        <pc:spChg chg="mod">
          <ac:chgData name="Roger Crawfis" userId="cae47c17a1b59b77" providerId="LiveId" clId="{EE323752-5719-480A-B141-3887346D3C2E}" dt="2021-12-06T21:44:53.535" v="841" actId="20577"/>
          <ac:spMkLst>
            <pc:docMk/>
            <pc:sldMk cId="0" sldId="395"/>
            <ac:spMk id="27650" creationId="{369FD531-313C-46CD-AFB5-C109850E353A}"/>
          </ac:spMkLst>
        </pc:spChg>
        <pc:spChg chg="mod">
          <ac:chgData name="Roger Crawfis" userId="cae47c17a1b59b77" providerId="LiveId" clId="{EE323752-5719-480A-B141-3887346D3C2E}" dt="2021-12-06T21:45:26.086" v="845" actId="1076"/>
          <ac:spMkLst>
            <pc:docMk/>
            <pc:sldMk cId="0" sldId="395"/>
            <ac:spMk id="27771" creationId="{0E27F912-0D7A-49AB-BB7A-63BBB5E05B8E}"/>
          </ac:spMkLst>
        </pc:spChg>
        <pc:spChg chg="mod">
          <ac:chgData name="Roger Crawfis" userId="cae47c17a1b59b77" providerId="LiveId" clId="{EE323752-5719-480A-B141-3887346D3C2E}" dt="2021-12-06T21:45:36.979" v="846" actId="208"/>
          <ac:spMkLst>
            <pc:docMk/>
            <pc:sldMk cId="0" sldId="395"/>
            <ac:spMk id="27785" creationId="{70BCC008-2554-4F28-BB5E-AF639F30BAB6}"/>
          </ac:spMkLst>
        </pc:spChg>
        <pc:spChg chg="mod">
          <ac:chgData name="Roger Crawfis" userId="cae47c17a1b59b77" providerId="LiveId" clId="{EE323752-5719-480A-B141-3887346D3C2E}" dt="2021-12-06T21:45:26.086" v="845" actId="1076"/>
          <ac:spMkLst>
            <pc:docMk/>
            <pc:sldMk cId="0" sldId="395"/>
            <ac:spMk id="27787" creationId="{2265F993-7E47-4768-A861-0977E6B5D57F}"/>
          </ac:spMkLst>
        </pc:spChg>
        <pc:spChg chg="mod">
          <ac:chgData name="Roger Crawfis" userId="cae47c17a1b59b77" providerId="LiveId" clId="{EE323752-5719-480A-B141-3887346D3C2E}" dt="2021-12-06T21:45:04.148" v="842" actId="207"/>
          <ac:spMkLst>
            <pc:docMk/>
            <pc:sldMk cId="0" sldId="395"/>
            <ac:spMk id="27794" creationId="{AB34A843-F305-4079-B7F9-5FE3DA50E930}"/>
          </ac:spMkLst>
        </pc:spChg>
        <pc:grpChg chg="mod">
          <ac:chgData name="Roger Crawfis" userId="cae47c17a1b59b77" providerId="LiveId" clId="{EE323752-5719-480A-B141-3887346D3C2E}" dt="2021-12-06T21:45:26.086" v="845" actId="1076"/>
          <ac:grpSpMkLst>
            <pc:docMk/>
            <pc:sldMk cId="0" sldId="395"/>
            <ac:grpSpMk id="27818" creationId="{49505B61-3BC2-4EFE-B23E-BB18AB93274D}"/>
          </ac:grpSpMkLst>
        </pc:grpChg>
      </pc:sldChg>
      <pc:sldChg chg="addSp delSp modSp new mod modClrScheme chgLayout">
        <pc:chgData name="Roger Crawfis" userId="cae47c17a1b59b77" providerId="LiveId" clId="{EE323752-5719-480A-B141-3887346D3C2E}" dt="2021-12-06T22:33:21.105" v="1077" actId="20577"/>
        <pc:sldMkLst>
          <pc:docMk/>
          <pc:sldMk cId="1004987343" sldId="396"/>
        </pc:sldMkLst>
        <pc:spChg chg="mod ord">
          <ac:chgData name="Roger Crawfis" userId="cae47c17a1b59b77" providerId="LiveId" clId="{EE323752-5719-480A-B141-3887346D3C2E}" dt="2021-12-06T22:32:31.435" v="1029" actId="700"/>
          <ac:spMkLst>
            <pc:docMk/>
            <pc:sldMk cId="1004987343" sldId="396"/>
            <ac:spMk id="2" creationId="{2B3B31B9-8568-4BF3-BE0C-95E8D493E2A3}"/>
          </ac:spMkLst>
        </pc:spChg>
        <pc:spChg chg="mod ord">
          <ac:chgData name="Roger Crawfis" userId="cae47c17a1b59b77" providerId="LiveId" clId="{EE323752-5719-480A-B141-3887346D3C2E}" dt="2021-12-06T22:33:21.105" v="1077" actId="20577"/>
          <ac:spMkLst>
            <pc:docMk/>
            <pc:sldMk cId="1004987343" sldId="396"/>
            <ac:spMk id="3" creationId="{4C74FA38-3B65-4F20-92B6-7E5BB936C62F}"/>
          </ac:spMkLst>
        </pc:spChg>
        <pc:spChg chg="add del mod ord">
          <ac:chgData name="Roger Crawfis" userId="cae47c17a1b59b77" providerId="LiveId" clId="{EE323752-5719-480A-B141-3887346D3C2E}" dt="2021-12-06T22:32:38.603" v="1030"/>
          <ac:spMkLst>
            <pc:docMk/>
            <pc:sldMk cId="1004987343" sldId="396"/>
            <ac:spMk id="4" creationId="{C43CE06B-55EF-49AC-8A9A-4987D4A17E7F}"/>
          </ac:spMkLst>
        </pc:spChg>
        <pc:spChg chg="add mod">
          <ac:chgData name="Roger Crawfis" userId="cae47c17a1b59b77" providerId="LiveId" clId="{EE323752-5719-480A-B141-3887346D3C2E}" dt="2021-12-06T22:33:02.242" v="1037" actId="1076"/>
          <ac:spMkLst>
            <pc:docMk/>
            <pc:sldMk cId="1004987343" sldId="396"/>
            <ac:spMk id="5" creationId="{36C45734-D8FE-417E-879D-DB09A9904D66}"/>
          </ac:spMkLst>
        </pc:spChg>
        <pc:picChg chg="add mod">
          <ac:chgData name="Roger Crawfis" userId="cae47c17a1b59b77" providerId="LiveId" clId="{EE323752-5719-480A-B141-3887346D3C2E}" dt="2021-12-06T22:32:38.603" v="1030"/>
          <ac:picMkLst>
            <pc:docMk/>
            <pc:sldMk cId="1004987343" sldId="396"/>
            <ac:picMk id="1026" creationId="{85C2DA12-4E74-4A61-A26D-E3DC1B6864AA}"/>
          </ac:picMkLst>
        </pc:picChg>
      </pc:sldChg>
      <pc:sldChg chg="addSp delSp modSp new mod modClrScheme modAnim chgLayout">
        <pc:chgData name="Roger Crawfis" userId="cae47c17a1b59b77" providerId="LiveId" clId="{EE323752-5719-480A-B141-3887346D3C2E}" dt="2021-12-06T22:36:13.016" v="1105"/>
        <pc:sldMkLst>
          <pc:docMk/>
          <pc:sldMk cId="4178621684" sldId="397"/>
        </pc:sldMkLst>
        <pc:spChg chg="mod ord">
          <ac:chgData name="Roger Crawfis" userId="cae47c17a1b59b77" providerId="LiveId" clId="{EE323752-5719-480A-B141-3887346D3C2E}" dt="2021-12-06T22:35:57.850" v="1104"/>
          <ac:spMkLst>
            <pc:docMk/>
            <pc:sldMk cId="4178621684" sldId="397"/>
            <ac:spMk id="2" creationId="{347AD384-8F0B-4F57-A247-C8503A4D3D50}"/>
          </ac:spMkLst>
        </pc:spChg>
        <pc:spChg chg="del mod ord">
          <ac:chgData name="Roger Crawfis" userId="cae47c17a1b59b77" providerId="LiveId" clId="{EE323752-5719-480A-B141-3887346D3C2E}" dt="2021-12-06T22:33:38.237" v="1102" actId="700"/>
          <ac:spMkLst>
            <pc:docMk/>
            <pc:sldMk cId="4178621684" sldId="397"/>
            <ac:spMk id="3" creationId="{859E4AF9-BB7F-430A-9A9B-B41838F4E28F}"/>
          </ac:spMkLst>
        </pc:spChg>
        <pc:spChg chg="del">
          <ac:chgData name="Roger Crawfis" userId="cae47c17a1b59b77" providerId="LiveId" clId="{EE323752-5719-480A-B141-3887346D3C2E}" dt="2021-12-06T22:33:38.237" v="1102" actId="700"/>
          <ac:spMkLst>
            <pc:docMk/>
            <pc:sldMk cId="4178621684" sldId="397"/>
            <ac:spMk id="4" creationId="{374D4667-518A-4266-9157-152E1A687C56}"/>
          </ac:spMkLst>
        </pc:spChg>
        <pc:spChg chg="add del mod ord">
          <ac:chgData name="Roger Crawfis" userId="cae47c17a1b59b77" providerId="LiveId" clId="{EE323752-5719-480A-B141-3887346D3C2E}" dt="2021-12-06T22:36:13.016" v="1105"/>
          <ac:spMkLst>
            <pc:docMk/>
            <pc:sldMk cId="4178621684" sldId="397"/>
            <ac:spMk id="5" creationId="{3E9887ED-E37C-40C5-BEDC-773D49754604}"/>
          </ac:spMkLst>
        </pc:spChg>
        <pc:picChg chg="add mod">
          <ac:chgData name="Roger Crawfis" userId="cae47c17a1b59b77" providerId="LiveId" clId="{EE323752-5719-480A-B141-3887346D3C2E}" dt="2021-12-06T22:36:13.016" v="1105"/>
          <ac:picMkLst>
            <pc:docMk/>
            <pc:sldMk cId="4178621684" sldId="397"/>
            <ac:picMk id="6" creationId="{4BDD6F66-5189-4351-81BD-A030C93BB6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30A727-9C15-48CE-8B72-4BCACE6F2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90FBE-630D-466E-B466-7DB70A258F2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E5A529D-B8AF-488B-BE07-C90B5862D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A2F08AB-EE91-418A-BA6A-C150C4E18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10F987-6A1A-4A07-AD4F-CCDEB080DE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F7A47-107C-4FF7-920A-66D0C3D4161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954151B-D8FD-4051-8109-90ADF37D9B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FDA94CE-D035-4B78-BDFF-D6B255FAD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you look up the word CULL in a DICTIONARY...</a:t>
            </a:r>
          </a:p>
          <a:p>
            <a:endParaRPr lang="en-US" altLang="en-US"/>
          </a:p>
          <a:p>
            <a:r>
              <a:rPr lang="en-US" altLang="en-US"/>
              <a:t>What’s it all about: do NOT send geometry through the pipeline if it does not contribute to the final image</a:t>
            </a:r>
          </a:p>
          <a:p>
            <a:endParaRPr lang="en-US" altLang="en-US"/>
          </a:p>
          <a:p>
            <a:r>
              <a:rPr lang="en-US" altLang="en-US"/>
              <a:t>Reason: Z-buffer is NOT very smart  -- every pixel can be unnecessarily overdrawn several times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126733-1122-44D6-9A6F-BFC91E797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28667-E420-4267-9001-F053E32A581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3D78E13-1284-41CA-9DE8-86A598E28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C1363CB-DB6B-4EBA-86E0-498937A10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Assuming that testing a sphere against the view frustum is cheaper than rendering the object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AA8F-D5B2-40F4-B169-82A5F4F9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524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063319-B6F5-402E-BEFF-8B4DA4227A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19200" y="1447800"/>
            <a:ext cx="5232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502C2-FB5D-48D4-9D9E-72A49EB811F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654800" y="1447800"/>
            <a:ext cx="523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229913-3131-4F41-BB98-25625FEA8D9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654800" y="3962400"/>
            <a:ext cx="52324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FB88C-ED8E-4969-AECA-C2B8E0FCF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550400" y="65532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298BA-DC95-407D-B1D7-C320F7E93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184" y="63436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7117B12C-26D1-4F26-AAC7-F300DCCA4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0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aiebchaabini.medium.com/how-ive-optimized-my-first-vr-game-prototype-on-unity-4be50aa6146c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ObWVOv1GlE?start=237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Occlusion Culling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57A73513-5720-41B4-A538-589AF4ED9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743200"/>
            <a:ext cx="2743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2077B2B-C60F-47BA-9E28-087D3277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743200"/>
            <a:ext cx="3124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5D0E1E66-684A-4D1A-A964-834D90850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View-Frustum Culling</a:t>
            </a:r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D49CAC91-85B0-4EE8-B3E9-B02916A196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Hierarchical spatial subdivision – BSP Tree and Octree</a:t>
            </a:r>
          </a:p>
        </p:txBody>
      </p:sp>
      <p:sp>
        <p:nvSpPr>
          <p:cNvPr id="162822" name="Text Box 6">
            <a:extLst>
              <a:ext uri="{FF2B5EF4-FFF2-40B4-BE49-F238E27FC236}">
                <a16:creationId xmlns:a16="http://schemas.microsoft.com/office/drawing/2014/main" id="{BFBF4CB3-009B-4919-9599-4A65E7B12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819400"/>
            <a:ext cx="19557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Axis-Aligned BSP </a:t>
            </a:r>
          </a:p>
        </p:txBody>
      </p:sp>
      <p:sp>
        <p:nvSpPr>
          <p:cNvPr id="162823" name="Text Box 7">
            <a:extLst>
              <a:ext uri="{FF2B5EF4-FFF2-40B4-BE49-F238E27FC236}">
                <a16:creationId xmlns:a16="http://schemas.microsoft.com/office/drawing/2014/main" id="{2C446AAD-ADCC-42FF-9FDF-0EE6C45F2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2819400"/>
            <a:ext cx="23435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Polygon-Aligned BSP </a:t>
            </a: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84C075EF-153C-42A4-A175-E0F1C4890E37}"/>
              </a:ext>
            </a:extLst>
          </p:cNvPr>
          <p:cNvSpPr/>
          <p:nvPr/>
        </p:nvSpPr>
        <p:spPr bwMode="auto">
          <a:xfrm>
            <a:off x="3048000" y="4800600"/>
            <a:ext cx="304798" cy="304800"/>
          </a:xfrm>
          <a:prstGeom prst="plaqu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2824" name="Group 8">
            <a:extLst>
              <a:ext uri="{FF2B5EF4-FFF2-40B4-BE49-F238E27FC236}">
                <a16:creationId xmlns:a16="http://schemas.microsoft.com/office/drawing/2014/main" id="{A0E3DA8C-C094-44B1-A5F9-895756461CF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810000"/>
            <a:ext cx="2590800" cy="2057400"/>
            <a:chOff x="576" y="2736"/>
            <a:chExt cx="1632" cy="1296"/>
          </a:xfrm>
        </p:grpSpPr>
        <p:sp>
          <p:nvSpPr>
            <p:cNvPr id="162825" name="Rectangle 9">
              <a:extLst>
                <a:ext uri="{FF2B5EF4-FFF2-40B4-BE49-F238E27FC236}">
                  <a16:creationId xmlns:a16="http://schemas.microsoft.com/office/drawing/2014/main" id="{F552EEBA-5FB6-40EC-9A50-BBA35DB61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736"/>
              <a:ext cx="1632" cy="12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6" name="Line 10">
              <a:extLst>
                <a:ext uri="{FF2B5EF4-FFF2-40B4-BE49-F238E27FC236}">
                  <a16:creationId xmlns:a16="http://schemas.microsoft.com/office/drawing/2014/main" id="{3604EDB0-DBCC-4FA3-9CA7-0C1A9DD4D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73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27" name="Line 11">
              <a:extLst>
                <a:ext uri="{FF2B5EF4-FFF2-40B4-BE49-F238E27FC236}">
                  <a16:creationId xmlns:a16="http://schemas.microsoft.com/office/drawing/2014/main" id="{5ABB7962-8A1F-459D-BE75-3F0602F59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3216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28" name="Line 12">
              <a:extLst>
                <a:ext uri="{FF2B5EF4-FFF2-40B4-BE49-F238E27FC236}">
                  <a16:creationId xmlns:a16="http://schemas.microsoft.com/office/drawing/2014/main" id="{CBF3BAFB-8F24-4363-94F0-D764CC8A3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34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29" name="Line 13">
              <a:extLst>
                <a:ext uri="{FF2B5EF4-FFF2-40B4-BE49-F238E27FC236}">
                  <a16:creationId xmlns:a16="http://schemas.microsoft.com/office/drawing/2014/main" id="{139D59FC-493A-4D28-ABF6-3A3DF0A9A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7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30" name="AutoShape 14">
              <a:extLst>
                <a:ext uri="{FF2B5EF4-FFF2-40B4-BE49-F238E27FC236}">
                  <a16:creationId xmlns:a16="http://schemas.microsoft.com/office/drawing/2014/main" id="{8EF8943E-16ED-49ED-813E-58BB2369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880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AutoShape 15">
              <a:extLst>
                <a:ext uri="{FF2B5EF4-FFF2-40B4-BE49-F238E27FC236}">
                  <a16:creationId xmlns:a16="http://schemas.microsoft.com/office/drawing/2014/main" id="{A51EA232-4366-4130-9C4C-07A643CEB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60"/>
              <a:ext cx="336" cy="57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AutoShape 16">
              <a:extLst>
                <a:ext uri="{FF2B5EF4-FFF2-40B4-BE49-F238E27FC236}">
                  <a16:creationId xmlns:a16="http://schemas.microsoft.com/office/drawing/2014/main" id="{9D025BAC-D9C9-4397-820B-43F15695C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504"/>
              <a:ext cx="384" cy="384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3" name="AutoShape 17">
              <a:extLst>
                <a:ext uri="{FF2B5EF4-FFF2-40B4-BE49-F238E27FC236}">
                  <a16:creationId xmlns:a16="http://schemas.microsoft.com/office/drawing/2014/main" id="{911C5AED-F814-4DC5-95E7-5D0096A2F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832"/>
              <a:ext cx="336" cy="432"/>
            </a:xfrm>
            <a:prstGeom prst="plus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4" name="AutoShape 18">
              <a:extLst>
                <a:ext uri="{FF2B5EF4-FFF2-40B4-BE49-F238E27FC236}">
                  <a16:creationId xmlns:a16="http://schemas.microsoft.com/office/drawing/2014/main" id="{2AC70C4D-1279-4F0E-A986-A61907780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736"/>
              <a:ext cx="384" cy="480"/>
            </a:xfrm>
            <a:prstGeom prst="diamond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2835" name="Group 19">
            <a:extLst>
              <a:ext uri="{FF2B5EF4-FFF2-40B4-BE49-F238E27FC236}">
                <a16:creationId xmlns:a16="http://schemas.microsoft.com/office/drawing/2014/main" id="{FC34DFFF-45F0-4178-A5A8-C4F2C35A7129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733800"/>
            <a:ext cx="2362200" cy="2057400"/>
            <a:chOff x="3120" y="2448"/>
            <a:chExt cx="1776" cy="1680"/>
          </a:xfrm>
        </p:grpSpPr>
        <p:sp>
          <p:nvSpPr>
            <p:cNvPr id="162836" name="Line 20">
              <a:extLst>
                <a:ext uri="{FF2B5EF4-FFF2-40B4-BE49-F238E27FC236}">
                  <a16:creationId xmlns:a16="http://schemas.microsoft.com/office/drawing/2014/main" id="{D8C21C6C-02FF-4E24-9575-2F27DCB3E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3312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37" name="Line 21">
              <a:extLst>
                <a:ext uri="{FF2B5EF4-FFF2-40B4-BE49-F238E27FC236}">
                  <a16:creationId xmlns:a16="http://schemas.microsoft.com/office/drawing/2014/main" id="{A90A50C4-923A-4E54-9206-9292C210B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024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38" name="Line 22">
              <a:extLst>
                <a:ext uri="{FF2B5EF4-FFF2-40B4-BE49-F238E27FC236}">
                  <a16:creationId xmlns:a16="http://schemas.microsoft.com/office/drawing/2014/main" id="{4AF20074-2394-4512-B5C7-4010FCA99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832"/>
              <a:ext cx="14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39" name="Line 23">
              <a:extLst>
                <a:ext uri="{FF2B5EF4-FFF2-40B4-BE49-F238E27FC236}">
                  <a16:creationId xmlns:a16="http://schemas.microsoft.com/office/drawing/2014/main" id="{6F4F8906-A007-4F3F-BEB5-D452C8058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2784"/>
              <a:ext cx="24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40" name="Line 24">
              <a:extLst>
                <a:ext uri="{FF2B5EF4-FFF2-40B4-BE49-F238E27FC236}">
                  <a16:creationId xmlns:a16="http://schemas.microsoft.com/office/drawing/2014/main" id="{849892B8-D157-4B05-A6F2-B1466A93A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12" y="2592"/>
              <a:ext cx="28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41" name="Line 25">
              <a:extLst>
                <a:ext uri="{FF2B5EF4-FFF2-40B4-BE49-F238E27FC236}">
                  <a16:creationId xmlns:a16="http://schemas.microsoft.com/office/drawing/2014/main" id="{B2806DE8-4592-49D3-8846-EE7A37DCF1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448"/>
              <a:ext cx="432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42" name="Line 26">
              <a:extLst>
                <a:ext uri="{FF2B5EF4-FFF2-40B4-BE49-F238E27FC236}">
                  <a16:creationId xmlns:a16="http://schemas.microsoft.com/office/drawing/2014/main" id="{3CB9DA9B-1D63-434A-8052-DDF2D6DCB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832"/>
              <a:ext cx="86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843" name="Line 27">
              <a:extLst>
                <a:ext uri="{FF2B5EF4-FFF2-40B4-BE49-F238E27FC236}">
                  <a16:creationId xmlns:a16="http://schemas.microsoft.com/office/drawing/2014/main" id="{4C093DE1-F9AF-4238-946F-3A2D73AD2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2448"/>
              <a:ext cx="72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2844" name="Text Box 28">
            <a:extLst>
              <a:ext uri="{FF2B5EF4-FFF2-40B4-BE49-F238E27FC236}">
                <a16:creationId xmlns:a16="http://schemas.microsoft.com/office/drawing/2014/main" id="{F270F033-545A-46D5-9400-28D7990D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562600"/>
            <a:ext cx="1505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Intersecting?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F30F44B-6E0E-4F9E-9E36-5820259AF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View-Frustum Culling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CB33BF07-E3CD-46E6-8ED8-7F4CECA23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Octree</a:t>
            </a:r>
          </a:p>
        </p:txBody>
      </p:sp>
      <p:grpSp>
        <p:nvGrpSpPr>
          <p:cNvPr id="163844" name="Group 4">
            <a:extLst>
              <a:ext uri="{FF2B5EF4-FFF2-40B4-BE49-F238E27FC236}">
                <a16:creationId xmlns:a16="http://schemas.microsoft.com/office/drawing/2014/main" id="{335558CC-13DA-4709-87E0-446C3A20C929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2743200"/>
            <a:ext cx="2667000" cy="2286000"/>
            <a:chOff x="960" y="2016"/>
            <a:chExt cx="1680" cy="1440"/>
          </a:xfrm>
        </p:grpSpPr>
        <p:sp>
          <p:nvSpPr>
            <p:cNvPr id="163845" name="AutoShape 5">
              <a:extLst>
                <a:ext uri="{FF2B5EF4-FFF2-40B4-BE49-F238E27FC236}">
                  <a16:creationId xmlns:a16="http://schemas.microsoft.com/office/drawing/2014/main" id="{1BAF3414-1C4C-40E8-8C6B-06897AA6D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1680" cy="144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46" name="Line 6">
              <a:extLst>
                <a:ext uri="{FF2B5EF4-FFF2-40B4-BE49-F238E27FC236}">
                  <a16:creationId xmlns:a16="http://schemas.microsoft.com/office/drawing/2014/main" id="{199BAB21-484F-44F5-8A85-7F482BF6B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016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47" name="Line 7">
              <a:extLst>
                <a:ext uri="{FF2B5EF4-FFF2-40B4-BE49-F238E27FC236}">
                  <a16:creationId xmlns:a16="http://schemas.microsoft.com/office/drawing/2014/main" id="{BB832287-AB71-455E-833E-71D382B1B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35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48" name="Line 8">
              <a:extLst>
                <a:ext uri="{FF2B5EF4-FFF2-40B4-BE49-F238E27FC236}">
                  <a16:creationId xmlns:a16="http://schemas.microsoft.com/office/drawing/2014/main" id="{2043CD5F-F37B-4146-80E0-72627400E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92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49" name="Line 9">
              <a:extLst>
                <a:ext uri="{FF2B5EF4-FFF2-40B4-BE49-F238E27FC236}">
                  <a16:creationId xmlns:a16="http://schemas.microsoft.com/office/drawing/2014/main" id="{9D1DA82C-78DC-4938-ACF6-CA9B011DD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59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0" name="Line 10">
              <a:extLst>
                <a:ext uri="{FF2B5EF4-FFF2-40B4-BE49-F238E27FC236}">
                  <a16:creationId xmlns:a16="http://schemas.microsoft.com/office/drawing/2014/main" id="{3D492559-1BC9-457E-8F26-FB4C8F8F1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20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1" name="Line 11">
              <a:extLst>
                <a:ext uri="{FF2B5EF4-FFF2-40B4-BE49-F238E27FC236}">
                  <a16:creationId xmlns:a16="http://schemas.microsoft.com/office/drawing/2014/main" id="{72CCA278-B9F3-45E5-B2F1-BCA90E4B53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20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2" name="Line 12">
              <a:extLst>
                <a:ext uri="{FF2B5EF4-FFF2-40B4-BE49-F238E27FC236}">
                  <a16:creationId xmlns:a16="http://schemas.microsoft.com/office/drawing/2014/main" id="{C5099168-2A87-4729-A693-1B3D6A1A29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20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3" name="Line 13">
              <a:extLst>
                <a:ext uri="{FF2B5EF4-FFF2-40B4-BE49-F238E27FC236}">
                  <a16:creationId xmlns:a16="http://schemas.microsoft.com/office/drawing/2014/main" id="{C80AD377-606C-40A1-950E-6CDD23205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4" name="Line 14">
              <a:extLst>
                <a:ext uri="{FF2B5EF4-FFF2-40B4-BE49-F238E27FC236}">
                  <a16:creationId xmlns:a16="http://schemas.microsoft.com/office/drawing/2014/main" id="{EFF767DC-2731-492C-8A89-2719709BE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6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5" name="Line 15">
              <a:extLst>
                <a:ext uri="{FF2B5EF4-FFF2-40B4-BE49-F238E27FC236}">
                  <a16:creationId xmlns:a16="http://schemas.microsoft.com/office/drawing/2014/main" id="{DA47B3ED-A7BF-4A15-BCCA-F253F470D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244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6" name="Line 16">
              <a:extLst>
                <a:ext uri="{FF2B5EF4-FFF2-40B4-BE49-F238E27FC236}">
                  <a16:creationId xmlns:a16="http://schemas.microsoft.com/office/drawing/2014/main" id="{328EE535-A73C-4C83-B7DC-3D30BFD16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3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7" name="Line 17">
              <a:extLst>
                <a:ext uri="{FF2B5EF4-FFF2-40B4-BE49-F238E27FC236}">
                  <a16:creationId xmlns:a16="http://schemas.microsoft.com/office/drawing/2014/main" id="{C4F5B1B8-ABE7-4E51-BBC4-06424B7EC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3858" name="Text Box 18">
            <a:extLst>
              <a:ext uri="{FF2B5EF4-FFF2-40B4-BE49-F238E27FC236}">
                <a16:creationId xmlns:a16="http://schemas.microsoft.com/office/drawing/2014/main" id="{2335D918-0129-43AE-8213-57BDC948B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05001"/>
            <a:ext cx="33075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>
                <a:latin typeface="Tahoma" panose="020B0604030504040204" pitchFamily="34" charset="0"/>
              </a:rPr>
              <a:t> A parent has 8 children</a:t>
            </a:r>
          </a:p>
          <a:p>
            <a:pPr>
              <a:buFontTx/>
              <a:buChar char="•"/>
            </a:pPr>
            <a:endParaRPr lang="en-US" altLang="en-US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Tahoma" panose="020B0604030504040204" pitchFamily="34" charset="0"/>
              </a:rPr>
              <a:t> Subdivide the space until the</a:t>
            </a:r>
          </a:p>
          <a:p>
            <a:r>
              <a:rPr lang="en-US" altLang="en-US" dirty="0">
                <a:latin typeface="Tahoma" panose="020B0604030504040204" pitchFamily="34" charset="0"/>
              </a:rPr>
              <a:t>  number of primitives within </a:t>
            </a:r>
          </a:p>
          <a:p>
            <a:r>
              <a:rPr lang="en-US" altLang="en-US" dirty="0">
                <a:latin typeface="Tahoma" panose="020B0604030504040204" pitchFamily="34" charset="0"/>
              </a:rPr>
              <a:t>  each leaf node is less than a </a:t>
            </a:r>
          </a:p>
          <a:p>
            <a:r>
              <a:rPr lang="en-US" altLang="en-US" dirty="0">
                <a:latin typeface="Tahoma" panose="020B0604030504040204" pitchFamily="34" charset="0"/>
              </a:rPr>
              <a:t>  threshold</a:t>
            </a:r>
          </a:p>
          <a:p>
            <a:endParaRPr lang="en-US" altLang="en-US" dirty="0">
              <a:latin typeface="Tahoma" panose="020B060403050404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Tahoma" panose="020B0604030504040204" pitchFamily="34" charset="0"/>
              </a:rPr>
              <a:t> In-order, top-down traversal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FD3E86DE-B472-4E93-BE09-93F92A121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Cells and Portals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0617DE0-5C06-49B4-8AE0-A07152FA5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91013" y="6049963"/>
            <a:ext cx="5334000" cy="6096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/>
              <a:t>[Airey90, Teller91, Luebke95]</a:t>
            </a:r>
          </a:p>
        </p:txBody>
      </p:sp>
      <p:sp>
        <p:nvSpPr>
          <p:cNvPr id="120836" name="Freeform 4">
            <a:extLst>
              <a:ext uri="{FF2B5EF4-FFF2-40B4-BE49-F238E27FC236}">
                <a16:creationId xmlns:a16="http://schemas.microsoft.com/office/drawing/2014/main" id="{15463400-C0B7-4F09-BA7D-07E83A65B614}"/>
              </a:ext>
            </a:extLst>
          </p:cNvPr>
          <p:cNvSpPr>
            <a:spLocks/>
          </p:cNvSpPr>
          <p:nvPr/>
        </p:nvSpPr>
        <p:spPr bwMode="auto">
          <a:xfrm>
            <a:off x="4371975" y="3236913"/>
            <a:ext cx="5056188" cy="1866900"/>
          </a:xfrm>
          <a:custGeom>
            <a:avLst/>
            <a:gdLst>
              <a:gd name="T0" fmla="*/ 0 w 3583"/>
              <a:gd name="T1" fmla="*/ 1175 h 1176"/>
              <a:gd name="T2" fmla="*/ 3582 w 3583"/>
              <a:gd name="T3" fmla="*/ 1175 h 1176"/>
              <a:gd name="T4" fmla="*/ 3582 w 3583"/>
              <a:gd name="T5" fmla="*/ 0 h 1176"/>
              <a:gd name="T6" fmla="*/ 0 w 3583"/>
              <a:gd name="T7" fmla="*/ 0 h 1176"/>
              <a:gd name="T8" fmla="*/ 0 w 3583"/>
              <a:gd name="T9" fmla="*/ 1175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3" h="1176">
                <a:moveTo>
                  <a:pt x="0" y="1175"/>
                </a:moveTo>
                <a:lnTo>
                  <a:pt x="3582" y="1175"/>
                </a:lnTo>
                <a:lnTo>
                  <a:pt x="3582" y="0"/>
                </a:lnTo>
                <a:lnTo>
                  <a:pt x="0" y="0"/>
                </a:lnTo>
                <a:lnTo>
                  <a:pt x="0" y="1175"/>
                </a:lnTo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Freeform 5">
            <a:extLst>
              <a:ext uri="{FF2B5EF4-FFF2-40B4-BE49-F238E27FC236}">
                <a16:creationId xmlns:a16="http://schemas.microsoft.com/office/drawing/2014/main" id="{2CF08EA3-988F-4950-9BDF-C60E5BC2A314}"/>
              </a:ext>
            </a:extLst>
          </p:cNvPr>
          <p:cNvSpPr>
            <a:spLocks/>
          </p:cNvSpPr>
          <p:nvPr/>
        </p:nvSpPr>
        <p:spPr bwMode="auto">
          <a:xfrm>
            <a:off x="6611938" y="1833564"/>
            <a:ext cx="1543050" cy="1404937"/>
          </a:xfrm>
          <a:custGeom>
            <a:avLst/>
            <a:gdLst>
              <a:gd name="T0" fmla="*/ 0 w 1778"/>
              <a:gd name="T1" fmla="*/ 884 h 885"/>
              <a:gd name="T2" fmla="*/ 1777 w 1778"/>
              <a:gd name="T3" fmla="*/ 884 h 885"/>
              <a:gd name="T4" fmla="*/ 1777 w 1778"/>
              <a:gd name="T5" fmla="*/ 0 h 885"/>
              <a:gd name="T6" fmla="*/ 0 w 1778"/>
              <a:gd name="T7" fmla="*/ 0 h 885"/>
              <a:gd name="T8" fmla="*/ 0 w 1778"/>
              <a:gd name="T9" fmla="*/ 884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8" h="885">
                <a:moveTo>
                  <a:pt x="0" y="884"/>
                </a:moveTo>
                <a:lnTo>
                  <a:pt x="1777" y="884"/>
                </a:lnTo>
                <a:lnTo>
                  <a:pt x="1777" y="0"/>
                </a:lnTo>
                <a:lnTo>
                  <a:pt x="0" y="0"/>
                </a:lnTo>
                <a:lnTo>
                  <a:pt x="0" y="884"/>
                </a:lnTo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Freeform 6">
            <a:extLst>
              <a:ext uri="{FF2B5EF4-FFF2-40B4-BE49-F238E27FC236}">
                <a16:creationId xmlns:a16="http://schemas.microsoft.com/office/drawing/2014/main" id="{4CDB4AB5-B410-499B-A70B-70A28C120B47}"/>
              </a:ext>
            </a:extLst>
          </p:cNvPr>
          <p:cNvSpPr>
            <a:spLocks/>
          </p:cNvSpPr>
          <p:nvPr/>
        </p:nvSpPr>
        <p:spPr bwMode="auto">
          <a:xfrm>
            <a:off x="2820989" y="3311525"/>
            <a:ext cx="1552575" cy="1792288"/>
          </a:xfrm>
          <a:custGeom>
            <a:avLst/>
            <a:gdLst>
              <a:gd name="T0" fmla="*/ 0 w 1100"/>
              <a:gd name="T1" fmla="*/ 1128 h 1129"/>
              <a:gd name="T2" fmla="*/ 1099 w 1100"/>
              <a:gd name="T3" fmla="*/ 1128 h 1129"/>
              <a:gd name="T4" fmla="*/ 1099 w 1100"/>
              <a:gd name="T5" fmla="*/ 0 h 1129"/>
              <a:gd name="T6" fmla="*/ 0 w 1100"/>
              <a:gd name="T7" fmla="*/ 0 h 1129"/>
              <a:gd name="T8" fmla="*/ 0 w 1100"/>
              <a:gd name="T9" fmla="*/ 1128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0" h="1129">
                <a:moveTo>
                  <a:pt x="0" y="1128"/>
                </a:moveTo>
                <a:lnTo>
                  <a:pt x="1099" y="1128"/>
                </a:lnTo>
                <a:lnTo>
                  <a:pt x="1099" y="0"/>
                </a:lnTo>
                <a:lnTo>
                  <a:pt x="0" y="0"/>
                </a:lnTo>
                <a:lnTo>
                  <a:pt x="0" y="1128"/>
                </a:lnTo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9" name="Freeform 7">
            <a:extLst>
              <a:ext uri="{FF2B5EF4-FFF2-40B4-BE49-F238E27FC236}">
                <a16:creationId xmlns:a16="http://schemas.microsoft.com/office/drawing/2014/main" id="{DC8EFCCC-E6CC-4D3F-9FF6-A03070F56EB2}"/>
              </a:ext>
            </a:extLst>
          </p:cNvPr>
          <p:cNvSpPr>
            <a:spLocks/>
          </p:cNvSpPr>
          <p:nvPr/>
        </p:nvSpPr>
        <p:spPr bwMode="auto">
          <a:xfrm>
            <a:off x="2743200" y="3222625"/>
            <a:ext cx="4217988" cy="90488"/>
          </a:xfrm>
          <a:custGeom>
            <a:avLst/>
            <a:gdLst>
              <a:gd name="T0" fmla="*/ 0 w 2989"/>
              <a:gd name="T1" fmla="*/ 56 h 57"/>
              <a:gd name="T2" fmla="*/ 2988 w 2989"/>
              <a:gd name="T3" fmla="*/ 56 h 57"/>
              <a:gd name="T4" fmla="*/ 2988 w 2989"/>
              <a:gd name="T5" fmla="*/ 0 h 57"/>
              <a:gd name="T6" fmla="*/ 0 w 2989"/>
              <a:gd name="T7" fmla="*/ 0 h 57"/>
              <a:gd name="T8" fmla="*/ 0 w 2989"/>
              <a:gd name="T9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9" h="57">
                <a:moveTo>
                  <a:pt x="0" y="56"/>
                </a:moveTo>
                <a:lnTo>
                  <a:pt x="2988" y="56"/>
                </a:lnTo>
                <a:lnTo>
                  <a:pt x="2988" y="0"/>
                </a:lnTo>
                <a:lnTo>
                  <a:pt x="0" y="0"/>
                </a:lnTo>
                <a:lnTo>
                  <a:pt x="0" y="56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0" name="Freeform 8">
            <a:extLst>
              <a:ext uri="{FF2B5EF4-FFF2-40B4-BE49-F238E27FC236}">
                <a16:creationId xmlns:a16="http://schemas.microsoft.com/office/drawing/2014/main" id="{87962FF2-3313-47F6-8091-2056DD61EA2C}"/>
              </a:ext>
            </a:extLst>
          </p:cNvPr>
          <p:cNvSpPr>
            <a:spLocks/>
          </p:cNvSpPr>
          <p:nvPr/>
        </p:nvSpPr>
        <p:spPr bwMode="auto">
          <a:xfrm>
            <a:off x="2743201" y="3311525"/>
            <a:ext cx="79375" cy="2509838"/>
          </a:xfrm>
          <a:custGeom>
            <a:avLst/>
            <a:gdLst>
              <a:gd name="T0" fmla="*/ 0 w 56"/>
              <a:gd name="T1" fmla="*/ 0 h 1581"/>
              <a:gd name="T2" fmla="*/ 0 w 56"/>
              <a:gd name="T3" fmla="*/ 1580 h 1581"/>
              <a:gd name="T4" fmla="*/ 55 w 56"/>
              <a:gd name="T5" fmla="*/ 1580 h 1581"/>
              <a:gd name="T6" fmla="*/ 55 w 56"/>
              <a:gd name="T7" fmla="*/ 0 h 1581"/>
              <a:gd name="T8" fmla="*/ 0 w 56"/>
              <a:gd name="T9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1581">
                <a:moveTo>
                  <a:pt x="0" y="0"/>
                </a:moveTo>
                <a:lnTo>
                  <a:pt x="0" y="1580"/>
                </a:lnTo>
                <a:lnTo>
                  <a:pt x="55" y="1580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1" name="Freeform 9">
            <a:extLst>
              <a:ext uri="{FF2B5EF4-FFF2-40B4-BE49-F238E27FC236}">
                <a16:creationId xmlns:a16="http://schemas.microsoft.com/office/drawing/2014/main" id="{FF567E25-9D25-484C-894F-B18C9CB570FE}"/>
              </a:ext>
            </a:extLst>
          </p:cNvPr>
          <p:cNvSpPr>
            <a:spLocks/>
          </p:cNvSpPr>
          <p:nvPr/>
        </p:nvSpPr>
        <p:spPr bwMode="auto">
          <a:xfrm>
            <a:off x="2743201" y="5057776"/>
            <a:ext cx="1751013" cy="92075"/>
          </a:xfrm>
          <a:custGeom>
            <a:avLst/>
            <a:gdLst>
              <a:gd name="T0" fmla="*/ 0 w 1241"/>
              <a:gd name="T1" fmla="*/ 57 h 58"/>
              <a:gd name="T2" fmla="*/ 1240 w 1241"/>
              <a:gd name="T3" fmla="*/ 57 h 58"/>
              <a:gd name="T4" fmla="*/ 1240 w 1241"/>
              <a:gd name="T5" fmla="*/ 0 h 58"/>
              <a:gd name="T6" fmla="*/ 0 w 1241"/>
              <a:gd name="T7" fmla="*/ 0 h 58"/>
              <a:gd name="T8" fmla="*/ 0 w 1241"/>
              <a:gd name="T9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58">
                <a:moveTo>
                  <a:pt x="0" y="57"/>
                </a:moveTo>
                <a:lnTo>
                  <a:pt x="1240" y="57"/>
                </a:lnTo>
                <a:lnTo>
                  <a:pt x="1240" y="0"/>
                </a:lnTo>
                <a:lnTo>
                  <a:pt x="0" y="0"/>
                </a:lnTo>
                <a:lnTo>
                  <a:pt x="0" y="57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2" name="Freeform 10">
            <a:extLst>
              <a:ext uri="{FF2B5EF4-FFF2-40B4-BE49-F238E27FC236}">
                <a16:creationId xmlns:a16="http://schemas.microsoft.com/office/drawing/2014/main" id="{A452304B-696F-40E5-BB93-61AE9A27B030}"/>
              </a:ext>
            </a:extLst>
          </p:cNvPr>
          <p:cNvSpPr>
            <a:spLocks/>
          </p:cNvSpPr>
          <p:nvPr/>
        </p:nvSpPr>
        <p:spPr bwMode="auto">
          <a:xfrm>
            <a:off x="3379788" y="1790700"/>
            <a:ext cx="4775200" cy="88900"/>
          </a:xfrm>
          <a:custGeom>
            <a:avLst/>
            <a:gdLst>
              <a:gd name="T0" fmla="*/ 0 w 3384"/>
              <a:gd name="T1" fmla="*/ 55 h 56"/>
              <a:gd name="T2" fmla="*/ 3383 w 3384"/>
              <a:gd name="T3" fmla="*/ 55 h 56"/>
              <a:gd name="T4" fmla="*/ 3383 w 3384"/>
              <a:gd name="T5" fmla="*/ 0 h 56"/>
              <a:gd name="T6" fmla="*/ 0 w 3384"/>
              <a:gd name="T7" fmla="*/ 0 h 56"/>
              <a:gd name="T8" fmla="*/ 0 w 3384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4" h="56">
                <a:moveTo>
                  <a:pt x="0" y="55"/>
                </a:moveTo>
                <a:lnTo>
                  <a:pt x="3383" y="55"/>
                </a:lnTo>
                <a:lnTo>
                  <a:pt x="3383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Freeform 11">
            <a:extLst>
              <a:ext uri="{FF2B5EF4-FFF2-40B4-BE49-F238E27FC236}">
                <a16:creationId xmlns:a16="http://schemas.microsoft.com/office/drawing/2014/main" id="{01CE7B21-E2FB-4302-A088-688B1A71F106}"/>
              </a:ext>
            </a:extLst>
          </p:cNvPr>
          <p:cNvSpPr>
            <a:spLocks/>
          </p:cNvSpPr>
          <p:nvPr/>
        </p:nvSpPr>
        <p:spPr bwMode="auto">
          <a:xfrm>
            <a:off x="3379789" y="2773363"/>
            <a:ext cx="79375" cy="539750"/>
          </a:xfrm>
          <a:custGeom>
            <a:avLst/>
            <a:gdLst>
              <a:gd name="T0" fmla="*/ 0 w 56"/>
              <a:gd name="T1" fmla="*/ 0 h 340"/>
              <a:gd name="T2" fmla="*/ 0 w 56"/>
              <a:gd name="T3" fmla="*/ 339 h 340"/>
              <a:gd name="T4" fmla="*/ 55 w 56"/>
              <a:gd name="T5" fmla="*/ 339 h 340"/>
              <a:gd name="T6" fmla="*/ 55 w 56"/>
              <a:gd name="T7" fmla="*/ 0 h 340"/>
              <a:gd name="T8" fmla="*/ 0 w 56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40">
                <a:moveTo>
                  <a:pt x="0" y="0"/>
                </a:moveTo>
                <a:lnTo>
                  <a:pt x="0" y="339"/>
                </a:lnTo>
                <a:lnTo>
                  <a:pt x="55" y="339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4" name="Freeform 12">
            <a:extLst>
              <a:ext uri="{FF2B5EF4-FFF2-40B4-BE49-F238E27FC236}">
                <a16:creationId xmlns:a16="http://schemas.microsoft.com/office/drawing/2014/main" id="{B2D3868A-5D47-4517-9EE1-38685530CFF0}"/>
              </a:ext>
            </a:extLst>
          </p:cNvPr>
          <p:cNvSpPr>
            <a:spLocks/>
          </p:cNvSpPr>
          <p:nvPr/>
        </p:nvSpPr>
        <p:spPr bwMode="auto">
          <a:xfrm>
            <a:off x="4333876" y="4565650"/>
            <a:ext cx="80963" cy="584200"/>
          </a:xfrm>
          <a:custGeom>
            <a:avLst/>
            <a:gdLst>
              <a:gd name="T0" fmla="*/ 0 w 57"/>
              <a:gd name="T1" fmla="*/ 0 h 368"/>
              <a:gd name="T2" fmla="*/ 0 w 57"/>
              <a:gd name="T3" fmla="*/ 367 h 368"/>
              <a:gd name="T4" fmla="*/ 56 w 57"/>
              <a:gd name="T5" fmla="*/ 367 h 368"/>
              <a:gd name="T6" fmla="*/ 56 w 57"/>
              <a:gd name="T7" fmla="*/ 0 h 368"/>
              <a:gd name="T8" fmla="*/ 0 w 57"/>
              <a:gd name="T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68">
                <a:moveTo>
                  <a:pt x="0" y="0"/>
                </a:moveTo>
                <a:lnTo>
                  <a:pt x="0" y="367"/>
                </a:lnTo>
                <a:lnTo>
                  <a:pt x="56" y="367"/>
                </a:lnTo>
                <a:lnTo>
                  <a:pt x="5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5" name="Freeform 13">
            <a:extLst>
              <a:ext uri="{FF2B5EF4-FFF2-40B4-BE49-F238E27FC236}">
                <a16:creationId xmlns:a16="http://schemas.microsoft.com/office/drawing/2014/main" id="{3301A1B2-28D9-4DE6-8CE8-EF8989EF8902}"/>
              </a:ext>
            </a:extLst>
          </p:cNvPr>
          <p:cNvSpPr>
            <a:spLocks/>
          </p:cNvSpPr>
          <p:nvPr/>
        </p:nvSpPr>
        <p:spPr bwMode="auto">
          <a:xfrm>
            <a:off x="4333876" y="3311526"/>
            <a:ext cx="80963" cy="538163"/>
          </a:xfrm>
          <a:custGeom>
            <a:avLst/>
            <a:gdLst>
              <a:gd name="T0" fmla="*/ 0 w 57"/>
              <a:gd name="T1" fmla="*/ 0 h 339"/>
              <a:gd name="T2" fmla="*/ 0 w 57"/>
              <a:gd name="T3" fmla="*/ 338 h 339"/>
              <a:gd name="T4" fmla="*/ 56 w 57"/>
              <a:gd name="T5" fmla="*/ 338 h 339"/>
              <a:gd name="T6" fmla="*/ 56 w 57"/>
              <a:gd name="T7" fmla="*/ 0 h 339"/>
              <a:gd name="T8" fmla="*/ 0 w 57"/>
              <a:gd name="T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39">
                <a:moveTo>
                  <a:pt x="0" y="0"/>
                </a:moveTo>
                <a:lnTo>
                  <a:pt x="0" y="338"/>
                </a:lnTo>
                <a:lnTo>
                  <a:pt x="56" y="338"/>
                </a:lnTo>
                <a:lnTo>
                  <a:pt x="5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6" name="Freeform 14">
            <a:extLst>
              <a:ext uri="{FF2B5EF4-FFF2-40B4-BE49-F238E27FC236}">
                <a16:creationId xmlns:a16="http://schemas.microsoft.com/office/drawing/2014/main" id="{4471CFB1-53EB-4977-B45E-F4ED6C886B37}"/>
              </a:ext>
            </a:extLst>
          </p:cNvPr>
          <p:cNvSpPr>
            <a:spLocks/>
          </p:cNvSpPr>
          <p:nvPr/>
        </p:nvSpPr>
        <p:spPr bwMode="auto">
          <a:xfrm>
            <a:off x="2743200" y="5730875"/>
            <a:ext cx="2387600" cy="90488"/>
          </a:xfrm>
          <a:custGeom>
            <a:avLst/>
            <a:gdLst>
              <a:gd name="T0" fmla="*/ 0 w 1692"/>
              <a:gd name="T1" fmla="*/ 56 h 57"/>
              <a:gd name="T2" fmla="*/ 1691 w 1692"/>
              <a:gd name="T3" fmla="*/ 56 h 57"/>
              <a:gd name="T4" fmla="*/ 1691 w 1692"/>
              <a:gd name="T5" fmla="*/ 0 h 57"/>
              <a:gd name="T6" fmla="*/ 0 w 1692"/>
              <a:gd name="T7" fmla="*/ 0 h 57"/>
              <a:gd name="T8" fmla="*/ 0 w 1692"/>
              <a:gd name="T9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2" h="57">
                <a:moveTo>
                  <a:pt x="0" y="56"/>
                </a:moveTo>
                <a:lnTo>
                  <a:pt x="1691" y="56"/>
                </a:lnTo>
                <a:lnTo>
                  <a:pt x="1691" y="0"/>
                </a:lnTo>
                <a:lnTo>
                  <a:pt x="0" y="0"/>
                </a:lnTo>
                <a:lnTo>
                  <a:pt x="0" y="56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7" name="Freeform 15">
            <a:extLst>
              <a:ext uri="{FF2B5EF4-FFF2-40B4-BE49-F238E27FC236}">
                <a16:creationId xmlns:a16="http://schemas.microsoft.com/office/drawing/2014/main" id="{D63D5FF0-6B20-492B-A6D8-CFE87C39C0C0}"/>
              </a:ext>
            </a:extLst>
          </p:cNvPr>
          <p:cNvSpPr>
            <a:spLocks/>
          </p:cNvSpPr>
          <p:nvPr/>
        </p:nvSpPr>
        <p:spPr bwMode="auto">
          <a:xfrm>
            <a:off x="5049838" y="4565651"/>
            <a:ext cx="80962" cy="1255713"/>
          </a:xfrm>
          <a:custGeom>
            <a:avLst/>
            <a:gdLst>
              <a:gd name="T0" fmla="*/ 0 w 58"/>
              <a:gd name="T1" fmla="*/ 0 h 791"/>
              <a:gd name="T2" fmla="*/ 0 w 58"/>
              <a:gd name="T3" fmla="*/ 790 h 791"/>
              <a:gd name="T4" fmla="*/ 57 w 58"/>
              <a:gd name="T5" fmla="*/ 790 h 791"/>
              <a:gd name="T6" fmla="*/ 57 w 58"/>
              <a:gd name="T7" fmla="*/ 0 h 791"/>
              <a:gd name="T8" fmla="*/ 0 w 58"/>
              <a:gd name="T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791">
                <a:moveTo>
                  <a:pt x="0" y="0"/>
                </a:moveTo>
                <a:lnTo>
                  <a:pt x="0" y="790"/>
                </a:lnTo>
                <a:lnTo>
                  <a:pt x="57" y="790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8" name="Freeform 16">
            <a:extLst>
              <a:ext uri="{FF2B5EF4-FFF2-40B4-BE49-F238E27FC236}">
                <a16:creationId xmlns:a16="http://schemas.microsoft.com/office/drawing/2014/main" id="{C5E0DEA2-CED6-447E-82C2-5D9D76F8A1E2}"/>
              </a:ext>
            </a:extLst>
          </p:cNvPr>
          <p:cNvSpPr>
            <a:spLocks/>
          </p:cNvSpPr>
          <p:nvPr/>
        </p:nvSpPr>
        <p:spPr bwMode="auto">
          <a:xfrm>
            <a:off x="5049838" y="3311525"/>
            <a:ext cx="80962" cy="450850"/>
          </a:xfrm>
          <a:custGeom>
            <a:avLst/>
            <a:gdLst>
              <a:gd name="T0" fmla="*/ 0 w 58"/>
              <a:gd name="T1" fmla="*/ 0 h 284"/>
              <a:gd name="T2" fmla="*/ 0 w 58"/>
              <a:gd name="T3" fmla="*/ 283 h 284"/>
              <a:gd name="T4" fmla="*/ 57 w 58"/>
              <a:gd name="T5" fmla="*/ 283 h 284"/>
              <a:gd name="T6" fmla="*/ 57 w 58"/>
              <a:gd name="T7" fmla="*/ 0 h 284"/>
              <a:gd name="T8" fmla="*/ 0 w 58"/>
              <a:gd name="T9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284">
                <a:moveTo>
                  <a:pt x="0" y="0"/>
                </a:moveTo>
                <a:lnTo>
                  <a:pt x="0" y="283"/>
                </a:lnTo>
                <a:lnTo>
                  <a:pt x="57" y="28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9" name="Freeform 17">
            <a:extLst>
              <a:ext uri="{FF2B5EF4-FFF2-40B4-BE49-F238E27FC236}">
                <a16:creationId xmlns:a16="http://schemas.microsoft.com/office/drawing/2014/main" id="{891B72D1-9276-4FDA-A309-EB25B4A46327}"/>
              </a:ext>
            </a:extLst>
          </p:cNvPr>
          <p:cNvSpPr>
            <a:spLocks/>
          </p:cNvSpPr>
          <p:nvPr/>
        </p:nvSpPr>
        <p:spPr bwMode="auto">
          <a:xfrm>
            <a:off x="4889501" y="5057776"/>
            <a:ext cx="4538663" cy="92075"/>
          </a:xfrm>
          <a:custGeom>
            <a:avLst/>
            <a:gdLst>
              <a:gd name="T0" fmla="*/ 0 w 3216"/>
              <a:gd name="T1" fmla="*/ 57 h 58"/>
              <a:gd name="T2" fmla="*/ 3215 w 3216"/>
              <a:gd name="T3" fmla="*/ 57 h 58"/>
              <a:gd name="T4" fmla="*/ 3215 w 3216"/>
              <a:gd name="T5" fmla="*/ 0 h 58"/>
              <a:gd name="T6" fmla="*/ 0 w 3216"/>
              <a:gd name="T7" fmla="*/ 0 h 58"/>
              <a:gd name="T8" fmla="*/ 0 w 3216"/>
              <a:gd name="T9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6" h="58">
                <a:moveTo>
                  <a:pt x="0" y="57"/>
                </a:moveTo>
                <a:lnTo>
                  <a:pt x="3215" y="57"/>
                </a:lnTo>
                <a:lnTo>
                  <a:pt x="3215" y="0"/>
                </a:lnTo>
                <a:lnTo>
                  <a:pt x="0" y="0"/>
                </a:lnTo>
                <a:lnTo>
                  <a:pt x="0" y="57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0" name="Freeform 18">
            <a:extLst>
              <a:ext uri="{FF2B5EF4-FFF2-40B4-BE49-F238E27FC236}">
                <a16:creationId xmlns:a16="http://schemas.microsoft.com/office/drawing/2014/main" id="{67FF6D63-FD3D-4F01-8D55-0F65BB7ACE20}"/>
              </a:ext>
            </a:extLst>
          </p:cNvPr>
          <p:cNvSpPr>
            <a:spLocks/>
          </p:cNvSpPr>
          <p:nvPr/>
        </p:nvSpPr>
        <p:spPr bwMode="auto">
          <a:xfrm>
            <a:off x="9345613" y="3222626"/>
            <a:ext cx="82550" cy="1927225"/>
          </a:xfrm>
          <a:custGeom>
            <a:avLst/>
            <a:gdLst>
              <a:gd name="T0" fmla="*/ 0 w 58"/>
              <a:gd name="T1" fmla="*/ 0 h 1214"/>
              <a:gd name="T2" fmla="*/ 0 w 58"/>
              <a:gd name="T3" fmla="*/ 1213 h 1214"/>
              <a:gd name="T4" fmla="*/ 57 w 58"/>
              <a:gd name="T5" fmla="*/ 1213 h 1214"/>
              <a:gd name="T6" fmla="*/ 57 w 58"/>
              <a:gd name="T7" fmla="*/ 0 h 1214"/>
              <a:gd name="T8" fmla="*/ 0 w 58"/>
              <a:gd name="T9" fmla="*/ 0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14">
                <a:moveTo>
                  <a:pt x="0" y="0"/>
                </a:moveTo>
                <a:lnTo>
                  <a:pt x="0" y="1213"/>
                </a:lnTo>
                <a:lnTo>
                  <a:pt x="57" y="121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1" name="Freeform 19">
            <a:extLst>
              <a:ext uri="{FF2B5EF4-FFF2-40B4-BE49-F238E27FC236}">
                <a16:creationId xmlns:a16="http://schemas.microsoft.com/office/drawing/2014/main" id="{9CDDC632-4EF8-4533-932B-2146F4F5B79A}"/>
              </a:ext>
            </a:extLst>
          </p:cNvPr>
          <p:cNvSpPr>
            <a:spLocks/>
          </p:cNvSpPr>
          <p:nvPr/>
        </p:nvSpPr>
        <p:spPr bwMode="auto">
          <a:xfrm>
            <a:off x="7516813" y="3222625"/>
            <a:ext cx="1871662" cy="90488"/>
          </a:xfrm>
          <a:custGeom>
            <a:avLst/>
            <a:gdLst>
              <a:gd name="T0" fmla="*/ 0 w 1326"/>
              <a:gd name="T1" fmla="*/ 56 h 57"/>
              <a:gd name="T2" fmla="*/ 1325 w 1326"/>
              <a:gd name="T3" fmla="*/ 56 h 57"/>
              <a:gd name="T4" fmla="*/ 1325 w 1326"/>
              <a:gd name="T5" fmla="*/ 0 h 57"/>
              <a:gd name="T6" fmla="*/ 0 w 1326"/>
              <a:gd name="T7" fmla="*/ 0 h 57"/>
              <a:gd name="T8" fmla="*/ 0 w 1326"/>
              <a:gd name="T9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6" h="57">
                <a:moveTo>
                  <a:pt x="0" y="56"/>
                </a:moveTo>
                <a:lnTo>
                  <a:pt x="1325" y="56"/>
                </a:lnTo>
                <a:lnTo>
                  <a:pt x="1325" y="0"/>
                </a:lnTo>
                <a:lnTo>
                  <a:pt x="0" y="0"/>
                </a:lnTo>
                <a:lnTo>
                  <a:pt x="0" y="56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2" name="Freeform 20">
            <a:extLst>
              <a:ext uri="{FF2B5EF4-FFF2-40B4-BE49-F238E27FC236}">
                <a16:creationId xmlns:a16="http://schemas.microsoft.com/office/drawing/2014/main" id="{932580C8-C7C8-4B4C-9754-909BD6F758B8}"/>
              </a:ext>
            </a:extLst>
          </p:cNvPr>
          <p:cNvSpPr>
            <a:spLocks/>
          </p:cNvSpPr>
          <p:nvPr/>
        </p:nvSpPr>
        <p:spPr bwMode="auto">
          <a:xfrm>
            <a:off x="8074026" y="1790701"/>
            <a:ext cx="80963" cy="1433513"/>
          </a:xfrm>
          <a:custGeom>
            <a:avLst/>
            <a:gdLst>
              <a:gd name="T0" fmla="*/ 0 w 58"/>
              <a:gd name="T1" fmla="*/ 0 h 903"/>
              <a:gd name="T2" fmla="*/ 0 w 58"/>
              <a:gd name="T3" fmla="*/ 902 h 903"/>
              <a:gd name="T4" fmla="*/ 57 w 58"/>
              <a:gd name="T5" fmla="*/ 902 h 903"/>
              <a:gd name="T6" fmla="*/ 57 w 58"/>
              <a:gd name="T7" fmla="*/ 0 h 903"/>
              <a:gd name="T8" fmla="*/ 0 w 58"/>
              <a:gd name="T9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903">
                <a:moveTo>
                  <a:pt x="0" y="0"/>
                </a:moveTo>
                <a:lnTo>
                  <a:pt x="0" y="902"/>
                </a:lnTo>
                <a:lnTo>
                  <a:pt x="57" y="902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3" name="Freeform 21">
            <a:extLst>
              <a:ext uri="{FF2B5EF4-FFF2-40B4-BE49-F238E27FC236}">
                <a16:creationId xmlns:a16="http://schemas.microsoft.com/office/drawing/2014/main" id="{79B85F53-D976-47C8-A9EB-D313A0F77B94}"/>
              </a:ext>
            </a:extLst>
          </p:cNvPr>
          <p:cNvSpPr>
            <a:spLocks/>
          </p:cNvSpPr>
          <p:nvPr/>
        </p:nvSpPr>
        <p:spPr bwMode="auto">
          <a:xfrm>
            <a:off x="6557964" y="1835151"/>
            <a:ext cx="77787" cy="404813"/>
          </a:xfrm>
          <a:custGeom>
            <a:avLst/>
            <a:gdLst>
              <a:gd name="T0" fmla="*/ 0 w 56"/>
              <a:gd name="T1" fmla="*/ 0 h 255"/>
              <a:gd name="T2" fmla="*/ 0 w 56"/>
              <a:gd name="T3" fmla="*/ 254 h 255"/>
              <a:gd name="T4" fmla="*/ 55 w 56"/>
              <a:gd name="T5" fmla="*/ 254 h 255"/>
              <a:gd name="T6" fmla="*/ 55 w 56"/>
              <a:gd name="T7" fmla="*/ 0 h 255"/>
              <a:gd name="T8" fmla="*/ 0 w 56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55">
                <a:moveTo>
                  <a:pt x="0" y="0"/>
                </a:moveTo>
                <a:lnTo>
                  <a:pt x="0" y="254"/>
                </a:lnTo>
                <a:lnTo>
                  <a:pt x="55" y="254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4" name="Freeform 22">
            <a:extLst>
              <a:ext uri="{FF2B5EF4-FFF2-40B4-BE49-F238E27FC236}">
                <a16:creationId xmlns:a16="http://schemas.microsoft.com/office/drawing/2014/main" id="{6DF1AAA7-A8D2-493F-B5CD-CAC973B18BA4}"/>
              </a:ext>
            </a:extLst>
          </p:cNvPr>
          <p:cNvSpPr>
            <a:spLocks/>
          </p:cNvSpPr>
          <p:nvPr/>
        </p:nvSpPr>
        <p:spPr bwMode="auto">
          <a:xfrm>
            <a:off x="8074026" y="3311526"/>
            <a:ext cx="80963" cy="538163"/>
          </a:xfrm>
          <a:custGeom>
            <a:avLst/>
            <a:gdLst>
              <a:gd name="T0" fmla="*/ 0 w 58"/>
              <a:gd name="T1" fmla="*/ 0 h 339"/>
              <a:gd name="T2" fmla="*/ 0 w 58"/>
              <a:gd name="T3" fmla="*/ 338 h 339"/>
              <a:gd name="T4" fmla="*/ 57 w 58"/>
              <a:gd name="T5" fmla="*/ 338 h 339"/>
              <a:gd name="T6" fmla="*/ 57 w 58"/>
              <a:gd name="T7" fmla="*/ 0 h 339"/>
              <a:gd name="T8" fmla="*/ 0 w 58"/>
              <a:gd name="T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9">
                <a:moveTo>
                  <a:pt x="0" y="0"/>
                </a:moveTo>
                <a:lnTo>
                  <a:pt x="0" y="338"/>
                </a:lnTo>
                <a:lnTo>
                  <a:pt x="57" y="338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5" name="Freeform 23">
            <a:extLst>
              <a:ext uri="{FF2B5EF4-FFF2-40B4-BE49-F238E27FC236}">
                <a16:creationId xmlns:a16="http://schemas.microsoft.com/office/drawing/2014/main" id="{A95CAEE0-61CD-49F8-AC2D-0DBB8AD28F89}"/>
              </a:ext>
            </a:extLst>
          </p:cNvPr>
          <p:cNvSpPr>
            <a:spLocks/>
          </p:cNvSpPr>
          <p:nvPr/>
        </p:nvSpPr>
        <p:spPr bwMode="auto">
          <a:xfrm>
            <a:off x="8074026" y="4565651"/>
            <a:ext cx="80963" cy="538163"/>
          </a:xfrm>
          <a:custGeom>
            <a:avLst/>
            <a:gdLst>
              <a:gd name="T0" fmla="*/ 0 w 58"/>
              <a:gd name="T1" fmla="*/ 0 h 339"/>
              <a:gd name="T2" fmla="*/ 0 w 58"/>
              <a:gd name="T3" fmla="*/ 338 h 339"/>
              <a:gd name="T4" fmla="*/ 57 w 58"/>
              <a:gd name="T5" fmla="*/ 338 h 339"/>
              <a:gd name="T6" fmla="*/ 57 w 58"/>
              <a:gd name="T7" fmla="*/ 0 h 339"/>
              <a:gd name="T8" fmla="*/ 0 w 58"/>
              <a:gd name="T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9">
                <a:moveTo>
                  <a:pt x="0" y="0"/>
                </a:moveTo>
                <a:lnTo>
                  <a:pt x="0" y="338"/>
                </a:lnTo>
                <a:lnTo>
                  <a:pt x="57" y="338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6" name="Freeform 24">
            <a:extLst>
              <a:ext uri="{FF2B5EF4-FFF2-40B4-BE49-F238E27FC236}">
                <a16:creationId xmlns:a16="http://schemas.microsoft.com/office/drawing/2014/main" id="{AD26DB1D-9C3B-4D24-B494-81EFBD1F89B1}"/>
              </a:ext>
            </a:extLst>
          </p:cNvPr>
          <p:cNvSpPr>
            <a:spLocks/>
          </p:cNvSpPr>
          <p:nvPr/>
        </p:nvSpPr>
        <p:spPr bwMode="auto">
          <a:xfrm>
            <a:off x="6551614" y="2774950"/>
            <a:ext cx="77787" cy="450850"/>
          </a:xfrm>
          <a:custGeom>
            <a:avLst/>
            <a:gdLst>
              <a:gd name="T0" fmla="*/ 0 w 56"/>
              <a:gd name="T1" fmla="*/ 0 h 284"/>
              <a:gd name="T2" fmla="*/ 0 w 56"/>
              <a:gd name="T3" fmla="*/ 283 h 284"/>
              <a:gd name="T4" fmla="*/ 55 w 56"/>
              <a:gd name="T5" fmla="*/ 283 h 284"/>
              <a:gd name="T6" fmla="*/ 55 w 56"/>
              <a:gd name="T7" fmla="*/ 0 h 284"/>
              <a:gd name="T8" fmla="*/ 0 w 56"/>
              <a:gd name="T9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84">
                <a:moveTo>
                  <a:pt x="0" y="0"/>
                </a:moveTo>
                <a:lnTo>
                  <a:pt x="0" y="283"/>
                </a:lnTo>
                <a:lnTo>
                  <a:pt x="55" y="283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57" name="Line 25">
            <a:extLst>
              <a:ext uri="{FF2B5EF4-FFF2-40B4-BE49-F238E27FC236}">
                <a16:creationId xmlns:a16="http://schemas.microsoft.com/office/drawing/2014/main" id="{B1CEBD06-3EC7-47D9-81C6-560F591573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2013" y="2028825"/>
            <a:ext cx="5237162" cy="22034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6">
            <a:extLst>
              <a:ext uri="{FF2B5EF4-FFF2-40B4-BE49-F238E27FC236}">
                <a16:creationId xmlns:a16="http://schemas.microsoft.com/office/drawing/2014/main" id="{5DE9C090-9C5B-4A2F-8AD0-3F62FF5B30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3" y="4232276"/>
            <a:ext cx="5065712" cy="17113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Freeform 27">
            <a:extLst>
              <a:ext uri="{FF2B5EF4-FFF2-40B4-BE49-F238E27FC236}">
                <a16:creationId xmlns:a16="http://schemas.microsoft.com/office/drawing/2014/main" id="{B33FC893-A664-4473-9F6B-BE368FFEB268}"/>
              </a:ext>
            </a:extLst>
          </p:cNvPr>
          <p:cNvSpPr>
            <a:spLocks/>
          </p:cNvSpPr>
          <p:nvPr/>
        </p:nvSpPr>
        <p:spPr bwMode="auto">
          <a:xfrm>
            <a:off x="3338513" y="4141788"/>
            <a:ext cx="120650" cy="133350"/>
          </a:xfrm>
          <a:custGeom>
            <a:avLst/>
            <a:gdLst>
              <a:gd name="T0" fmla="*/ 0 w 85"/>
              <a:gd name="T1" fmla="*/ 41 h 84"/>
              <a:gd name="T2" fmla="*/ 3 w 85"/>
              <a:gd name="T3" fmla="*/ 28 h 84"/>
              <a:gd name="T4" fmla="*/ 11 w 85"/>
              <a:gd name="T5" fmla="*/ 14 h 84"/>
              <a:gd name="T6" fmla="*/ 21 w 85"/>
              <a:gd name="T7" fmla="*/ 5 h 84"/>
              <a:gd name="T8" fmla="*/ 35 w 85"/>
              <a:gd name="T9" fmla="*/ 0 h 84"/>
              <a:gd name="T10" fmla="*/ 50 w 85"/>
              <a:gd name="T11" fmla="*/ 0 h 84"/>
              <a:gd name="T12" fmla="*/ 63 w 85"/>
              <a:gd name="T13" fmla="*/ 5 h 84"/>
              <a:gd name="T14" fmla="*/ 75 w 85"/>
              <a:gd name="T15" fmla="*/ 14 h 84"/>
              <a:gd name="T16" fmla="*/ 83 w 85"/>
              <a:gd name="T17" fmla="*/ 28 h 84"/>
              <a:gd name="T18" fmla="*/ 84 w 85"/>
              <a:gd name="T19" fmla="*/ 41 h 84"/>
              <a:gd name="T20" fmla="*/ 83 w 85"/>
              <a:gd name="T21" fmla="*/ 56 h 84"/>
              <a:gd name="T22" fmla="*/ 75 w 85"/>
              <a:gd name="T23" fmla="*/ 68 h 84"/>
              <a:gd name="T24" fmla="*/ 63 w 85"/>
              <a:gd name="T25" fmla="*/ 79 h 84"/>
              <a:gd name="T26" fmla="*/ 50 w 85"/>
              <a:gd name="T27" fmla="*/ 83 h 84"/>
              <a:gd name="T28" fmla="*/ 35 w 85"/>
              <a:gd name="T29" fmla="*/ 83 h 84"/>
              <a:gd name="T30" fmla="*/ 21 w 85"/>
              <a:gd name="T31" fmla="*/ 79 h 84"/>
              <a:gd name="T32" fmla="*/ 11 w 85"/>
              <a:gd name="T33" fmla="*/ 68 h 84"/>
              <a:gd name="T34" fmla="*/ 3 w 85"/>
              <a:gd name="T35" fmla="*/ 56 h 84"/>
              <a:gd name="T36" fmla="*/ 0 w 85"/>
              <a:gd name="T37" fmla="*/ 4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5" h="84">
                <a:moveTo>
                  <a:pt x="0" y="41"/>
                </a:moveTo>
                <a:lnTo>
                  <a:pt x="3" y="28"/>
                </a:lnTo>
                <a:lnTo>
                  <a:pt x="11" y="14"/>
                </a:lnTo>
                <a:lnTo>
                  <a:pt x="21" y="5"/>
                </a:lnTo>
                <a:lnTo>
                  <a:pt x="35" y="0"/>
                </a:lnTo>
                <a:lnTo>
                  <a:pt x="50" y="0"/>
                </a:lnTo>
                <a:lnTo>
                  <a:pt x="63" y="5"/>
                </a:lnTo>
                <a:lnTo>
                  <a:pt x="75" y="14"/>
                </a:lnTo>
                <a:lnTo>
                  <a:pt x="83" y="28"/>
                </a:lnTo>
                <a:lnTo>
                  <a:pt x="84" y="41"/>
                </a:lnTo>
                <a:lnTo>
                  <a:pt x="83" y="56"/>
                </a:lnTo>
                <a:lnTo>
                  <a:pt x="75" y="68"/>
                </a:lnTo>
                <a:lnTo>
                  <a:pt x="63" y="79"/>
                </a:lnTo>
                <a:lnTo>
                  <a:pt x="50" y="83"/>
                </a:lnTo>
                <a:lnTo>
                  <a:pt x="35" y="83"/>
                </a:lnTo>
                <a:lnTo>
                  <a:pt x="21" y="79"/>
                </a:lnTo>
                <a:lnTo>
                  <a:pt x="11" y="68"/>
                </a:lnTo>
                <a:lnTo>
                  <a:pt x="3" y="56"/>
                </a:lnTo>
                <a:lnTo>
                  <a:pt x="0" y="41"/>
                </a:lnTo>
              </a:path>
            </a:pathLst>
          </a:custGeom>
          <a:solidFill>
            <a:schemeClr val="hlink"/>
          </a:solidFill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60" name="Freeform 28">
            <a:extLst>
              <a:ext uri="{FF2B5EF4-FFF2-40B4-BE49-F238E27FC236}">
                <a16:creationId xmlns:a16="http://schemas.microsoft.com/office/drawing/2014/main" id="{D07E964A-45B0-4D3D-9FBD-7C156DD9F897}"/>
              </a:ext>
            </a:extLst>
          </p:cNvPr>
          <p:cNvSpPr>
            <a:spLocks/>
          </p:cNvSpPr>
          <p:nvPr/>
        </p:nvSpPr>
        <p:spPr bwMode="auto">
          <a:xfrm>
            <a:off x="3379789" y="1878013"/>
            <a:ext cx="79375" cy="404812"/>
          </a:xfrm>
          <a:custGeom>
            <a:avLst/>
            <a:gdLst>
              <a:gd name="T0" fmla="*/ 0 w 56"/>
              <a:gd name="T1" fmla="*/ 0 h 255"/>
              <a:gd name="T2" fmla="*/ 0 w 56"/>
              <a:gd name="T3" fmla="*/ 254 h 255"/>
              <a:gd name="T4" fmla="*/ 55 w 56"/>
              <a:gd name="T5" fmla="*/ 254 h 255"/>
              <a:gd name="T6" fmla="*/ 55 w 56"/>
              <a:gd name="T7" fmla="*/ 0 h 255"/>
              <a:gd name="T8" fmla="*/ 0 w 56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55">
                <a:moveTo>
                  <a:pt x="0" y="0"/>
                </a:moveTo>
                <a:lnTo>
                  <a:pt x="0" y="254"/>
                </a:lnTo>
                <a:lnTo>
                  <a:pt x="55" y="254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3E012EF1-70C7-40C5-A512-AC777974A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Cells and Portals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FFABB1A-6535-4586-A9B2-7800FE0E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each cell, create a list (set) of potentially visible objects (or PVS) from any viewpoint in the cell.</a:t>
            </a:r>
          </a:p>
          <a:p>
            <a:r>
              <a:rPr lang="en-US" altLang="en-US"/>
              <a:t>During run-time:</a:t>
            </a:r>
          </a:p>
          <a:p>
            <a:pPr lvl="1"/>
            <a:r>
              <a:rPr lang="en-US" altLang="en-US"/>
              <a:t>Determine cell of the current eye-point and gets its PVS.</a:t>
            </a:r>
          </a:p>
          <a:p>
            <a:pPr lvl="1"/>
            <a:r>
              <a:rPr lang="en-US" altLang="en-US"/>
              <a:t>Cull down this list by clipping to the viewing frustum.</a:t>
            </a:r>
          </a:p>
          <a:p>
            <a:pPr lvl="1"/>
            <a:r>
              <a:rPr lang="en-US" altLang="en-US"/>
              <a:t>Render this set.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861AFE89-76B0-4A66-92A7-346731EE3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Determining the PVS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E22D035-4681-489A-8261-4E4F4B4EB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en-US" dirty="0"/>
              <a:t>Two options:</a:t>
            </a:r>
          </a:p>
          <a:p>
            <a:pPr marL="952500" lvl="1" indent="-495300"/>
            <a:r>
              <a:rPr lang="en-US" altLang="en-US" dirty="0"/>
              <a:t>Static (preprocessing stage)</a:t>
            </a:r>
          </a:p>
          <a:p>
            <a:pPr marL="1295400" lvl="2" indent="-381000"/>
            <a:r>
              <a:rPr lang="en-US" altLang="en-US" dirty="0"/>
              <a:t>Cell-to-cell visibility</a:t>
            </a:r>
          </a:p>
          <a:p>
            <a:pPr marL="1295400" lvl="2" indent="-381000"/>
            <a:r>
              <a:rPr lang="en-US" altLang="en-US" dirty="0"/>
              <a:t>Cell-to-region visibility</a:t>
            </a:r>
          </a:p>
          <a:p>
            <a:pPr marL="1295400" lvl="2" indent="-381000"/>
            <a:r>
              <a:rPr lang="en-US" altLang="en-US" dirty="0"/>
              <a:t>Cell-to-object visibility</a:t>
            </a:r>
          </a:p>
          <a:p>
            <a:pPr marL="1295400" lvl="2" indent="-381000"/>
            <a:r>
              <a:rPr lang="en-US" altLang="en-US" dirty="0"/>
              <a:t>Leads to very large and complicated data structures.</a:t>
            </a:r>
          </a:p>
          <a:p>
            <a:pPr marL="952500" lvl="1" indent="-495300"/>
            <a:r>
              <a:rPr lang="en-US" altLang="en-US" dirty="0"/>
              <a:t>Dynamic (dependent on the viewing frustum)</a:t>
            </a:r>
          </a:p>
          <a:p>
            <a:pPr marL="1295400" lvl="2" indent="-381000"/>
            <a:r>
              <a:rPr lang="en-US" altLang="en-US" dirty="0"/>
              <a:t>Eye-to-cell</a:t>
            </a:r>
          </a:p>
          <a:p>
            <a:pPr marL="1295400" lvl="2" indent="-381000"/>
            <a:r>
              <a:rPr lang="en-US" altLang="en-US" dirty="0"/>
              <a:t>Eye-to-region</a:t>
            </a:r>
          </a:p>
          <a:p>
            <a:pPr marL="1295400" lvl="2" indent="-381000"/>
            <a:r>
              <a:rPr lang="en-US" altLang="en-US" dirty="0"/>
              <a:t>Eye-object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6F0A2CC-027D-4CBD-9594-351ACBDF9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Cells and Portals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B3E1DB7-67CB-44C8-B28A-815BCEADA4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e-IL"/>
              <a:t>Decompose space into convex cells</a:t>
            </a:r>
          </a:p>
          <a:p>
            <a:r>
              <a:rPr lang="en-US" altLang="he-IL"/>
              <a:t>For each cell, identify its boundary edges into two sets: opaque or portal</a:t>
            </a:r>
          </a:p>
          <a:p>
            <a:r>
              <a:rPr lang="en-US" altLang="he-IL"/>
              <a:t>Pre-compute visibility among cells</a:t>
            </a:r>
          </a:p>
          <a:p>
            <a:r>
              <a:rPr lang="en-US" altLang="he-IL"/>
              <a:t>During viewing (e.g., walkthrough phase), use the pre-computed potentially visible polygon set (PVS) of each cell to speed-up rendering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255A78D-C270-464D-BD2B-B12CC155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4400" dirty="0"/>
              <a:t>Determining Adjacent Information</a:t>
            </a:r>
          </a:p>
        </p:txBody>
      </p:sp>
      <p:pic>
        <p:nvPicPr>
          <p:cNvPr id="113667" name="Picture 3">
            <a:extLst>
              <a:ext uri="{FF2B5EF4-FFF2-40B4-BE49-F238E27FC236}">
                <a16:creationId xmlns:a16="http://schemas.microsoft.com/office/drawing/2014/main" id="{7F695DA2-0A3D-447D-A1F4-FEA15BE33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6" t="45125" r="46812"/>
          <a:stretch>
            <a:fillRect/>
          </a:stretch>
        </p:blipFill>
        <p:spPr bwMode="auto">
          <a:xfrm>
            <a:off x="2787650" y="1387476"/>
            <a:ext cx="6413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EF94F075-9BDD-49C5-929D-DA81FEC26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Cell-to-Cell Visibility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9B712D1E-58FA-427B-B5DB-FE9DC1454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For Each Cell Find Stabbing Tree</a:t>
            </a:r>
            <a:endParaRPr lang="en-US" altLang="en-US"/>
          </a:p>
        </p:txBody>
      </p:sp>
      <p:pic>
        <p:nvPicPr>
          <p:cNvPr id="114691" name="Picture 3">
            <a:extLst>
              <a:ext uri="{FF2B5EF4-FFF2-40B4-BE49-F238E27FC236}">
                <a16:creationId xmlns:a16="http://schemas.microsoft.com/office/drawing/2014/main" id="{6B4103C3-BCA9-40E7-B1E3-17A8D2B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3" r="28688"/>
          <a:stretch>
            <a:fillRect/>
          </a:stretch>
        </p:blipFill>
        <p:spPr bwMode="auto">
          <a:xfrm>
            <a:off x="3124200" y="1889570"/>
            <a:ext cx="625157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4B6650B3-5B1E-411E-A036-A0C1D9D57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dirty="0"/>
              <a:t>Determine Visible Cells</a:t>
            </a:r>
          </a:p>
        </p:txBody>
      </p:sp>
      <p:grpSp>
        <p:nvGrpSpPr>
          <p:cNvPr id="115715" name="Group 3">
            <a:extLst>
              <a:ext uri="{FF2B5EF4-FFF2-40B4-BE49-F238E27FC236}">
                <a16:creationId xmlns:a16="http://schemas.microsoft.com/office/drawing/2014/main" id="{D876C885-F6ED-445F-A63E-2C74480BBAC9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1579563"/>
            <a:ext cx="6172200" cy="1371600"/>
            <a:chOff x="864" y="3072"/>
            <a:chExt cx="3888" cy="864"/>
          </a:xfrm>
        </p:grpSpPr>
        <p:sp>
          <p:nvSpPr>
            <p:cNvPr id="115716" name="Rectangle 4">
              <a:extLst>
                <a:ext uri="{FF2B5EF4-FFF2-40B4-BE49-F238E27FC236}">
                  <a16:creationId xmlns:a16="http://schemas.microsoft.com/office/drawing/2014/main" id="{CFBDE9AD-A3D4-4658-98B6-4C598FD1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072"/>
              <a:ext cx="3888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pic>
          <p:nvPicPr>
            <p:cNvPr id="115717" name="Picture 5">
              <a:extLst>
                <a:ext uri="{FF2B5EF4-FFF2-40B4-BE49-F238E27FC236}">
                  <a16:creationId xmlns:a16="http://schemas.microsoft.com/office/drawing/2014/main" id="{D8B4A0E4-613C-4AC9-BA77-FA154B5B1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120"/>
              <a:ext cx="1373" cy="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18" name="Picture 6">
              <a:extLst>
                <a:ext uri="{FF2B5EF4-FFF2-40B4-BE49-F238E27FC236}">
                  <a16:creationId xmlns:a16="http://schemas.microsoft.com/office/drawing/2014/main" id="{0FB63B88-49CA-4713-A156-CBC19C24B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" y="3168"/>
              <a:ext cx="1014" cy="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719" name="Picture 7">
              <a:extLst>
                <a:ext uri="{FF2B5EF4-FFF2-40B4-BE49-F238E27FC236}">
                  <a16:creationId xmlns:a16="http://schemas.microsoft.com/office/drawing/2014/main" id="{D8A50D69-167B-4ED2-B63A-40552D92E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8" y="3168"/>
              <a:ext cx="966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720" name="Group 8">
            <a:extLst>
              <a:ext uri="{FF2B5EF4-FFF2-40B4-BE49-F238E27FC236}">
                <a16:creationId xmlns:a16="http://schemas.microsoft.com/office/drawing/2014/main" id="{D096F67C-8929-4BF9-9E63-156839A9F963}"/>
              </a:ext>
            </a:extLst>
          </p:cNvPr>
          <p:cNvGrpSpPr>
            <a:grpSpLocks/>
          </p:cNvGrpSpPr>
          <p:nvPr/>
        </p:nvGrpSpPr>
        <p:grpSpPr bwMode="auto">
          <a:xfrm>
            <a:off x="7246939" y="3067050"/>
            <a:ext cx="3233738" cy="762000"/>
            <a:chOff x="3393" y="1872"/>
            <a:chExt cx="2037" cy="480"/>
          </a:xfrm>
        </p:grpSpPr>
        <p:sp>
          <p:nvSpPr>
            <p:cNvPr id="115721" name="Rectangle 9">
              <a:extLst>
                <a:ext uri="{FF2B5EF4-FFF2-40B4-BE49-F238E27FC236}">
                  <a16:creationId xmlns:a16="http://schemas.microsoft.com/office/drawing/2014/main" id="{FCAE40DF-BB8A-4026-BC00-0B8AF336D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1872"/>
              <a:ext cx="192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Text Box 10">
              <a:extLst>
                <a:ext uri="{FF2B5EF4-FFF2-40B4-BE49-F238E27FC236}">
                  <a16:creationId xmlns:a16="http://schemas.microsoft.com/office/drawing/2014/main" id="{1F5CEDCB-C1BA-4315-AFFD-647E532BB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1872"/>
              <a:ext cx="19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he-IL" sz="2000">
                  <a:cs typeface="Times New Roman (Hebrew)" pitchFamily="18" charset="0"/>
                </a:rPr>
                <a:t>S•L </a:t>
              </a:r>
              <a:r>
                <a:rPr lang="en-US" altLang="he-IL" sz="2000">
                  <a:cs typeface="Times New Roman (Hebrew)" pitchFamily="18" charset="0"/>
                  <a:sym typeface="Symbol" panose="05050102010706020507" pitchFamily="18" charset="2"/>
                </a:rPr>
                <a:t></a:t>
              </a:r>
              <a:r>
                <a:rPr lang="en-US" altLang="he-IL" sz="2000">
                  <a:cs typeface="Times New Roman (Hebrew)" pitchFamily="18" charset="0"/>
                </a:rPr>
                <a:t> 0,	 	</a:t>
              </a:r>
              <a:r>
                <a:rPr lang="en-US" altLang="he-IL" sz="2000">
                  <a:cs typeface="Times New Roman (Hebrew)" pitchFamily="18" charset="0"/>
                  <a:sym typeface="Symbol" panose="05050102010706020507" pitchFamily="18" charset="2"/>
                </a:rPr>
                <a:t> </a:t>
              </a:r>
              <a:r>
                <a:rPr lang="en-US" altLang="he-IL" sz="2000" i="1">
                  <a:cs typeface="Times New Roman (Hebrew)" pitchFamily="18" charset="0"/>
                </a:rPr>
                <a:t>L</a:t>
              </a:r>
              <a:r>
                <a:rPr lang="en-US" altLang="he-IL" sz="2000">
                  <a:cs typeface="Times New Roman (Hebrew)" pitchFamily="18" charset="0"/>
                </a:rPr>
                <a:t> </a:t>
              </a:r>
              <a:r>
                <a:rPr lang="en-US" altLang="he-IL" sz="2000">
                  <a:cs typeface="Times New Roman (Hebrew)" pitchFamily="18" charset="0"/>
                  <a:sym typeface="Symbol" panose="05050102010706020507" pitchFamily="18" charset="2"/>
                </a:rPr>
                <a:t> L</a:t>
              </a:r>
            </a:p>
            <a:p>
              <a:pPr algn="l" eaLnBrk="0" hangingPunct="0"/>
              <a:r>
                <a:rPr lang="en-US" altLang="he-IL" sz="2000">
                  <a:cs typeface="Times New Roman (Hebrew)" pitchFamily="18" charset="0"/>
                </a:rPr>
                <a:t>S•R </a:t>
              </a:r>
              <a:r>
                <a:rPr lang="en-US" altLang="he-IL" sz="2000">
                  <a:cs typeface="Times New Roman (Hebrew)" pitchFamily="18" charset="0"/>
                  <a:sym typeface="Symbol" panose="05050102010706020507" pitchFamily="18" charset="2"/>
                </a:rPr>
                <a:t></a:t>
              </a:r>
              <a:r>
                <a:rPr lang="en-US" altLang="he-IL" sz="2000">
                  <a:cs typeface="Times New Roman (Hebrew)" pitchFamily="18" charset="0"/>
                </a:rPr>
                <a:t> 0,               </a:t>
              </a:r>
              <a:r>
                <a:rPr lang="en-US" altLang="he-IL" sz="2000">
                  <a:cs typeface="Times New Roman (Hebrew)" pitchFamily="18" charset="0"/>
                  <a:sym typeface="Symbol" panose="05050102010706020507" pitchFamily="18" charset="2"/>
                </a:rPr>
                <a:t> </a:t>
              </a:r>
              <a:r>
                <a:rPr lang="en-US" altLang="he-IL" sz="2000" i="1">
                  <a:cs typeface="Times New Roman (Hebrew)" pitchFamily="18" charset="0"/>
                </a:rPr>
                <a:t>R</a:t>
              </a:r>
              <a:r>
                <a:rPr lang="en-US" altLang="he-IL" sz="2000">
                  <a:cs typeface="Times New Roman (Hebrew)" pitchFamily="18" charset="0"/>
                </a:rPr>
                <a:t> </a:t>
              </a:r>
              <a:r>
                <a:rPr lang="en-US" altLang="he-IL" sz="2000">
                  <a:cs typeface="Times New Roman (Hebrew)" pitchFamily="18" charset="0"/>
                  <a:sym typeface="Symbol" panose="05050102010706020507" pitchFamily="18" charset="2"/>
                </a:rPr>
                <a:t> R</a:t>
              </a:r>
            </a:p>
          </p:txBody>
        </p:sp>
      </p:grpSp>
      <p:sp>
        <p:nvSpPr>
          <p:cNvPr id="115723" name="Text Box 11">
            <a:extLst>
              <a:ext uri="{FF2B5EF4-FFF2-40B4-BE49-F238E27FC236}">
                <a16:creationId xmlns:a16="http://schemas.microsoft.com/office/drawing/2014/main" id="{C14567E6-B34B-45D8-A836-05CE40047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8" y="3208339"/>
            <a:ext cx="34804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he-IL" b="1">
                <a:cs typeface="Times New Roman (Hebrew)" pitchFamily="18" charset="0"/>
              </a:rPr>
              <a:t>Linear programming problem:</a:t>
            </a:r>
            <a:endParaRPr lang="en-US" altLang="he-IL" sz="3200" b="1">
              <a:cs typeface="Times New Roman (Hebrew)" pitchFamily="18" charset="0"/>
            </a:endParaRPr>
          </a:p>
        </p:txBody>
      </p:sp>
      <p:grpSp>
        <p:nvGrpSpPr>
          <p:cNvPr id="115724" name="Group 12">
            <a:extLst>
              <a:ext uri="{FF2B5EF4-FFF2-40B4-BE49-F238E27FC236}">
                <a16:creationId xmlns:a16="http://schemas.microsoft.com/office/drawing/2014/main" id="{6C49E94D-819C-48E8-89DF-2B730C3DF99B}"/>
              </a:ext>
            </a:extLst>
          </p:cNvPr>
          <p:cNvGrpSpPr>
            <a:grpSpLocks/>
          </p:cNvGrpSpPr>
          <p:nvPr/>
        </p:nvGrpSpPr>
        <p:grpSpPr bwMode="auto">
          <a:xfrm>
            <a:off x="3224214" y="3933825"/>
            <a:ext cx="6537325" cy="2438400"/>
            <a:chOff x="1200" y="2400"/>
            <a:chExt cx="4118" cy="1536"/>
          </a:xfrm>
        </p:grpSpPr>
        <p:sp>
          <p:nvSpPr>
            <p:cNvPr id="115725" name="Rectangle 13">
              <a:extLst>
                <a:ext uri="{FF2B5EF4-FFF2-40B4-BE49-F238E27FC236}">
                  <a16:creationId xmlns:a16="http://schemas.microsoft.com/office/drawing/2014/main" id="{1174C144-89DC-4F1F-8276-EAC55CE99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00"/>
              <a:ext cx="3744" cy="15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6" name="Text Box 14">
              <a:extLst>
                <a:ext uri="{FF2B5EF4-FFF2-40B4-BE49-F238E27FC236}">
                  <a16:creationId xmlns:a16="http://schemas.microsoft.com/office/drawing/2014/main" id="{06BCC7DE-DF6C-43C4-909B-A800F813D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2400"/>
              <a:ext cx="4118" cy="1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Find_Visible_Cells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(cell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C,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portal sequence P, visible cell set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V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)</a:t>
              </a:r>
            </a:p>
            <a:p>
              <a:pPr algn="l" eaLnBrk="0" hangingPunct="0"/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  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V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=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V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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C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</a:t>
              </a:r>
            </a:p>
            <a:p>
              <a:pPr algn="l" eaLnBrk="0" hangingPunct="0"/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   for each neighbor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N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of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C</a:t>
              </a:r>
              <a:endParaRPr lang="en-US" altLang="he-IL">
                <a:cs typeface="Times New Roman (Hebrew)" pitchFamily="18" charset="0"/>
                <a:sym typeface="Symbol" panose="05050102010706020507" pitchFamily="18" charset="2"/>
              </a:endParaRPr>
            </a:p>
            <a:p>
              <a:pPr algn="l" eaLnBrk="0" hangingPunct="0"/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       for each portal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p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connecting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C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and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N</a:t>
              </a:r>
              <a:endParaRPr lang="en-US" altLang="he-IL">
                <a:cs typeface="Times New Roman (Hebrew)" pitchFamily="18" charset="0"/>
                <a:sym typeface="Symbol" panose="05050102010706020507" pitchFamily="18" charset="2"/>
              </a:endParaRPr>
            </a:p>
            <a:p>
              <a:pPr algn="l" eaLnBrk="0" hangingPunct="0"/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           orient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p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from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C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to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N</a:t>
              </a:r>
              <a:endParaRPr lang="en-US" altLang="he-IL">
                <a:cs typeface="Times New Roman (Hebrew)" pitchFamily="18" charset="0"/>
                <a:sym typeface="Symbol" panose="05050102010706020507" pitchFamily="18" charset="2"/>
              </a:endParaRPr>
            </a:p>
            <a:p>
              <a:pPr algn="l" eaLnBrk="0" hangingPunct="0"/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           P’ = P concatenate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p</a:t>
              </a:r>
              <a:endParaRPr lang="en-US" altLang="he-IL">
                <a:cs typeface="Times New Roman (Hebrew)" pitchFamily="18" charset="0"/>
                <a:sym typeface="Symbol" panose="05050102010706020507" pitchFamily="18" charset="2"/>
              </a:endParaRPr>
            </a:p>
            <a:p>
              <a:pPr algn="l" eaLnBrk="0" hangingPunct="0"/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            if </a:t>
              </a:r>
              <a:r>
                <a:rPr lang="en-US" altLang="he-IL" sz="2000" i="1">
                  <a:cs typeface="Times New Roman (Hebrew)" pitchFamily="18" charset="0"/>
                </a:rPr>
                <a:t>Stabbing</a:t>
              </a:r>
              <a:r>
                <a:rPr lang="en-US" altLang="he-IL" sz="2000">
                  <a:cs typeface="Times New Roman (Hebrew)" pitchFamily="18" charset="0"/>
                </a:rPr>
                <a:t>_</a:t>
              </a:r>
              <a:r>
                <a:rPr lang="en-US" altLang="he-IL" sz="2000" i="1">
                  <a:cs typeface="Times New Roman (Hebrew)" pitchFamily="18" charset="0"/>
                </a:rPr>
                <a:t>Line</a:t>
              </a:r>
              <a:r>
                <a:rPr lang="en-US" altLang="he-IL" sz="2000">
                  <a:cs typeface="Times New Roman (Hebrew)" pitchFamily="18" charset="0"/>
                </a:rPr>
                <a:t>(P’) exists then</a:t>
              </a:r>
            </a:p>
            <a:p>
              <a:pPr algn="l" eaLnBrk="0" hangingPunct="0"/>
              <a:r>
                <a:rPr lang="en-US" altLang="he-IL" sz="2000">
                  <a:cs typeface="Times New Roman (Hebrew)" pitchFamily="18" charset="0"/>
                </a:rPr>
                <a:t>               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Find_Visible_Cells (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N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, P’, </a:t>
              </a:r>
              <a:r>
                <a:rPr lang="en-US" altLang="he-IL" i="1">
                  <a:cs typeface="Times New Roman (Hebrew)" pitchFamily="18" charset="0"/>
                  <a:sym typeface="Symbol" panose="05050102010706020507" pitchFamily="18" charset="2"/>
                </a:rPr>
                <a:t>V</a:t>
              </a:r>
              <a:r>
                <a:rPr lang="en-US" altLang="he-IL">
                  <a:cs typeface="Times New Roman (Hebrew)" pitchFamily="18" charset="0"/>
                  <a:sym typeface="Symbol" panose="05050102010706020507" pitchFamily="18" charset="2"/>
                </a:rPr>
                <a:t>)</a:t>
              </a:r>
            </a:p>
          </p:txBody>
        </p:sp>
      </p:grpSp>
      <p:sp>
        <p:nvSpPr>
          <p:cNvPr id="115727" name="Rectangle 15">
            <a:extLst>
              <a:ext uri="{FF2B5EF4-FFF2-40B4-BE49-F238E27FC236}">
                <a16:creationId xmlns:a16="http://schemas.microsoft.com/office/drawing/2014/main" id="{816E313C-75C7-453D-B689-B8D12F79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048000"/>
            <a:ext cx="76962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3BDEF3F-028F-4E95-B7A9-243055D4D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e-IL" sz="3200"/>
              <a:t>Top View Showing the Recursive</a:t>
            </a:r>
            <a:r>
              <a:rPr lang="en-GB" altLang="he-IL" sz="3200"/>
              <a:t> Clipping of the View Volume</a:t>
            </a:r>
            <a:endParaRPr lang="en-GB" altLang="en-US" sz="3200"/>
          </a:p>
        </p:txBody>
      </p:sp>
      <p:pic>
        <p:nvPicPr>
          <p:cNvPr id="118788" name="Picture 4">
            <a:extLst>
              <a:ext uri="{FF2B5EF4-FFF2-40B4-BE49-F238E27FC236}">
                <a16:creationId xmlns:a16="http://schemas.microsoft.com/office/drawing/2014/main" id="{920F42F2-CD3E-4A50-83B5-04BBA387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791200" cy="46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F607-7761-4254-BFEC-16FAA523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Culling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816E-1B35-4465-B79B-3B5290AC1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will clip against view frustum</a:t>
            </a:r>
          </a:p>
          <a:p>
            <a:r>
              <a:rPr lang="en-US" dirty="0"/>
              <a:t>Hardware will optionally perform </a:t>
            </a:r>
            <a:r>
              <a:rPr lang="en-US" dirty="0" err="1"/>
              <a:t>backface</a:t>
            </a:r>
            <a:r>
              <a:rPr lang="en-US" dirty="0"/>
              <a:t> culling.</a:t>
            </a:r>
          </a:p>
          <a:p>
            <a:r>
              <a:rPr lang="en-US" dirty="0"/>
              <a:t>Hardware will do </a:t>
            </a:r>
            <a:r>
              <a:rPr lang="en-US" dirty="0" err="1"/>
              <a:t>z-Buffer</a:t>
            </a:r>
            <a:r>
              <a:rPr lang="en-US" dirty="0"/>
              <a:t> test for each fragment</a:t>
            </a:r>
          </a:p>
          <a:p>
            <a:r>
              <a:rPr lang="en-US" dirty="0"/>
              <a:t>500,000+ triangles to test</a:t>
            </a:r>
          </a:p>
          <a:p>
            <a:pPr lvl="1"/>
            <a:r>
              <a:rPr lang="en-US" dirty="0"/>
              <a:t>Need to be transformed to the camera space first.</a:t>
            </a:r>
          </a:p>
          <a:p>
            <a:r>
              <a:rPr lang="en-US" dirty="0"/>
              <a:t>10+ million fragments to test</a:t>
            </a:r>
          </a:p>
          <a:p>
            <a:pPr lvl="1"/>
            <a:r>
              <a:rPr lang="en-US" dirty="0"/>
              <a:t>Hardware has a hyper-Z technology</a:t>
            </a:r>
          </a:p>
        </p:txBody>
      </p:sp>
    </p:spTree>
    <p:extLst>
      <p:ext uri="{BB962C8B-B14F-4D97-AF65-F5344CB8AC3E}">
        <p14:creationId xmlns:p14="http://schemas.microsoft.com/office/powerpoint/2010/main" val="190000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BA23C255-C6F3-4D38-A034-FA6021228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Replacing Geometry with Images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8BFBA73-90CF-47E1-AFB5-EB865D4AD0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Algorithm</a:t>
            </a:r>
          </a:p>
          <a:p>
            <a:pPr lvl="1"/>
            <a:r>
              <a:rPr lang="en-US" altLang="en-US"/>
              <a:t>Select subset of model</a:t>
            </a:r>
          </a:p>
          <a:p>
            <a:pPr lvl="1"/>
            <a:r>
              <a:rPr lang="en-US" altLang="en-US"/>
              <a:t>Create image of the subset</a:t>
            </a:r>
          </a:p>
          <a:p>
            <a:pPr lvl="1"/>
            <a:r>
              <a:rPr lang="en-US" altLang="en-US"/>
              <a:t>Cull subset and replace with image</a:t>
            </a:r>
          </a:p>
          <a:p>
            <a:r>
              <a:rPr lang="en-US" altLang="en-US"/>
              <a:t>Why?</a:t>
            </a:r>
          </a:p>
          <a:p>
            <a:pPr lvl="1"/>
            <a:r>
              <a:rPr lang="en-US" altLang="en-US"/>
              <a:t>Image displayed in (approx.) constant time</a:t>
            </a:r>
          </a:p>
          <a:p>
            <a:pPr lvl="1"/>
            <a:r>
              <a:rPr lang="en-US" altLang="en-US"/>
              <a:t>Image reused for several frames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1E31AF2-AD4E-4681-A62D-343298EC0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Portal Images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E1C5884-06A7-4527-A292-32E6FEA7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9651" y="5943600"/>
            <a:ext cx="2479675" cy="685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/>
              <a:t>[Aliaga97]</a:t>
            </a:r>
          </a:p>
        </p:txBody>
      </p:sp>
      <p:grpSp>
        <p:nvGrpSpPr>
          <p:cNvPr id="121860" name="Group 4">
            <a:extLst>
              <a:ext uri="{FF2B5EF4-FFF2-40B4-BE49-F238E27FC236}">
                <a16:creationId xmlns:a16="http://schemas.microsoft.com/office/drawing/2014/main" id="{9AA506F6-073D-4689-9A43-B1D24B395495}"/>
              </a:ext>
            </a:extLst>
          </p:cNvPr>
          <p:cNvGrpSpPr>
            <a:grpSpLocks/>
          </p:cNvGrpSpPr>
          <p:nvPr/>
        </p:nvGrpSpPr>
        <p:grpSpPr bwMode="auto">
          <a:xfrm>
            <a:off x="7900988" y="1508126"/>
            <a:ext cx="2436812" cy="2055813"/>
            <a:chOff x="4011" y="912"/>
            <a:chExt cx="1535" cy="1295"/>
          </a:xfrm>
        </p:grpSpPr>
        <p:pic>
          <p:nvPicPr>
            <p:cNvPr id="121861" name="Picture 5">
              <a:extLst>
                <a:ext uri="{FF2B5EF4-FFF2-40B4-BE49-F238E27FC236}">
                  <a16:creationId xmlns:a16="http://schemas.microsoft.com/office/drawing/2014/main" id="{D4D3387B-B054-4CC4-87D5-DDECAB57B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912"/>
              <a:ext cx="1535" cy="1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2" name="Line 6">
              <a:extLst>
                <a:ext uri="{FF2B5EF4-FFF2-40B4-BE49-F238E27FC236}">
                  <a16:creationId xmlns:a16="http://schemas.microsoft.com/office/drawing/2014/main" id="{9D1C68CC-63A6-4044-8363-4264FE3D6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1296"/>
              <a:ext cx="0" cy="72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3" name="Line 7">
              <a:extLst>
                <a:ext uri="{FF2B5EF4-FFF2-40B4-BE49-F238E27FC236}">
                  <a16:creationId xmlns:a16="http://schemas.microsoft.com/office/drawing/2014/main" id="{6ADD3791-21DF-4852-96B7-2B626CFE1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1" y="1290"/>
              <a:ext cx="0" cy="72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4" name="Line 8">
              <a:extLst>
                <a:ext uri="{FF2B5EF4-FFF2-40B4-BE49-F238E27FC236}">
                  <a16:creationId xmlns:a16="http://schemas.microsoft.com/office/drawing/2014/main" id="{FD45C170-CBE7-4A7A-A425-157BB92FB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32" y="2013"/>
              <a:ext cx="624" cy="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5" name="Line 9">
              <a:extLst>
                <a:ext uri="{FF2B5EF4-FFF2-40B4-BE49-F238E27FC236}">
                  <a16:creationId xmlns:a16="http://schemas.microsoft.com/office/drawing/2014/main" id="{93797406-FC01-41C6-9279-E04974C75C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9" y="1152"/>
              <a:ext cx="128" cy="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Line 10">
              <a:extLst>
                <a:ext uri="{FF2B5EF4-FFF2-40B4-BE49-F238E27FC236}">
                  <a16:creationId xmlns:a16="http://schemas.microsoft.com/office/drawing/2014/main" id="{A2FF6A8C-69F0-4A06-BFD3-198807204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7" y="1200"/>
              <a:ext cx="62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Line 11">
              <a:extLst>
                <a:ext uri="{FF2B5EF4-FFF2-40B4-BE49-F238E27FC236}">
                  <a16:creationId xmlns:a16="http://schemas.microsoft.com/office/drawing/2014/main" id="{8A8EFE69-F9EF-4B5E-9DC5-CA31EB285D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7" y="1152"/>
              <a:ext cx="213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12">
              <a:extLst>
                <a:ext uri="{FF2B5EF4-FFF2-40B4-BE49-F238E27FC236}">
                  <a16:creationId xmlns:a16="http://schemas.microsoft.com/office/drawing/2014/main" id="{6463A164-72BE-494D-B6FB-97EFDACBF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0" y="1152"/>
              <a:ext cx="136" cy="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13">
              <a:extLst>
                <a:ext uri="{FF2B5EF4-FFF2-40B4-BE49-F238E27FC236}">
                  <a16:creationId xmlns:a16="http://schemas.microsoft.com/office/drawing/2014/main" id="{59435657-63EE-455F-AB06-55DE4052D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1" y="1206"/>
              <a:ext cx="82" cy="9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70" name="Freeform 14">
            <a:extLst>
              <a:ext uri="{FF2B5EF4-FFF2-40B4-BE49-F238E27FC236}">
                <a16:creationId xmlns:a16="http://schemas.microsoft.com/office/drawing/2014/main" id="{A7B4A375-7DF1-4E8E-98A2-07C750B7D35F}"/>
              </a:ext>
            </a:extLst>
          </p:cNvPr>
          <p:cNvSpPr>
            <a:spLocks/>
          </p:cNvSpPr>
          <p:nvPr/>
        </p:nvSpPr>
        <p:spPr bwMode="auto">
          <a:xfrm>
            <a:off x="2198689" y="3779839"/>
            <a:ext cx="1552575" cy="1792287"/>
          </a:xfrm>
          <a:custGeom>
            <a:avLst/>
            <a:gdLst>
              <a:gd name="T0" fmla="*/ 0 w 1100"/>
              <a:gd name="T1" fmla="*/ 1128 h 1129"/>
              <a:gd name="T2" fmla="*/ 1099 w 1100"/>
              <a:gd name="T3" fmla="*/ 1128 h 1129"/>
              <a:gd name="T4" fmla="*/ 1099 w 1100"/>
              <a:gd name="T5" fmla="*/ 0 h 1129"/>
              <a:gd name="T6" fmla="*/ 0 w 1100"/>
              <a:gd name="T7" fmla="*/ 0 h 1129"/>
              <a:gd name="T8" fmla="*/ 0 w 1100"/>
              <a:gd name="T9" fmla="*/ 1128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0" h="1129">
                <a:moveTo>
                  <a:pt x="0" y="1128"/>
                </a:moveTo>
                <a:lnTo>
                  <a:pt x="1099" y="1128"/>
                </a:lnTo>
                <a:lnTo>
                  <a:pt x="1099" y="0"/>
                </a:lnTo>
                <a:lnTo>
                  <a:pt x="0" y="0"/>
                </a:lnTo>
                <a:lnTo>
                  <a:pt x="0" y="1128"/>
                </a:lnTo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1" name="Freeform 15">
            <a:extLst>
              <a:ext uri="{FF2B5EF4-FFF2-40B4-BE49-F238E27FC236}">
                <a16:creationId xmlns:a16="http://schemas.microsoft.com/office/drawing/2014/main" id="{01F8E3D9-F2C6-4A9C-8537-86BB55400C92}"/>
              </a:ext>
            </a:extLst>
          </p:cNvPr>
          <p:cNvSpPr>
            <a:spLocks/>
          </p:cNvSpPr>
          <p:nvPr/>
        </p:nvSpPr>
        <p:spPr bwMode="auto">
          <a:xfrm>
            <a:off x="2120900" y="3690939"/>
            <a:ext cx="4217988" cy="90487"/>
          </a:xfrm>
          <a:custGeom>
            <a:avLst/>
            <a:gdLst>
              <a:gd name="T0" fmla="*/ 0 w 2989"/>
              <a:gd name="T1" fmla="*/ 56 h 57"/>
              <a:gd name="T2" fmla="*/ 2988 w 2989"/>
              <a:gd name="T3" fmla="*/ 56 h 57"/>
              <a:gd name="T4" fmla="*/ 2988 w 2989"/>
              <a:gd name="T5" fmla="*/ 0 h 57"/>
              <a:gd name="T6" fmla="*/ 0 w 2989"/>
              <a:gd name="T7" fmla="*/ 0 h 57"/>
              <a:gd name="T8" fmla="*/ 0 w 2989"/>
              <a:gd name="T9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9" h="57">
                <a:moveTo>
                  <a:pt x="0" y="56"/>
                </a:moveTo>
                <a:lnTo>
                  <a:pt x="2988" y="56"/>
                </a:lnTo>
                <a:lnTo>
                  <a:pt x="2988" y="0"/>
                </a:lnTo>
                <a:lnTo>
                  <a:pt x="0" y="0"/>
                </a:lnTo>
                <a:lnTo>
                  <a:pt x="0" y="56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2" name="Freeform 16">
            <a:extLst>
              <a:ext uri="{FF2B5EF4-FFF2-40B4-BE49-F238E27FC236}">
                <a16:creationId xmlns:a16="http://schemas.microsoft.com/office/drawing/2014/main" id="{7A1BF5CA-42B8-4EF0-8E99-642FBE7800F4}"/>
              </a:ext>
            </a:extLst>
          </p:cNvPr>
          <p:cNvSpPr>
            <a:spLocks/>
          </p:cNvSpPr>
          <p:nvPr/>
        </p:nvSpPr>
        <p:spPr bwMode="auto">
          <a:xfrm>
            <a:off x="2120901" y="3779839"/>
            <a:ext cx="79375" cy="2509837"/>
          </a:xfrm>
          <a:custGeom>
            <a:avLst/>
            <a:gdLst>
              <a:gd name="T0" fmla="*/ 0 w 56"/>
              <a:gd name="T1" fmla="*/ 0 h 1581"/>
              <a:gd name="T2" fmla="*/ 0 w 56"/>
              <a:gd name="T3" fmla="*/ 1580 h 1581"/>
              <a:gd name="T4" fmla="*/ 55 w 56"/>
              <a:gd name="T5" fmla="*/ 1580 h 1581"/>
              <a:gd name="T6" fmla="*/ 55 w 56"/>
              <a:gd name="T7" fmla="*/ 0 h 1581"/>
              <a:gd name="T8" fmla="*/ 0 w 56"/>
              <a:gd name="T9" fmla="*/ 0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1581">
                <a:moveTo>
                  <a:pt x="0" y="0"/>
                </a:moveTo>
                <a:lnTo>
                  <a:pt x="0" y="1580"/>
                </a:lnTo>
                <a:lnTo>
                  <a:pt x="55" y="1580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3" name="Freeform 17">
            <a:extLst>
              <a:ext uri="{FF2B5EF4-FFF2-40B4-BE49-F238E27FC236}">
                <a16:creationId xmlns:a16="http://schemas.microsoft.com/office/drawing/2014/main" id="{0FF9AD88-5698-43B5-90E8-1D4AC7E1F904}"/>
              </a:ext>
            </a:extLst>
          </p:cNvPr>
          <p:cNvSpPr>
            <a:spLocks/>
          </p:cNvSpPr>
          <p:nvPr/>
        </p:nvSpPr>
        <p:spPr bwMode="auto">
          <a:xfrm>
            <a:off x="2120901" y="5526089"/>
            <a:ext cx="1751013" cy="92075"/>
          </a:xfrm>
          <a:custGeom>
            <a:avLst/>
            <a:gdLst>
              <a:gd name="T0" fmla="*/ 0 w 1241"/>
              <a:gd name="T1" fmla="*/ 57 h 58"/>
              <a:gd name="T2" fmla="*/ 1240 w 1241"/>
              <a:gd name="T3" fmla="*/ 57 h 58"/>
              <a:gd name="T4" fmla="*/ 1240 w 1241"/>
              <a:gd name="T5" fmla="*/ 0 h 58"/>
              <a:gd name="T6" fmla="*/ 0 w 1241"/>
              <a:gd name="T7" fmla="*/ 0 h 58"/>
              <a:gd name="T8" fmla="*/ 0 w 1241"/>
              <a:gd name="T9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1" h="58">
                <a:moveTo>
                  <a:pt x="0" y="57"/>
                </a:moveTo>
                <a:lnTo>
                  <a:pt x="1240" y="57"/>
                </a:lnTo>
                <a:lnTo>
                  <a:pt x="1240" y="0"/>
                </a:lnTo>
                <a:lnTo>
                  <a:pt x="0" y="0"/>
                </a:lnTo>
                <a:lnTo>
                  <a:pt x="0" y="57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4" name="Freeform 18">
            <a:extLst>
              <a:ext uri="{FF2B5EF4-FFF2-40B4-BE49-F238E27FC236}">
                <a16:creationId xmlns:a16="http://schemas.microsoft.com/office/drawing/2014/main" id="{E9CD0F86-3F78-4BBD-A606-4AD3A2CD312E}"/>
              </a:ext>
            </a:extLst>
          </p:cNvPr>
          <p:cNvSpPr>
            <a:spLocks/>
          </p:cNvSpPr>
          <p:nvPr/>
        </p:nvSpPr>
        <p:spPr bwMode="auto">
          <a:xfrm>
            <a:off x="2757488" y="2259013"/>
            <a:ext cx="4775200" cy="88900"/>
          </a:xfrm>
          <a:custGeom>
            <a:avLst/>
            <a:gdLst>
              <a:gd name="T0" fmla="*/ 0 w 3384"/>
              <a:gd name="T1" fmla="*/ 55 h 56"/>
              <a:gd name="T2" fmla="*/ 3383 w 3384"/>
              <a:gd name="T3" fmla="*/ 55 h 56"/>
              <a:gd name="T4" fmla="*/ 3383 w 3384"/>
              <a:gd name="T5" fmla="*/ 0 h 56"/>
              <a:gd name="T6" fmla="*/ 0 w 3384"/>
              <a:gd name="T7" fmla="*/ 0 h 56"/>
              <a:gd name="T8" fmla="*/ 0 w 3384"/>
              <a:gd name="T9" fmla="*/ 5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4" h="56">
                <a:moveTo>
                  <a:pt x="0" y="55"/>
                </a:moveTo>
                <a:lnTo>
                  <a:pt x="3383" y="55"/>
                </a:lnTo>
                <a:lnTo>
                  <a:pt x="3383" y="0"/>
                </a:lnTo>
                <a:lnTo>
                  <a:pt x="0" y="0"/>
                </a:lnTo>
                <a:lnTo>
                  <a:pt x="0" y="55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5" name="Freeform 19">
            <a:extLst>
              <a:ext uri="{FF2B5EF4-FFF2-40B4-BE49-F238E27FC236}">
                <a16:creationId xmlns:a16="http://schemas.microsoft.com/office/drawing/2014/main" id="{7F436F11-DFEB-4914-B271-7FF29C95EC57}"/>
              </a:ext>
            </a:extLst>
          </p:cNvPr>
          <p:cNvSpPr>
            <a:spLocks/>
          </p:cNvSpPr>
          <p:nvPr/>
        </p:nvSpPr>
        <p:spPr bwMode="auto">
          <a:xfrm>
            <a:off x="2757489" y="3241675"/>
            <a:ext cx="79375" cy="539750"/>
          </a:xfrm>
          <a:custGeom>
            <a:avLst/>
            <a:gdLst>
              <a:gd name="T0" fmla="*/ 0 w 56"/>
              <a:gd name="T1" fmla="*/ 0 h 340"/>
              <a:gd name="T2" fmla="*/ 0 w 56"/>
              <a:gd name="T3" fmla="*/ 339 h 340"/>
              <a:gd name="T4" fmla="*/ 55 w 56"/>
              <a:gd name="T5" fmla="*/ 339 h 340"/>
              <a:gd name="T6" fmla="*/ 55 w 56"/>
              <a:gd name="T7" fmla="*/ 0 h 340"/>
              <a:gd name="T8" fmla="*/ 0 w 56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40">
                <a:moveTo>
                  <a:pt x="0" y="0"/>
                </a:moveTo>
                <a:lnTo>
                  <a:pt x="0" y="339"/>
                </a:lnTo>
                <a:lnTo>
                  <a:pt x="55" y="339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6" name="Freeform 20">
            <a:extLst>
              <a:ext uri="{FF2B5EF4-FFF2-40B4-BE49-F238E27FC236}">
                <a16:creationId xmlns:a16="http://schemas.microsoft.com/office/drawing/2014/main" id="{A2D4077D-C7F7-4F7A-9DAF-5ABB13C47FF8}"/>
              </a:ext>
            </a:extLst>
          </p:cNvPr>
          <p:cNvSpPr>
            <a:spLocks/>
          </p:cNvSpPr>
          <p:nvPr/>
        </p:nvSpPr>
        <p:spPr bwMode="auto">
          <a:xfrm>
            <a:off x="3711576" y="5033963"/>
            <a:ext cx="80963" cy="584200"/>
          </a:xfrm>
          <a:custGeom>
            <a:avLst/>
            <a:gdLst>
              <a:gd name="T0" fmla="*/ 0 w 57"/>
              <a:gd name="T1" fmla="*/ 0 h 368"/>
              <a:gd name="T2" fmla="*/ 0 w 57"/>
              <a:gd name="T3" fmla="*/ 367 h 368"/>
              <a:gd name="T4" fmla="*/ 56 w 57"/>
              <a:gd name="T5" fmla="*/ 367 h 368"/>
              <a:gd name="T6" fmla="*/ 56 w 57"/>
              <a:gd name="T7" fmla="*/ 0 h 368"/>
              <a:gd name="T8" fmla="*/ 0 w 57"/>
              <a:gd name="T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68">
                <a:moveTo>
                  <a:pt x="0" y="0"/>
                </a:moveTo>
                <a:lnTo>
                  <a:pt x="0" y="367"/>
                </a:lnTo>
                <a:lnTo>
                  <a:pt x="56" y="367"/>
                </a:lnTo>
                <a:lnTo>
                  <a:pt x="5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7" name="Freeform 21">
            <a:extLst>
              <a:ext uri="{FF2B5EF4-FFF2-40B4-BE49-F238E27FC236}">
                <a16:creationId xmlns:a16="http://schemas.microsoft.com/office/drawing/2014/main" id="{EE65BBC2-F853-40E2-B65F-5E4C2C554D90}"/>
              </a:ext>
            </a:extLst>
          </p:cNvPr>
          <p:cNvSpPr>
            <a:spLocks/>
          </p:cNvSpPr>
          <p:nvPr/>
        </p:nvSpPr>
        <p:spPr bwMode="auto">
          <a:xfrm>
            <a:off x="3711576" y="3779838"/>
            <a:ext cx="80963" cy="538162"/>
          </a:xfrm>
          <a:custGeom>
            <a:avLst/>
            <a:gdLst>
              <a:gd name="T0" fmla="*/ 0 w 57"/>
              <a:gd name="T1" fmla="*/ 0 h 339"/>
              <a:gd name="T2" fmla="*/ 0 w 57"/>
              <a:gd name="T3" fmla="*/ 338 h 339"/>
              <a:gd name="T4" fmla="*/ 56 w 57"/>
              <a:gd name="T5" fmla="*/ 338 h 339"/>
              <a:gd name="T6" fmla="*/ 56 w 57"/>
              <a:gd name="T7" fmla="*/ 0 h 339"/>
              <a:gd name="T8" fmla="*/ 0 w 57"/>
              <a:gd name="T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339">
                <a:moveTo>
                  <a:pt x="0" y="0"/>
                </a:moveTo>
                <a:lnTo>
                  <a:pt x="0" y="338"/>
                </a:lnTo>
                <a:lnTo>
                  <a:pt x="56" y="338"/>
                </a:lnTo>
                <a:lnTo>
                  <a:pt x="56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8" name="Freeform 22">
            <a:extLst>
              <a:ext uri="{FF2B5EF4-FFF2-40B4-BE49-F238E27FC236}">
                <a16:creationId xmlns:a16="http://schemas.microsoft.com/office/drawing/2014/main" id="{881CDC21-F133-4C15-BF84-1602C66DA1DD}"/>
              </a:ext>
            </a:extLst>
          </p:cNvPr>
          <p:cNvSpPr>
            <a:spLocks/>
          </p:cNvSpPr>
          <p:nvPr/>
        </p:nvSpPr>
        <p:spPr bwMode="auto">
          <a:xfrm>
            <a:off x="2120900" y="6199189"/>
            <a:ext cx="2387600" cy="90487"/>
          </a:xfrm>
          <a:custGeom>
            <a:avLst/>
            <a:gdLst>
              <a:gd name="T0" fmla="*/ 0 w 1692"/>
              <a:gd name="T1" fmla="*/ 56 h 57"/>
              <a:gd name="T2" fmla="*/ 1691 w 1692"/>
              <a:gd name="T3" fmla="*/ 56 h 57"/>
              <a:gd name="T4" fmla="*/ 1691 w 1692"/>
              <a:gd name="T5" fmla="*/ 0 h 57"/>
              <a:gd name="T6" fmla="*/ 0 w 1692"/>
              <a:gd name="T7" fmla="*/ 0 h 57"/>
              <a:gd name="T8" fmla="*/ 0 w 1692"/>
              <a:gd name="T9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2" h="57">
                <a:moveTo>
                  <a:pt x="0" y="56"/>
                </a:moveTo>
                <a:lnTo>
                  <a:pt x="1691" y="56"/>
                </a:lnTo>
                <a:lnTo>
                  <a:pt x="1691" y="0"/>
                </a:lnTo>
                <a:lnTo>
                  <a:pt x="0" y="0"/>
                </a:lnTo>
                <a:lnTo>
                  <a:pt x="0" y="56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Freeform 23">
            <a:extLst>
              <a:ext uri="{FF2B5EF4-FFF2-40B4-BE49-F238E27FC236}">
                <a16:creationId xmlns:a16="http://schemas.microsoft.com/office/drawing/2014/main" id="{7B659FCC-9A7D-455A-95F0-C9262608CDCC}"/>
              </a:ext>
            </a:extLst>
          </p:cNvPr>
          <p:cNvSpPr>
            <a:spLocks/>
          </p:cNvSpPr>
          <p:nvPr/>
        </p:nvSpPr>
        <p:spPr bwMode="auto">
          <a:xfrm>
            <a:off x="4427538" y="5033963"/>
            <a:ext cx="80962" cy="1255712"/>
          </a:xfrm>
          <a:custGeom>
            <a:avLst/>
            <a:gdLst>
              <a:gd name="T0" fmla="*/ 0 w 58"/>
              <a:gd name="T1" fmla="*/ 0 h 791"/>
              <a:gd name="T2" fmla="*/ 0 w 58"/>
              <a:gd name="T3" fmla="*/ 790 h 791"/>
              <a:gd name="T4" fmla="*/ 57 w 58"/>
              <a:gd name="T5" fmla="*/ 790 h 791"/>
              <a:gd name="T6" fmla="*/ 57 w 58"/>
              <a:gd name="T7" fmla="*/ 0 h 791"/>
              <a:gd name="T8" fmla="*/ 0 w 58"/>
              <a:gd name="T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791">
                <a:moveTo>
                  <a:pt x="0" y="0"/>
                </a:moveTo>
                <a:lnTo>
                  <a:pt x="0" y="790"/>
                </a:lnTo>
                <a:lnTo>
                  <a:pt x="57" y="790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0" name="Freeform 24">
            <a:extLst>
              <a:ext uri="{FF2B5EF4-FFF2-40B4-BE49-F238E27FC236}">
                <a16:creationId xmlns:a16="http://schemas.microsoft.com/office/drawing/2014/main" id="{E8C8A543-4F34-487E-B03F-1A8702F6E707}"/>
              </a:ext>
            </a:extLst>
          </p:cNvPr>
          <p:cNvSpPr>
            <a:spLocks/>
          </p:cNvSpPr>
          <p:nvPr/>
        </p:nvSpPr>
        <p:spPr bwMode="auto">
          <a:xfrm>
            <a:off x="4427538" y="3779838"/>
            <a:ext cx="80962" cy="450850"/>
          </a:xfrm>
          <a:custGeom>
            <a:avLst/>
            <a:gdLst>
              <a:gd name="T0" fmla="*/ 0 w 58"/>
              <a:gd name="T1" fmla="*/ 0 h 284"/>
              <a:gd name="T2" fmla="*/ 0 w 58"/>
              <a:gd name="T3" fmla="*/ 283 h 284"/>
              <a:gd name="T4" fmla="*/ 57 w 58"/>
              <a:gd name="T5" fmla="*/ 283 h 284"/>
              <a:gd name="T6" fmla="*/ 57 w 58"/>
              <a:gd name="T7" fmla="*/ 0 h 284"/>
              <a:gd name="T8" fmla="*/ 0 w 58"/>
              <a:gd name="T9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284">
                <a:moveTo>
                  <a:pt x="0" y="0"/>
                </a:moveTo>
                <a:lnTo>
                  <a:pt x="0" y="283"/>
                </a:lnTo>
                <a:lnTo>
                  <a:pt x="57" y="28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1" name="Freeform 25">
            <a:extLst>
              <a:ext uri="{FF2B5EF4-FFF2-40B4-BE49-F238E27FC236}">
                <a16:creationId xmlns:a16="http://schemas.microsoft.com/office/drawing/2014/main" id="{F41ADDC7-1177-462F-83FF-6815638FD3CB}"/>
              </a:ext>
            </a:extLst>
          </p:cNvPr>
          <p:cNvSpPr>
            <a:spLocks/>
          </p:cNvSpPr>
          <p:nvPr/>
        </p:nvSpPr>
        <p:spPr bwMode="auto">
          <a:xfrm>
            <a:off x="4267201" y="5526089"/>
            <a:ext cx="4538663" cy="92075"/>
          </a:xfrm>
          <a:custGeom>
            <a:avLst/>
            <a:gdLst>
              <a:gd name="T0" fmla="*/ 0 w 3216"/>
              <a:gd name="T1" fmla="*/ 57 h 58"/>
              <a:gd name="T2" fmla="*/ 3215 w 3216"/>
              <a:gd name="T3" fmla="*/ 57 h 58"/>
              <a:gd name="T4" fmla="*/ 3215 w 3216"/>
              <a:gd name="T5" fmla="*/ 0 h 58"/>
              <a:gd name="T6" fmla="*/ 0 w 3216"/>
              <a:gd name="T7" fmla="*/ 0 h 58"/>
              <a:gd name="T8" fmla="*/ 0 w 3216"/>
              <a:gd name="T9" fmla="*/ 5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6" h="58">
                <a:moveTo>
                  <a:pt x="0" y="57"/>
                </a:moveTo>
                <a:lnTo>
                  <a:pt x="3215" y="57"/>
                </a:lnTo>
                <a:lnTo>
                  <a:pt x="3215" y="0"/>
                </a:lnTo>
                <a:lnTo>
                  <a:pt x="0" y="0"/>
                </a:lnTo>
                <a:lnTo>
                  <a:pt x="0" y="57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2" name="Freeform 26">
            <a:extLst>
              <a:ext uri="{FF2B5EF4-FFF2-40B4-BE49-F238E27FC236}">
                <a16:creationId xmlns:a16="http://schemas.microsoft.com/office/drawing/2014/main" id="{4F2ECDC2-2911-4F85-94B6-D79706A57464}"/>
              </a:ext>
            </a:extLst>
          </p:cNvPr>
          <p:cNvSpPr>
            <a:spLocks/>
          </p:cNvSpPr>
          <p:nvPr/>
        </p:nvSpPr>
        <p:spPr bwMode="auto">
          <a:xfrm>
            <a:off x="8723313" y="3690939"/>
            <a:ext cx="82550" cy="1927225"/>
          </a:xfrm>
          <a:custGeom>
            <a:avLst/>
            <a:gdLst>
              <a:gd name="T0" fmla="*/ 0 w 58"/>
              <a:gd name="T1" fmla="*/ 0 h 1214"/>
              <a:gd name="T2" fmla="*/ 0 w 58"/>
              <a:gd name="T3" fmla="*/ 1213 h 1214"/>
              <a:gd name="T4" fmla="*/ 57 w 58"/>
              <a:gd name="T5" fmla="*/ 1213 h 1214"/>
              <a:gd name="T6" fmla="*/ 57 w 58"/>
              <a:gd name="T7" fmla="*/ 0 h 1214"/>
              <a:gd name="T8" fmla="*/ 0 w 58"/>
              <a:gd name="T9" fmla="*/ 0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14">
                <a:moveTo>
                  <a:pt x="0" y="0"/>
                </a:moveTo>
                <a:lnTo>
                  <a:pt x="0" y="1213"/>
                </a:lnTo>
                <a:lnTo>
                  <a:pt x="57" y="1213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3" name="Freeform 27">
            <a:extLst>
              <a:ext uri="{FF2B5EF4-FFF2-40B4-BE49-F238E27FC236}">
                <a16:creationId xmlns:a16="http://schemas.microsoft.com/office/drawing/2014/main" id="{BBCF11ED-5315-454C-966B-90A1AD60ABC3}"/>
              </a:ext>
            </a:extLst>
          </p:cNvPr>
          <p:cNvSpPr>
            <a:spLocks/>
          </p:cNvSpPr>
          <p:nvPr/>
        </p:nvSpPr>
        <p:spPr bwMode="auto">
          <a:xfrm>
            <a:off x="6894513" y="3690939"/>
            <a:ext cx="1871662" cy="90487"/>
          </a:xfrm>
          <a:custGeom>
            <a:avLst/>
            <a:gdLst>
              <a:gd name="T0" fmla="*/ 0 w 1326"/>
              <a:gd name="T1" fmla="*/ 56 h 57"/>
              <a:gd name="T2" fmla="*/ 1325 w 1326"/>
              <a:gd name="T3" fmla="*/ 56 h 57"/>
              <a:gd name="T4" fmla="*/ 1325 w 1326"/>
              <a:gd name="T5" fmla="*/ 0 h 57"/>
              <a:gd name="T6" fmla="*/ 0 w 1326"/>
              <a:gd name="T7" fmla="*/ 0 h 57"/>
              <a:gd name="T8" fmla="*/ 0 w 1326"/>
              <a:gd name="T9" fmla="*/ 5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6" h="57">
                <a:moveTo>
                  <a:pt x="0" y="56"/>
                </a:moveTo>
                <a:lnTo>
                  <a:pt x="1325" y="56"/>
                </a:lnTo>
                <a:lnTo>
                  <a:pt x="1325" y="0"/>
                </a:lnTo>
                <a:lnTo>
                  <a:pt x="0" y="0"/>
                </a:lnTo>
                <a:lnTo>
                  <a:pt x="0" y="56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4" name="Freeform 28">
            <a:extLst>
              <a:ext uri="{FF2B5EF4-FFF2-40B4-BE49-F238E27FC236}">
                <a16:creationId xmlns:a16="http://schemas.microsoft.com/office/drawing/2014/main" id="{B74D3641-9557-4D84-B1F4-3CD230DA1C72}"/>
              </a:ext>
            </a:extLst>
          </p:cNvPr>
          <p:cNvSpPr>
            <a:spLocks/>
          </p:cNvSpPr>
          <p:nvPr/>
        </p:nvSpPr>
        <p:spPr bwMode="auto">
          <a:xfrm>
            <a:off x="7451726" y="2259013"/>
            <a:ext cx="80963" cy="1433512"/>
          </a:xfrm>
          <a:custGeom>
            <a:avLst/>
            <a:gdLst>
              <a:gd name="T0" fmla="*/ 0 w 58"/>
              <a:gd name="T1" fmla="*/ 0 h 903"/>
              <a:gd name="T2" fmla="*/ 0 w 58"/>
              <a:gd name="T3" fmla="*/ 902 h 903"/>
              <a:gd name="T4" fmla="*/ 57 w 58"/>
              <a:gd name="T5" fmla="*/ 902 h 903"/>
              <a:gd name="T6" fmla="*/ 57 w 58"/>
              <a:gd name="T7" fmla="*/ 0 h 903"/>
              <a:gd name="T8" fmla="*/ 0 w 58"/>
              <a:gd name="T9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903">
                <a:moveTo>
                  <a:pt x="0" y="0"/>
                </a:moveTo>
                <a:lnTo>
                  <a:pt x="0" y="902"/>
                </a:lnTo>
                <a:lnTo>
                  <a:pt x="57" y="902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5" name="Freeform 29">
            <a:extLst>
              <a:ext uri="{FF2B5EF4-FFF2-40B4-BE49-F238E27FC236}">
                <a16:creationId xmlns:a16="http://schemas.microsoft.com/office/drawing/2014/main" id="{4ED15F75-207A-4A7C-AB7B-722C439D0790}"/>
              </a:ext>
            </a:extLst>
          </p:cNvPr>
          <p:cNvSpPr>
            <a:spLocks/>
          </p:cNvSpPr>
          <p:nvPr/>
        </p:nvSpPr>
        <p:spPr bwMode="auto">
          <a:xfrm>
            <a:off x="5935664" y="2303463"/>
            <a:ext cx="77787" cy="404812"/>
          </a:xfrm>
          <a:custGeom>
            <a:avLst/>
            <a:gdLst>
              <a:gd name="T0" fmla="*/ 0 w 56"/>
              <a:gd name="T1" fmla="*/ 0 h 255"/>
              <a:gd name="T2" fmla="*/ 0 w 56"/>
              <a:gd name="T3" fmla="*/ 254 h 255"/>
              <a:gd name="T4" fmla="*/ 55 w 56"/>
              <a:gd name="T5" fmla="*/ 254 h 255"/>
              <a:gd name="T6" fmla="*/ 55 w 56"/>
              <a:gd name="T7" fmla="*/ 0 h 255"/>
              <a:gd name="T8" fmla="*/ 0 w 56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55">
                <a:moveTo>
                  <a:pt x="0" y="0"/>
                </a:moveTo>
                <a:lnTo>
                  <a:pt x="0" y="254"/>
                </a:lnTo>
                <a:lnTo>
                  <a:pt x="55" y="254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6" name="Freeform 30">
            <a:extLst>
              <a:ext uri="{FF2B5EF4-FFF2-40B4-BE49-F238E27FC236}">
                <a16:creationId xmlns:a16="http://schemas.microsoft.com/office/drawing/2014/main" id="{EAB1CAEB-DF36-4F04-8A3E-16084970B927}"/>
              </a:ext>
            </a:extLst>
          </p:cNvPr>
          <p:cNvSpPr>
            <a:spLocks/>
          </p:cNvSpPr>
          <p:nvPr/>
        </p:nvSpPr>
        <p:spPr bwMode="auto">
          <a:xfrm>
            <a:off x="7451726" y="3779838"/>
            <a:ext cx="80963" cy="538162"/>
          </a:xfrm>
          <a:custGeom>
            <a:avLst/>
            <a:gdLst>
              <a:gd name="T0" fmla="*/ 0 w 58"/>
              <a:gd name="T1" fmla="*/ 0 h 339"/>
              <a:gd name="T2" fmla="*/ 0 w 58"/>
              <a:gd name="T3" fmla="*/ 338 h 339"/>
              <a:gd name="T4" fmla="*/ 57 w 58"/>
              <a:gd name="T5" fmla="*/ 338 h 339"/>
              <a:gd name="T6" fmla="*/ 57 w 58"/>
              <a:gd name="T7" fmla="*/ 0 h 339"/>
              <a:gd name="T8" fmla="*/ 0 w 58"/>
              <a:gd name="T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9">
                <a:moveTo>
                  <a:pt x="0" y="0"/>
                </a:moveTo>
                <a:lnTo>
                  <a:pt x="0" y="338"/>
                </a:lnTo>
                <a:lnTo>
                  <a:pt x="57" y="338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7" name="Freeform 31">
            <a:extLst>
              <a:ext uri="{FF2B5EF4-FFF2-40B4-BE49-F238E27FC236}">
                <a16:creationId xmlns:a16="http://schemas.microsoft.com/office/drawing/2014/main" id="{A90E6629-3BFC-42F3-8E59-041B73E4F50E}"/>
              </a:ext>
            </a:extLst>
          </p:cNvPr>
          <p:cNvSpPr>
            <a:spLocks/>
          </p:cNvSpPr>
          <p:nvPr/>
        </p:nvSpPr>
        <p:spPr bwMode="auto">
          <a:xfrm>
            <a:off x="7451726" y="5033963"/>
            <a:ext cx="80963" cy="538162"/>
          </a:xfrm>
          <a:custGeom>
            <a:avLst/>
            <a:gdLst>
              <a:gd name="T0" fmla="*/ 0 w 58"/>
              <a:gd name="T1" fmla="*/ 0 h 339"/>
              <a:gd name="T2" fmla="*/ 0 w 58"/>
              <a:gd name="T3" fmla="*/ 338 h 339"/>
              <a:gd name="T4" fmla="*/ 57 w 58"/>
              <a:gd name="T5" fmla="*/ 338 h 339"/>
              <a:gd name="T6" fmla="*/ 57 w 58"/>
              <a:gd name="T7" fmla="*/ 0 h 339"/>
              <a:gd name="T8" fmla="*/ 0 w 58"/>
              <a:gd name="T9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39">
                <a:moveTo>
                  <a:pt x="0" y="0"/>
                </a:moveTo>
                <a:lnTo>
                  <a:pt x="0" y="338"/>
                </a:lnTo>
                <a:lnTo>
                  <a:pt x="57" y="338"/>
                </a:lnTo>
                <a:lnTo>
                  <a:pt x="57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8" name="Freeform 32">
            <a:extLst>
              <a:ext uri="{FF2B5EF4-FFF2-40B4-BE49-F238E27FC236}">
                <a16:creationId xmlns:a16="http://schemas.microsoft.com/office/drawing/2014/main" id="{4FB74003-780C-41D0-AA2A-C7B3688D4E00}"/>
              </a:ext>
            </a:extLst>
          </p:cNvPr>
          <p:cNvSpPr>
            <a:spLocks/>
          </p:cNvSpPr>
          <p:nvPr/>
        </p:nvSpPr>
        <p:spPr bwMode="auto">
          <a:xfrm>
            <a:off x="5929314" y="3243263"/>
            <a:ext cx="77787" cy="450850"/>
          </a:xfrm>
          <a:custGeom>
            <a:avLst/>
            <a:gdLst>
              <a:gd name="T0" fmla="*/ 0 w 56"/>
              <a:gd name="T1" fmla="*/ 0 h 284"/>
              <a:gd name="T2" fmla="*/ 0 w 56"/>
              <a:gd name="T3" fmla="*/ 283 h 284"/>
              <a:gd name="T4" fmla="*/ 55 w 56"/>
              <a:gd name="T5" fmla="*/ 283 h 284"/>
              <a:gd name="T6" fmla="*/ 55 w 56"/>
              <a:gd name="T7" fmla="*/ 0 h 284"/>
              <a:gd name="T8" fmla="*/ 0 w 56"/>
              <a:gd name="T9" fmla="*/ 0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84">
                <a:moveTo>
                  <a:pt x="0" y="0"/>
                </a:moveTo>
                <a:lnTo>
                  <a:pt x="0" y="283"/>
                </a:lnTo>
                <a:lnTo>
                  <a:pt x="55" y="283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9" name="Freeform 33">
            <a:extLst>
              <a:ext uri="{FF2B5EF4-FFF2-40B4-BE49-F238E27FC236}">
                <a16:creationId xmlns:a16="http://schemas.microsoft.com/office/drawing/2014/main" id="{2DB72D6A-A3BB-4BD7-890C-56542EB499DC}"/>
              </a:ext>
            </a:extLst>
          </p:cNvPr>
          <p:cNvSpPr>
            <a:spLocks/>
          </p:cNvSpPr>
          <p:nvPr/>
        </p:nvSpPr>
        <p:spPr bwMode="auto">
          <a:xfrm>
            <a:off x="2716213" y="4610100"/>
            <a:ext cx="120650" cy="133350"/>
          </a:xfrm>
          <a:custGeom>
            <a:avLst/>
            <a:gdLst>
              <a:gd name="T0" fmla="*/ 0 w 85"/>
              <a:gd name="T1" fmla="*/ 41 h 84"/>
              <a:gd name="T2" fmla="*/ 3 w 85"/>
              <a:gd name="T3" fmla="*/ 28 h 84"/>
              <a:gd name="T4" fmla="*/ 11 w 85"/>
              <a:gd name="T5" fmla="*/ 14 h 84"/>
              <a:gd name="T6" fmla="*/ 21 w 85"/>
              <a:gd name="T7" fmla="*/ 5 h 84"/>
              <a:gd name="T8" fmla="*/ 35 w 85"/>
              <a:gd name="T9" fmla="*/ 0 h 84"/>
              <a:gd name="T10" fmla="*/ 50 w 85"/>
              <a:gd name="T11" fmla="*/ 0 h 84"/>
              <a:gd name="T12" fmla="*/ 63 w 85"/>
              <a:gd name="T13" fmla="*/ 5 h 84"/>
              <a:gd name="T14" fmla="*/ 75 w 85"/>
              <a:gd name="T15" fmla="*/ 14 h 84"/>
              <a:gd name="T16" fmla="*/ 83 w 85"/>
              <a:gd name="T17" fmla="*/ 28 h 84"/>
              <a:gd name="T18" fmla="*/ 84 w 85"/>
              <a:gd name="T19" fmla="*/ 41 h 84"/>
              <a:gd name="T20" fmla="*/ 83 w 85"/>
              <a:gd name="T21" fmla="*/ 56 h 84"/>
              <a:gd name="T22" fmla="*/ 75 w 85"/>
              <a:gd name="T23" fmla="*/ 68 h 84"/>
              <a:gd name="T24" fmla="*/ 63 w 85"/>
              <a:gd name="T25" fmla="*/ 79 h 84"/>
              <a:gd name="T26" fmla="*/ 50 w 85"/>
              <a:gd name="T27" fmla="*/ 83 h 84"/>
              <a:gd name="T28" fmla="*/ 35 w 85"/>
              <a:gd name="T29" fmla="*/ 83 h 84"/>
              <a:gd name="T30" fmla="*/ 21 w 85"/>
              <a:gd name="T31" fmla="*/ 79 h 84"/>
              <a:gd name="T32" fmla="*/ 11 w 85"/>
              <a:gd name="T33" fmla="*/ 68 h 84"/>
              <a:gd name="T34" fmla="*/ 3 w 85"/>
              <a:gd name="T35" fmla="*/ 56 h 84"/>
              <a:gd name="T36" fmla="*/ 0 w 85"/>
              <a:gd name="T37" fmla="*/ 4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5" h="84">
                <a:moveTo>
                  <a:pt x="0" y="41"/>
                </a:moveTo>
                <a:lnTo>
                  <a:pt x="3" y="28"/>
                </a:lnTo>
                <a:lnTo>
                  <a:pt x="11" y="14"/>
                </a:lnTo>
                <a:lnTo>
                  <a:pt x="21" y="5"/>
                </a:lnTo>
                <a:lnTo>
                  <a:pt x="35" y="0"/>
                </a:lnTo>
                <a:lnTo>
                  <a:pt x="50" y="0"/>
                </a:lnTo>
                <a:lnTo>
                  <a:pt x="63" y="5"/>
                </a:lnTo>
                <a:lnTo>
                  <a:pt x="75" y="14"/>
                </a:lnTo>
                <a:lnTo>
                  <a:pt x="83" y="28"/>
                </a:lnTo>
                <a:lnTo>
                  <a:pt x="84" y="41"/>
                </a:lnTo>
                <a:lnTo>
                  <a:pt x="83" y="56"/>
                </a:lnTo>
                <a:lnTo>
                  <a:pt x="75" y="68"/>
                </a:lnTo>
                <a:lnTo>
                  <a:pt x="63" y="79"/>
                </a:lnTo>
                <a:lnTo>
                  <a:pt x="50" y="83"/>
                </a:lnTo>
                <a:lnTo>
                  <a:pt x="35" y="83"/>
                </a:lnTo>
                <a:lnTo>
                  <a:pt x="21" y="79"/>
                </a:lnTo>
                <a:lnTo>
                  <a:pt x="11" y="68"/>
                </a:lnTo>
                <a:lnTo>
                  <a:pt x="3" y="56"/>
                </a:lnTo>
                <a:lnTo>
                  <a:pt x="0" y="41"/>
                </a:lnTo>
              </a:path>
            </a:pathLst>
          </a:custGeom>
          <a:solidFill>
            <a:schemeClr val="hlink"/>
          </a:solidFill>
          <a:ln w="508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0" name="Freeform 34">
            <a:extLst>
              <a:ext uri="{FF2B5EF4-FFF2-40B4-BE49-F238E27FC236}">
                <a16:creationId xmlns:a16="http://schemas.microsoft.com/office/drawing/2014/main" id="{C0EA22E0-AFDD-435E-BA61-88AFECFF4F22}"/>
              </a:ext>
            </a:extLst>
          </p:cNvPr>
          <p:cNvSpPr>
            <a:spLocks/>
          </p:cNvSpPr>
          <p:nvPr/>
        </p:nvSpPr>
        <p:spPr bwMode="auto">
          <a:xfrm>
            <a:off x="2757489" y="2346326"/>
            <a:ext cx="79375" cy="404813"/>
          </a:xfrm>
          <a:custGeom>
            <a:avLst/>
            <a:gdLst>
              <a:gd name="T0" fmla="*/ 0 w 56"/>
              <a:gd name="T1" fmla="*/ 0 h 255"/>
              <a:gd name="T2" fmla="*/ 0 w 56"/>
              <a:gd name="T3" fmla="*/ 254 h 255"/>
              <a:gd name="T4" fmla="*/ 55 w 56"/>
              <a:gd name="T5" fmla="*/ 254 h 255"/>
              <a:gd name="T6" fmla="*/ 55 w 56"/>
              <a:gd name="T7" fmla="*/ 0 h 255"/>
              <a:gd name="T8" fmla="*/ 0 w 56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55">
                <a:moveTo>
                  <a:pt x="0" y="0"/>
                </a:moveTo>
                <a:lnTo>
                  <a:pt x="0" y="254"/>
                </a:lnTo>
                <a:lnTo>
                  <a:pt x="55" y="254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1" name="Freeform 35">
            <a:extLst>
              <a:ext uri="{FF2B5EF4-FFF2-40B4-BE49-F238E27FC236}">
                <a16:creationId xmlns:a16="http://schemas.microsoft.com/office/drawing/2014/main" id="{3E43E5E5-01A0-44A8-B9A9-2A7352E663A6}"/>
              </a:ext>
            </a:extLst>
          </p:cNvPr>
          <p:cNvSpPr>
            <a:spLocks/>
          </p:cNvSpPr>
          <p:nvPr/>
        </p:nvSpPr>
        <p:spPr bwMode="auto">
          <a:xfrm>
            <a:off x="3714751" y="4275138"/>
            <a:ext cx="74613" cy="774700"/>
          </a:xfrm>
          <a:custGeom>
            <a:avLst/>
            <a:gdLst>
              <a:gd name="T0" fmla="*/ 0 w 56"/>
              <a:gd name="T1" fmla="*/ 0 h 255"/>
              <a:gd name="T2" fmla="*/ 0 w 56"/>
              <a:gd name="T3" fmla="*/ 254 h 255"/>
              <a:gd name="T4" fmla="*/ 55 w 56"/>
              <a:gd name="T5" fmla="*/ 254 h 255"/>
              <a:gd name="T6" fmla="*/ 55 w 56"/>
              <a:gd name="T7" fmla="*/ 0 h 255"/>
              <a:gd name="T8" fmla="*/ 0 w 56"/>
              <a:gd name="T9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255">
                <a:moveTo>
                  <a:pt x="0" y="0"/>
                </a:moveTo>
                <a:lnTo>
                  <a:pt x="0" y="254"/>
                </a:lnTo>
                <a:lnTo>
                  <a:pt x="55" y="254"/>
                </a:lnTo>
                <a:lnTo>
                  <a:pt x="55" y="0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92" name="Line 36">
            <a:extLst>
              <a:ext uri="{FF2B5EF4-FFF2-40B4-BE49-F238E27FC236}">
                <a16:creationId xmlns:a16="http://schemas.microsoft.com/office/drawing/2014/main" id="{748D7A06-4194-4698-AC17-A104197235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9713" y="2497138"/>
            <a:ext cx="5237162" cy="22034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93" name="Line 37">
            <a:extLst>
              <a:ext uri="{FF2B5EF4-FFF2-40B4-BE49-F238E27FC236}">
                <a16:creationId xmlns:a16="http://schemas.microsoft.com/office/drawing/2014/main" id="{D12A0797-E2CB-4719-8111-97830E2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9713" y="4700589"/>
            <a:ext cx="5065712" cy="17113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582EC2A7-D5A3-4C07-B7B1-F91DCF59B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Portal Images</a:t>
            </a:r>
          </a:p>
        </p:txBody>
      </p:sp>
      <p:sp>
        <p:nvSpPr>
          <p:cNvPr id="122883" name="Line 3">
            <a:extLst>
              <a:ext uri="{FF2B5EF4-FFF2-40B4-BE49-F238E27FC236}">
                <a16:creationId xmlns:a16="http://schemas.microsoft.com/office/drawing/2014/main" id="{13550140-FD41-42F5-9AD9-968C1D755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0" y="6324600"/>
            <a:ext cx="3308350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84" name="Line 4">
            <a:extLst>
              <a:ext uri="{FF2B5EF4-FFF2-40B4-BE49-F238E27FC236}">
                <a16:creationId xmlns:a16="http://schemas.microsoft.com/office/drawing/2014/main" id="{1EA7217A-F6BB-4C77-9DC5-27656A748B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8263" y="5105400"/>
            <a:ext cx="0" cy="121920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85" name="Line 5">
            <a:extLst>
              <a:ext uri="{FF2B5EF4-FFF2-40B4-BE49-F238E27FC236}">
                <a16:creationId xmlns:a16="http://schemas.microsoft.com/office/drawing/2014/main" id="{D62EACFA-0EC0-42EC-823F-00282B3ED0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8263" y="2133600"/>
            <a:ext cx="0" cy="129540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86" name="Line 6">
            <a:extLst>
              <a:ext uri="{FF2B5EF4-FFF2-40B4-BE49-F238E27FC236}">
                <a16:creationId xmlns:a16="http://schemas.microsoft.com/office/drawing/2014/main" id="{0F90EC22-5D42-4890-B13A-F566D66406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0" y="2133600"/>
            <a:ext cx="3308350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87" name="Line 7">
            <a:extLst>
              <a:ext uri="{FF2B5EF4-FFF2-40B4-BE49-F238E27FC236}">
                <a16:creationId xmlns:a16="http://schemas.microsoft.com/office/drawing/2014/main" id="{D46DFB24-3806-4695-AD07-C035B11C1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75" y="3352800"/>
            <a:ext cx="0" cy="1752600"/>
          </a:xfrm>
          <a:prstGeom prst="line">
            <a:avLst/>
          </a:prstGeom>
          <a:noFill/>
          <a:ln w="1016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88" name="Line 8">
            <a:extLst>
              <a:ext uri="{FF2B5EF4-FFF2-40B4-BE49-F238E27FC236}">
                <a16:creationId xmlns:a16="http://schemas.microsoft.com/office/drawing/2014/main" id="{EEB827DE-FC60-4C0F-8BC7-CBBD904F6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00" y="2133600"/>
            <a:ext cx="0" cy="419100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89" name="Text Box 9">
            <a:extLst>
              <a:ext uri="{FF2B5EF4-FFF2-40B4-BE49-F238E27FC236}">
                <a16:creationId xmlns:a16="http://schemas.microsoft.com/office/drawing/2014/main" id="{36C673F4-5B84-4EF8-95DE-D40C6C2FD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4" y="45720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b="1">
                <a:latin typeface="Arial" panose="020B0604020202020204" pitchFamily="34" charset="0"/>
              </a:rPr>
              <a:t>portal</a:t>
            </a:r>
          </a:p>
        </p:txBody>
      </p:sp>
      <p:sp>
        <p:nvSpPr>
          <p:cNvPr id="122890" name="Line 10">
            <a:extLst>
              <a:ext uri="{FF2B5EF4-FFF2-40B4-BE49-F238E27FC236}">
                <a16:creationId xmlns:a16="http://schemas.microsoft.com/office/drawing/2014/main" id="{6C7F940E-A200-47CD-82F1-503345A4C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6175" y="5105400"/>
            <a:ext cx="338138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91" name="Line 11">
            <a:extLst>
              <a:ext uri="{FF2B5EF4-FFF2-40B4-BE49-F238E27FC236}">
                <a16:creationId xmlns:a16="http://schemas.microsoft.com/office/drawing/2014/main" id="{44318530-7F34-40D4-BE4F-7878663199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6175" y="3352800"/>
            <a:ext cx="338138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36721604-CF2B-4154-A652-2B910227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4800600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b="1">
                <a:latin typeface="Arial" panose="020B0604020202020204" pitchFamily="34" charset="0"/>
              </a:rPr>
              <a:t>eye</a:t>
            </a:r>
          </a:p>
        </p:txBody>
      </p:sp>
      <p:sp>
        <p:nvSpPr>
          <p:cNvPr id="122893" name="Text Box 13">
            <a:extLst>
              <a:ext uri="{FF2B5EF4-FFF2-40B4-BE49-F238E27FC236}">
                <a16:creationId xmlns:a16="http://schemas.microsoft.com/office/drawing/2014/main" id="{C939E432-A3D7-4EBC-AF58-F5BC36172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1" y="2722564"/>
            <a:ext cx="33194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Ideal portal image would be one sampled from the current eye position</a:t>
            </a:r>
          </a:p>
        </p:txBody>
      </p:sp>
      <p:grpSp>
        <p:nvGrpSpPr>
          <p:cNvPr id="122894" name="Group 14">
            <a:extLst>
              <a:ext uri="{FF2B5EF4-FFF2-40B4-BE49-F238E27FC236}">
                <a16:creationId xmlns:a16="http://schemas.microsoft.com/office/drawing/2014/main" id="{251CC372-3FCA-444D-AE85-601548B08E2E}"/>
              </a:ext>
            </a:extLst>
          </p:cNvPr>
          <p:cNvGrpSpPr>
            <a:grpSpLocks/>
          </p:cNvGrpSpPr>
          <p:nvPr/>
        </p:nvGrpSpPr>
        <p:grpSpPr bwMode="auto">
          <a:xfrm>
            <a:off x="5983289" y="4343400"/>
            <a:ext cx="403225" cy="457200"/>
            <a:chOff x="2594" y="2976"/>
            <a:chExt cx="334" cy="432"/>
          </a:xfrm>
        </p:grpSpPr>
        <p:sp>
          <p:nvSpPr>
            <p:cNvPr id="122895" name="Line 15">
              <a:extLst>
                <a:ext uri="{FF2B5EF4-FFF2-40B4-BE49-F238E27FC236}">
                  <a16:creationId xmlns:a16="http://schemas.microsoft.com/office/drawing/2014/main" id="{4FA109B9-E9E8-467E-B3F8-E67437A13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4" y="2976"/>
              <a:ext cx="334" cy="24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Line 16">
              <a:extLst>
                <a:ext uri="{FF2B5EF4-FFF2-40B4-BE49-F238E27FC236}">
                  <a16:creationId xmlns:a16="http://schemas.microsoft.com/office/drawing/2014/main" id="{E40DFCCB-F587-4611-ABCC-34D5F9815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3223"/>
              <a:ext cx="334" cy="18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7" name="Arc 17">
              <a:extLst>
                <a:ext uri="{FF2B5EF4-FFF2-40B4-BE49-F238E27FC236}">
                  <a16:creationId xmlns:a16="http://schemas.microsoft.com/office/drawing/2014/main" id="{AC02B72B-03E3-41E0-9F98-30B235230D0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729" y="3037"/>
              <a:ext cx="143" cy="355"/>
            </a:xfrm>
            <a:custGeom>
              <a:avLst/>
              <a:gdLst>
                <a:gd name="G0" fmla="+- 21600 0 0"/>
                <a:gd name="G1" fmla="+- 20296 0 0"/>
                <a:gd name="G2" fmla="+- 21600 0 0"/>
                <a:gd name="T0" fmla="*/ 17236 w 21600"/>
                <a:gd name="T1" fmla="*/ 41450 h 41450"/>
                <a:gd name="T2" fmla="*/ 14208 w 21600"/>
                <a:gd name="T3" fmla="*/ 0 h 41450"/>
                <a:gd name="T4" fmla="*/ 21600 w 21600"/>
                <a:gd name="T5" fmla="*/ 20296 h 4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450" fill="none" extrusionOk="0">
                  <a:moveTo>
                    <a:pt x="17235" y="41450"/>
                  </a:moveTo>
                  <a:cubicBezTo>
                    <a:pt x="7199" y="39380"/>
                    <a:pt x="0" y="30543"/>
                    <a:pt x="0" y="20296"/>
                  </a:cubicBezTo>
                  <a:cubicBezTo>
                    <a:pt x="0" y="11217"/>
                    <a:pt x="5677" y="3107"/>
                    <a:pt x="14208" y="0"/>
                  </a:cubicBezTo>
                </a:path>
                <a:path w="21600" h="41450" stroke="0" extrusionOk="0">
                  <a:moveTo>
                    <a:pt x="17235" y="41450"/>
                  </a:moveTo>
                  <a:cubicBezTo>
                    <a:pt x="7199" y="39380"/>
                    <a:pt x="0" y="30543"/>
                    <a:pt x="0" y="20296"/>
                  </a:cubicBezTo>
                  <a:cubicBezTo>
                    <a:pt x="0" y="11217"/>
                    <a:pt x="5677" y="3107"/>
                    <a:pt x="14208" y="0"/>
                  </a:cubicBezTo>
                  <a:lnTo>
                    <a:pt x="21600" y="20296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8" name="Oval 18">
              <a:extLst>
                <a:ext uri="{FF2B5EF4-FFF2-40B4-BE49-F238E27FC236}">
                  <a16:creationId xmlns:a16="http://schemas.microsoft.com/office/drawing/2014/main" id="{1FDAE262-3959-47FB-ACDF-93356001A0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2784" y="3120"/>
              <a:ext cx="96" cy="14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round/>
              <a:headEnd type="none" w="sm" len="sm"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9" name="Line 19">
            <a:extLst>
              <a:ext uri="{FF2B5EF4-FFF2-40B4-BE49-F238E27FC236}">
                <a16:creationId xmlns:a16="http://schemas.microsoft.com/office/drawing/2014/main" id="{2F943633-DE04-4E2E-8820-9BCF125B8D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4191000"/>
            <a:ext cx="1219200" cy="381000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 type="none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E516947-5460-49FF-836F-7034F6D54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Portal Images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8130B1F8-A6F9-4C12-A24E-7B172F924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2286000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b="1">
                <a:latin typeface="Arial" panose="020B0604020202020204" pitchFamily="34" charset="0"/>
              </a:rPr>
              <a:t>Reference COPs</a:t>
            </a:r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D3C88BB1-F99D-49F6-8F54-436F5372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2849564"/>
            <a:ext cx="33861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/>
              <a:t>Display one of a large number of pre-computed images (~120)</a:t>
            </a:r>
          </a:p>
        </p:txBody>
      </p:sp>
      <p:grpSp>
        <p:nvGrpSpPr>
          <p:cNvPr id="123909" name="Group 5">
            <a:extLst>
              <a:ext uri="{FF2B5EF4-FFF2-40B4-BE49-F238E27FC236}">
                <a16:creationId xmlns:a16="http://schemas.microsoft.com/office/drawing/2014/main" id="{ED63DC8C-B8E0-496C-902C-3E944E51C315}"/>
              </a:ext>
            </a:extLst>
          </p:cNvPr>
          <p:cNvGrpSpPr>
            <a:grpSpLocks/>
          </p:cNvGrpSpPr>
          <p:nvPr/>
        </p:nvGrpSpPr>
        <p:grpSpPr bwMode="auto">
          <a:xfrm>
            <a:off x="6115050" y="2133600"/>
            <a:ext cx="3536950" cy="4191000"/>
            <a:chOff x="3254" y="1344"/>
            <a:chExt cx="2506" cy="2640"/>
          </a:xfrm>
        </p:grpSpPr>
        <p:sp>
          <p:nvSpPr>
            <p:cNvPr id="123910" name="Line 6">
              <a:extLst>
                <a:ext uri="{FF2B5EF4-FFF2-40B4-BE49-F238E27FC236}">
                  <a16:creationId xmlns:a16="http://schemas.microsoft.com/office/drawing/2014/main" id="{129F9307-06A0-438C-B1C3-CC4CFC2D3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6" y="3984"/>
              <a:ext cx="2344" cy="0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1" name="Line 7">
              <a:extLst>
                <a:ext uri="{FF2B5EF4-FFF2-40B4-BE49-F238E27FC236}">
                  <a16:creationId xmlns:a16="http://schemas.microsoft.com/office/drawing/2014/main" id="{EA009C9F-C197-431D-A074-3BF021D88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3216"/>
              <a:ext cx="0" cy="768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2" name="Line 8">
              <a:extLst>
                <a:ext uri="{FF2B5EF4-FFF2-40B4-BE49-F238E27FC236}">
                  <a16:creationId xmlns:a16="http://schemas.microsoft.com/office/drawing/2014/main" id="{9119B04A-4BD2-42EE-83E9-4E05B513D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1344"/>
              <a:ext cx="0" cy="816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3" name="Line 9">
              <a:extLst>
                <a:ext uri="{FF2B5EF4-FFF2-40B4-BE49-F238E27FC236}">
                  <a16:creationId xmlns:a16="http://schemas.microsoft.com/office/drawing/2014/main" id="{F3E52602-52C0-4832-83CE-3A41DB3F9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6" y="1344"/>
              <a:ext cx="2344" cy="0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4" name="Line 10">
              <a:extLst>
                <a:ext uri="{FF2B5EF4-FFF2-40B4-BE49-F238E27FC236}">
                  <a16:creationId xmlns:a16="http://schemas.microsoft.com/office/drawing/2014/main" id="{B4897F47-5AF9-42EF-A111-5ADD07BBD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6" y="2112"/>
              <a:ext cx="0" cy="1104"/>
            </a:xfrm>
            <a:prstGeom prst="line">
              <a:avLst/>
            </a:prstGeom>
            <a:noFill/>
            <a:ln w="1016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5" name="Line 11">
              <a:extLst>
                <a:ext uri="{FF2B5EF4-FFF2-40B4-BE49-F238E27FC236}">
                  <a16:creationId xmlns:a16="http://schemas.microsoft.com/office/drawing/2014/main" id="{B47ABA2A-7E20-433F-A2EB-09DF8EA57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0" y="1344"/>
              <a:ext cx="0" cy="2640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6" name="Text Box 12">
              <a:extLst>
                <a:ext uri="{FF2B5EF4-FFF2-40B4-BE49-F238E27FC236}">
                  <a16:creationId xmlns:a16="http://schemas.microsoft.com/office/drawing/2014/main" id="{431AA541-A9C6-4073-A8B6-41368C123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" y="2880"/>
              <a:ext cx="5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 type="none" w="sm" len="sm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b="1">
                  <a:latin typeface="Arial" panose="020B0604020202020204" pitchFamily="34" charset="0"/>
                </a:rPr>
                <a:t>portal</a:t>
              </a:r>
            </a:p>
          </p:txBody>
        </p:sp>
        <p:sp>
          <p:nvSpPr>
            <p:cNvPr id="123917" name="Line 13">
              <a:extLst>
                <a:ext uri="{FF2B5EF4-FFF2-40B4-BE49-F238E27FC236}">
                  <a16:creationId xmlns:a16="http://schemas.microsoft.com/office/drawing/2014/main" id="{92E9701D-79F1-4D39-A25F-9A50AECCFE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2" y="3216"/>
              <a:ext cx="240" cy="0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8" name="Line 14">
              <a:extLst>
                <a:ext uri="{FF2B5EF4-FFF2-40B4-BE49-F238E27FC236}">
                  <a16:creationId xmlns:a16="http://schemas.microsoft.com/office/drawing/2014/main" id="{41755460-FBF7-4857-B3C1-488FFCDCD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2" y="2112"/>
              <a:ext cx="240" cy="0"/>
            </a:xfrm>
            <a:prstGeom prst="line">
              <a:avLst/>
            </a:prstGeom>
            <a:noFill/>
            <a:ln w="57150">
              <a:solidFill>
                <a:srgbClr val="CECE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3919" name="Line 15">
              <a:extLst>
                <a:ext uri="{FF2B5EF4-FFF2-40B4-BE49-F238E27FC236}">
                  <a16:creationId xmlns:a16="http://schemas.microsoft.com/office/drawing/2014/main" id="{FA2C5D1F-A20E-445C-A5F2-8371C1F0BD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803039">
              <a:off x="3415" y="3093"/>
              <a:ext cx="430" cy="10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0" name="Line 16">
              <a:extLst>
                <a:ext uri="{FF2B5EF4-FFF2-40B4-BE49-F238E27FC236}">
                  <a16:creationId xmlns:a16="http://schemas.microsoft.com/office/drawing/2014/main" id="{CB7F0C7E-709F-4DAF-AC21-FA399E26E5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068826">
              <a:off x="3523" y="3225"/>
              <a:ext cx="429" cy="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1" name="Line 17">
              <a:extLst>
                <a:ext uri="{FF2B5EF4-FFF2-40B4-BE49-F238E27FC236}">
                  <a16:creationId xmlns:a16="http://schemas.microsoft.com/office/drawing/2014/main" id="{C23EF180-F353-49D2-B4AE-CA2CC62763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342379">
              <a:off x="3456" y="3212"/>
              <a:ext cx="449" cy="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2" name="Line 18">
              <a:extLst>
                <a:ext uri="{FF2B5EF4-FFF2-40B4-BE49-F238E27FC236}">
                  <a16:creationId xmlns:a16="http://schemas.microsoft.com/office/drawing/2014/main" id="{F556FBEB-A15B-489D-B234-95E807F8E9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257621" flipV="1">
              <a:off x="3588" y="3297"/>
              <a:ext cx="425" cy="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3" name="Line 19">
              <a:extLst>
                <a:ext uri="{FF2B5EF4-FFF2-40B4-BE49-F238E27FC236}">
                  <a16:creationId xmlns:a16="http://schemas.microsoft.com/office/drawing/2014/main" id="{CE34DBAF-C14C-4264-A54C-F28A81310D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4128745">
              <a:off x="3663" y="3337"/>
              <a:ext cx="420" cy="1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4" name="Line 20">
              <a:extLst>
                <a:ext uri="{FF2B5EF4-FFF2-40B4-BE49-F238E27FC236}">
                  <a16:creationId xmlns:a16="http://schemas.microsoft.com/office/drawing/2014/main" id="{F3CF8996-6768-4797-B5C4-B75CBC8C52D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743120">
              <a:off x="3814" y="3419"/>
              <a:ext cx="428" cy="10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5" name="Line 21">
              <a:extLst>
                <a:ext uri="{FF2B5EF4-FFF2-40B4-BE49-F238E27FC236}">
                  <a16:creationId xmlns:a16="http://schemas.microsoft.com/office/drawing/2014/main" id="{8629FB86-0C4C-4CA5-B51B-099DD1D3ADE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68085">
              <a:off x="3730" y="3430"/>
              <a:ext cx="438" cy="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6" name="Line 22">
              <a:extLst>
                <a:ext uri="{FF2B5EF4-FFF2-40B4-BE49-F238E27FC236}">
                  <a16:creationId xmlns:a16="http://schemas.microsoft.com/office/drawing/2014/main" id="{1ABEE7FB-E8C8-4FCE-9D05-48506F517C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445378">
              <a:off x="3284" y="2778"/>
              <a:ext cx="430" cy="10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7" name="Line 23">
              <a:extLst>
                <a:ext uri="{FF2B5EF4-FFF2-40B4-BE49-F238E27FC236}">
                  <a16:creationId xmlns:a16="http://schemas.microsoft.com/office/drawing/2014/main" id="{5410A3E8-F143-4C52-B2D2-EDC0077E19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9426487">
              <a:off x="3332" y="2934"/>
              <a:ext cx="429" cy="11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Line 24">
              <a:extLst>
                <a:ext uri="{FF2B5EF4-FFF2-40B4-BE49-F238E27FC236}">
                  <a16:creationId xmlns:a16="http://schemas.microsoft.com/office/drawing/2014/main" id="{F733D767-24AA-44B1-9E0E-EDA2C7125C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4718">
              <a:off x="3297" y="2911"/>
              <a:ext cx="442" cy="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Line 25">
              <a:extLst>
                <a:ext uri="{FF2B5EF4-FFF2-40B4-BE49-F238E27FC236}">
                  <a16:creationId xmlns:a16="http://schemas.microsoft.com/office/drawing/2014/main" id="{55AC2E92-998F-4311-B9C1-97543D7B3B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615282" flipV="1">
              <a:off x="3371" y="3028"/>
              <a:ext cx="432" cy="8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Line 26">
              <a:extLst>
                <a:ext uri="{FF2B5EF4-FFF2-40B4-BE49-F238E27FC236}">
                  <a16:creationId xmlns:a16="http://schemas.microsoft.com/office/drawing/2014/main" id="{A5847124-0220-413F-8A6A-32C4A5670F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9516">
              <a:off x="3273" y="2439"/>
              <a:ext cx="440" cy="9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Line 27">
              <a:extLst>
                <a:ext uri="{FF2B5EF4-FFF2-40B4-BE49-F238E27FC236}">
                  <a16:creationId xmlns:a16="http://schemas.microsoft.com/office/drawing/2014/main" id="{9D5515C0-97ED-4671-900A-5FEEF93DF0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852347">
              <a:off x="3263" y="2599"/>
              <a:ext cx="429" cy="11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Line 28">
              <a:extLst>
                <a:ext uri="{FF2B5EF4-FFF2-40B4-BE49-F238E27FC236}">
                  <a16:creationId xmlns:a16="http://schemas.microsoft.com/office/drawing/2014/main" id="{0D85C051-09CB-4A69-8068-61CE02E74E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41143" flipV="1">
              <a:off x="3254" y="2561"/>
              <a:ext cx="452" cy="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Line 29">
              <a:extLst>
                <a:ext uri="{FF2B5EF4-FFF2-40B4-BE49-F238E27FC236}">
                  <a16:creationId xmlns:a16="http://schemas.microsoft.com/office/drawing/2014/main" id="{FBD59682-160D-41F0-95B1-469F775F86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441143" flipV="1">
              <a:off x="3265" y="2699"/>
              <a:ext cx="435" cy="8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4" name="Line 30">
              <a:extLst>
                <a:ext uri="{FF2B5EF4-FFF2-40B4-BE49-F238E27FC236}">
                  <a16:creationId xmlns:a16="http://schemas.microsoft.com/office/drawing/2014/main" id="{521B9624-C0EE-4056-94F2-F0FB6852C2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2635">
              <a:off x="3409" y="2124"/>
              <a:ext cx="430" cy="10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5" name="Line 31">
              <a:extLst>
                <a:ext uri="{FF2B5EF4-FFF2-40B4-BE49-F238E27FC236}">
                  <a16:creationId xmlns:a16="http://schemas.microsoft.com/office/drawing/2014/main" id="{A4250341-FF49-471B-A182-D8BB343A9C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984500">
              <a:off x="3332" y="2264"/>
              <a:ext cx="426" cy="11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6" name="Line 32">
              <a:extLst>
                <a:ext uri="{FF2B5EF4-FFF2-40B4-BE49-F238E27FC236}">
                  <a16:creationId xmlns:a16="http://schemas.microsoft.com/office/drawing/2014/main" id="{F2751B14-3E16-4290-9969-7115A5A0B1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73294">
              <a:off x="3360" y="2244"/>
              <a:ext cx="441" cy="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7" name="Line 33">
              <a:extLst>
                <a:ext uri="{FF2B5EF4-FFF2-40B4-BE49-F238E27FC236}">
                  <a16:creationId xmlns:a16="http://schemas.microsoft.com/office/drawing/2014/main" id="{1B73FC12-E26A-44EA-8472-A7A0C7D07F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73294" flipV="1">
              <a:off x="3290" y="2363"/>
              <a:ext cx="444" cy="7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8" name="Line 34">
              <a:extLst>
                <a:ext uri="{FF2B5EF4-FFF2-40B4-BE49-F238E27FC236}">
                  <a16:creationId xmlns:a16="http://schemas.microsoft.com/office/drawing/2014/main" id="{E72D7AAF-2509-47BE-93AF-E9CCC093340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359270">
              <a:off x="3512" y="1985"/>
              <a:ext cx="433" cy="11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9" name="Line 35">
              <a:extLst>
                <a:ext uri="{FF2B5EF4-FFF2-40B4-BE49-F238E27FC236}">
                  <a16:creationId xmlns:a16="http://schemas.microsoft.com/office/drawing/2014/main" id="{6728536C-C56D-4894-9C3A-970CD78758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487404">
              <a:off x="3649" y="1868"/>
              <a:ext cx="431" cy="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0" name="Line 36">
              <a:extLst>
                <a:ext uri="{FF2B5EF4-FFF2-40B4-BE49-F238E27FC236}">
                  <a16:creationId xmlns:a16="http://schemas.microsoft.com/office/drawing/2014/main" id="{CAEF829A-D35E-45D0-9AF5-B1219C5DD9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48064">
              <a:off x="3570" y="1973"/>
              <a:ext cx="448" cy="1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1" name="Line 37">
              <a:extLst>
                <a:ext uri="{FF2B5EF4-FFF2-40B4-BE49-F238E27FC236}">
                  <a16:creationId xmlns:a16="http://schemas.microsoft.com/office/drawing/2014/main" id="{10A719C6-B1E7-4A0D-AC56-525BA172F20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948064" flipV="1">
              <a:off x="3457" y="2062"/>
              <a:ext cx="434" cy="8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2" name="Line 38">
              <a:extLst>
                <a:ext uri="{FF2B5EF4-FFF2-40B4-BE49-F238E27FC236}">
                  <a16:creationId xmlns:a16="http://schemas.microsoft.com/office/drawing/2014/main" id="{7FE9C6C9-0747-46CE-9110-59CC35DD3F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175952">
              <a:off x="3807" y="1795"/>
              <a:ext cx="425" cy="10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3" name="Line 39">
              <a:extLst>
                <a:ext uri="{FF2B5EF4-FFF2-40B4-BE49-F238E27FC236}">
                  <a16:creationId xmlns:a16="http://schemas.microsoft.com/office/drawing/2014/main" id="{0505B913-DB55-472B-A334-88E44C234A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3636611">
              <a:off x="3718" y="1872"/>
              <a:ext cx="449" cy="1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oval" w="sm" len="sm"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77005AC2-58C4-42B2-A808-0C3FEB072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Portal Images</a:t>
            </a:r>
          </a:p>
        </p:txBody>
      </p:sp>
      <p:grpSp>
        <p:nvGrpSpPr>
          <p:cNvPr id="124931" name="Group 3">
            <a:extLst>
              <a:ext uri="{FF2B5EF4-FFF2-40B4-BE49-F238E27FC236}">
                <a16:creationId xmlns:a16="http://schemas.microsoft.com/office/drawing/2014/main" id="{DE4ADFF6-2912-4A04-B23F-570848B5FFB3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213351" y="3722688"/>
            <a:ext cx="3173412" cy="1058863"/>
            <a:chOff x="5335" y="6207"/>
            <a:chExt cx="10996" cy="4125"/>
          </a:xfrm>
        </p:grpSpPr>
        <p:sp>
          <p:nvSpPr>
            <p:cNvPr id="124932" name="Line 4">
              <a:extLst>
                <a:ext uri="{FF2B5EF4-FFF2-40B4-BE49-F238E27FC236}">
                  <a16:creationId xmlns:a16="http://schemas.microsoft.com/office/drawing/2014/main" id="{B3B15E7C-CE08-4D64-919D-B17F69DE98F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270328" flipV="1">
              <a:off x="5335" y="6207"/>
              <a:ext cx="2321" cy="84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933" name="Line 5">
              <a:extLst>
                <a:ext uri="{FF2B5EF4-FFF2-40B4-BE49-F238E27FC236}">
                  <a16:creationId xmlns:a16="http://schemas.microsoft.com/office/drawing/2014/main" id="{42F17676-D2C2-4A75-B86F-7C42F0C2418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270328" flipV="1">
              <a:off x="6969" y="7354"/>
              <a:ext cx="1688" cy="16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934" name="Line 6">
              <a:extLst>
                <a:ext uri="{FF2B5EF4-FFF2-40B4-BE49-F238E27FC236}">
                  <a16:creationId xmlns:a16="http://schemas.microsoft.com/office/drawing/2014/main" id="{27420CB7-CE70-4D92-B559-A9BB9FB052F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21270328" flipV="1">
              <a:off x="9392" y="8011"/>
              <a:ext cx="844" cy="232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935" name="Line 7">
              <a:extLst>
                <a:ext uri="{FF2B5EF4-FFF2-40B4-BE49-F238E27FC236}">
                  <a16:creationId xmlns:a16="http://schemas.microsoft.com/office/drawing/2014/main" id="{06520FE3-522B-4C34-B9E2-220CB576F56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63193" flipH="1" flipV="1">
              <a:off x="14039" y="6407"/>
              <a:ext cx="2292" cy="59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936" name="Line 8">
              <a:extLst>
                <a:ext uri="{FF2B5EF4-FFF2-40B4-BE49-F238E27FC236}">
                  <a16:creationId xmlns:a16="http://schemas.microsoft.com/office/drawing/2014/main" id="{6DE4450A-18AE-4C8A-BB77-823764A7667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63193" flipH="1" flipV="1">
              <a:off x="12898" y="7438"/>
              <a:ext cx="1748" cy="160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4937" name="Line 9">
              <a:extLst>
                <a:ext uri="{FF2B5EF4-FFF2-40B4-BE49-F238E27FC236}">
                  <a16:creationId xmlns:a16="http://schemas.microsoft.com/office/drawing/2014/main" id="{1188FA76-6585-419D-B172-B9A120DFB9A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63193" flipH="1" flipV="1">
              <a:off x="11381" y="8030"/>
              <a:ext cx="1070" cy="229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oval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24938" name="Line 10">
            <a:extLst>
              <a:ext uri="{FF2B5EF4-FFF2-40B4-BE49-F238E27FC236}">
                <a16:creationId xmlns:a16="http://schemas.microsoft.com/office/drawing/2014/main" id="{81AE1972-3A93-49B7-8953-30867F5AC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0" y="6324600"/>
            <a:ext cx="3308350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39" name="Line 11">
            <a:extLst>
              <a:ext uri="{FF2B5EF4-FFF2-40B4-BE49-F238E27FC236}">
                <a16:creationId xmlns:a16="http://schemas.microsoft.com/office/drawing/2014/main" id="{BFAD0F3C-118F-41AD-984B-B7C7D67E9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8263" y="5105400"/>
            <a:ext cx="0" cy="121920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0" name="Line 12">
            <a:extLst>
              <a:ext uri="{FF2B5EF4-FFF2-40B4-BE49-F238E27FC236}">
                <a16:creationId xmlns:a16="http://schemas.microsoft.com/office/drawing/2014/main" id="{DD6C7BCD-BF2D-44A9-AA19-F423C47177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8263" y="2133600"/>
            <a:ext cx="0" cy="129540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1" name="Line 13">
            <a:extLst>
              <a:ext uri="{FF2B5EF4-FFF2-40B4-BE49-F238E27FC236}">
                <a16:creationId xmlns:a16="http://schemas.microsoft.com/office/drawing/2014/main" id="{1354ED9B-1B2E-44C3-A0AA-BE7D228F7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50" y="2133600"/>
            <a:ext cx="3308350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2" name="Line 14">
            <a:extLst>
              <a:ext uri="{FF2B5EF4-FFF2-40B4-BE49-F238E27FC236}">
                <a16:creationId xmlns:a16="http://schemas.microsoft.com/office/drawing/2014/main" id="{7DDD3E6F-D510-4CB9-B8C6-09DFF8D00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75" y="3352800"/>
            <a:ext cx="0" cy="1752600"/>
          </a:xfrm>
          <a:prstGeom prst="line">
            <a:avLst/>
          </a:prstGeom>
          <a:noFill/>
          <a:ln w="1016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3" name="Line 15">
            <a:extLst>
              <a:ext uri="{FF2B5EF4-FFF2-40B4-BE49-F238E27FC236}">
                <a16:creationId xmlns:a16="http://schemas.microsoft.com/office/drawing/2014/main" id="{4525D8AA-6FBE-46E9-9729-FC812C172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2000" y="2133600"/>
            <a:ext cx="0" cy="419100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4" name="Text Box 16">
            <a:extLst>
              <a:ext uri="{FF2B5EF4-FFF2-40B4-BE49-F238E27FC236}">
                <a16:creationId xmlns:a16="http://schemas.microsoft.com/office/drawing/2014/main" id="{C0538B17-7A38-4E3A-9024-8EAD730B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314" y="45720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b="1">
                <a:latin typeface="Arial" panose="020B0604020202020204" pitchFamily="34" charset="0"/>
              </a:rPr>
              <a:t>portal</a:t>
            </a: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4BEFF651-D314-4F27-AFBD-90603FDB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2286000"/>
            <a:ext cx="19928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b="1">
                <a:latin typeface="Arial" panose="020B0604020202020204" pitchFamily="34" charset="0"/>
              </a:rPr>
              <a:t>Reference COPs</a:t>
            </a:r>
          </a:p>
        </p:txBody>
      </p:sp>
      <p:sp>
        <p:nvSpPr>
          <p:cNvPr id="124946" name="Line 18">
            <a:extLst>
              <a:ext uri="{FF2B5EF4-FFF2-40B4-BE49-F238E27FC236}">
                <a16:creationId xmlns:a16="http://schemas.microsoft.com/office/drawing/2014/main" id="{AF485803-3370-4B04-9A60-0C4A483804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6175" y="5105400"/>
            <a:ext cx="338138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7" name="Line 19">
            <a:extLst>
              <a:ext uri="{FF2B5EF4-FFF2-40B4-BE49-F238E27FC236}">
                <a16:creationId xmlns:a16="http://schemas.microsoft.com/office/drawing/2014/main" id="{FF720080-2ABF-462E-93E8-8904EF724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6175" y="3352800"/>
            <a:ext cx="338138" cy="0"/>
          </a:xfrm>
          <a:prstGeom prst="line">
            <a:avLst/>
          </a:prstGeom>
          <a:noFill/>
          <a:ln w="57150">
            <a:solidFill>
              <a:srgbClr val="CECE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24948" name="Text Box 20">
            <a:extLst>
              <a:ext uri="{FF2B5EF4-FFF2-40B4-BE49-F238E27FC236}">
                <a16:creationId xmlns:a16="http://schemas.microsoft.com/office/drawing/2014/main" id="{CCC9187E-93E2-4203-82CB-A75167BD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2701925"/>
            <a:ext cx="338613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200" i="1"/>
              <a:t>or…</a:t>
            </a:r>
            <a:endParaRPr lang="en-US" altLang="en-US" sz="3200"/>
          </a:p>
          <a:p>
            <a:pPr algn="l" eaLnBrk="0" hangingPunct="0"/>
            <a:endParaRPr lang="en-US" altLang="en-US" sz="3200"/>
          </a:p>
          <a:p>
            <a:pPr algn="l" eaLnBrk="0" hangingPunct="0"/>
            <a:r>
              <a:rPr lang="en-US" altLang="en-US" sz="3200"/>
              <a:t>Warp one of a much smaller number of  reference images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9CCB4710-0BB3-4E5B-A99D-FFD4CB970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Rendering</a:t>
            </a:r>
          </a:p>
        </p:txBody>
      </p:sp>
      <p:pic>
        <p:nvPicPr>
          <p:cNvPr id="130051" name="Picture 3">
            <a:extLst>
              <a:ext uri="{FF2B5EF4-FFF2-40B4-BE49-F238E27FC236}">
                <a16:creationId xmlns:a16="http://schemas.microsoft.com/office/drawing/2014/main" id="{99FD2B5D-1142-4A7B-BAA9-14C77BEB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>
            <a:extLst>
              <a:ext uri="{FF2B5EF4-FFF2-40B4-BE49-F238E27FC236}">
                <a16:creationId xmlns:a16="http://schemas.microsoft.com/office/drawing/2014/main" id="{82746FD4-667F-4749-AA22-5B532DAB4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>
            <a:extLst>
              <a:ext uri="{FF2B5EF4-FFF2-40B4-BE49-F238E27FC236}">
                <a16:creationId xmlns:a16="http://schemas.microsoft.com/office/drawing/2014/main" id="{CC5B2305-AE66-411F-9E49-39D9CA11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22860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6">
            <a:extLst>
              <a:ext uri="{FF2B5EF4-FFF2-40B4-BE49-F238E27FC236}">
                <a16:creationId xmlns:a16="http://schemas.microsoft.com/office/drawing/2014/main" id="{AA39C830-3600-404A-994D-67122A2F8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/>
              <a:t>Final Scene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1551474D-072B-4F1E-AE71-1C5CD24E8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8288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/>
              <a:t>Geometry</a:t>
            </a:r>
          </a:p>
        </p:txBody>
      </p:sp>
      <p:sp>
        <p:nvSpPr>
          <p:cNvPr id="130056" name="Text Box 8">
            <a:extLst>
              <a:ext uri="{FF2B5EF4-FFF2-40B4-BE49-F238E27FC236}">
                <a16:creationId xmlns:a16="http://schemas.microsoft.com/office/drawing/2014/main" id="{7CACE9BA-6E8B-491C-B768-11663C74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/>
              <a:t>Image</a:t>
            </a:r>
          </a:p>
        </p:txBody>
      </p:sp>
      <p:sp>
        <p:nvSpPr>
          <p:cNvPr id="130057" name="Text Box 9">
            <a:extLst>
              <a:ext uri="{FF2B5EF4-FFF2-40B4-BE49-F238E27FC236}">
                <a16:creationId xmlns:a16="http://schemas.microsoft.com/office/drawing/2014/main" id="{FBE3E415-9015-4124-9878-6D28E8911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0386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/>
              <a:t>+	         =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31B9-8568-4BF3-BE0C-95E8D493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Occlusion Culling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FA38-3B65-4F20-92B6-7E5BB936C6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Unity can </a:t>
            </a:r>
            <a:r>
              <a:rPr lang="en-US" i="1" dirty="0"/>
              <a:t>bake</a:t>
            </a:r>
            <a:r>
              <a:rPr lang="en-US" dirty="0"/>
              <a:t> occlusion culling in your </a:t>
            </a:r>
            <a:r>
              <a:rPr lang="en-US" b="1" dirty="0"/>
              <a:t>static</a:t>
            </a:r>
            <a:r>
              <a:rPr lang="en-US" dirty="0"/>
              <a:t> scene.</a:t>
            </a:r>
          </a:p>
          <a:p>
            <a:r>
              <a:rPr lang="en-US" dirty="0"/>
              <a:t>Seems to use an Octree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C2DA12-4E74-4A61-A26D-E3DC1B6864AA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52412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45734-D8FE-417E-879D-DB09A9904D66}"/>
              </a:ext>
            </a:extLst>
          </p:cNvPr>
          <p:cNvSpPr txBox="1"/>
          <p:nvPr/>
        </p:nvSpPr>
        <p:spPr>
          <a:xfrm>
            <a:off x="3762783" y="5257800"/>
            <a:ext cx="7311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https://taiebchaabini.medium.com/how-ive-optimized-my-first-vr-game-prototype-on-unity-4be50aa6146c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98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D384-8F0B-4F57-A247-C8503A4D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Cell and Portal</a:t>
            </a:r>
          </a:p>
        </p:txBody>
      </p:sp>
      <p:pic>
        <p:nvPicPr>
          <p:cNvPr id="6" name="Online Media 5" title="How to work with multiple scenes in Unity">
            <a:hlinkClick r:id="" action="ppaction://media"/>
            <a:extLst>
              <a:ext uri="{FF2B5EF4-FFF2-40B4-BE49-F238E27FC236}">
                <a16:creationId xmlns:a16="http://schemas.microsoft.com/office/drawing/2014/main" id="{4BDD6F66-5189-4351-81BD-A030C93BB66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5988" y="1600200"/>
            <a:ext cx="782161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AB79-E53D-46D6-9A1D-47817BB0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Higher-level Culling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D254-3E3B-4DA3-8B52-CE10F072F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no sense to even send to the hardware the interior of a building with no windows if the player is outside. Many other use cases.</a:t>
            </a:r>
          </a:p>
          <a:p>
            <a:r>
              <a:rPr lang="en-US" dirty="0"/>
              <a:t>Higher-level culling is typically use case specific.</a:t>
            </a:r>
          </a:p>
          <a:p>
            <a:pPr lvl="1"/>
            <a:r>
              <a:rPr lang="en-US" dirty="0"/>
              <a:t>Game Engine pre-processing</a:t>
            </a:r>
          </a:p>
          <a:p>
            <a:pPr lvl="1"/>
            <a:r>
              <a:rPr lang="en-US" dirty="0"/>
              <a:t>Game Engine runtime</a:t>
            </a:r>
          </a:p>
          <a:p>
            <a:pPr lvl="1"/>
            <a:r>
              <a:rPr lang="en-US" dirty="0"/>
              <a:t>Application (aka you the programmer) specific</a:t>
            </a:r>
          </a:p>
        </p:txBody>
      </p:sp>
    </p:spTree>
    <p:extLst>
      <p:ext uri="{BB962C8B-B14F-4D97-AF65-F5344CB8AC3E}">
        <p14:creationId xmlns:p14="http://schemas.microsoft.com/office/powerpoint/2010/main" val="636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B5B12AE-E28A-4078-8699-25AE2F047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Culling examples</a:t>
            </a:r>
          </a:p>
        </p:txBody>
      </p:sp>
      <p:grpSp>
        <p:nvGrpSpPr>
          <p:cNvPr id="21581" name="Group 77">
            <a:extLst>
              <a:ext uri="{FF2B5EF4-FFF2-40B4-BE49-F238E27FC236}">
                <a16:creationId xmlns:a16="http://schemas.microsoft.com/office/drawing/2014/main" id="{E58E51DE-FF46-4B2E-AA0A-31DE2A154586}"/>
              </a:ext>
            </a:extLst>
          </p:cNvPr>
          <p:cNvGrpSpPr>
            <a:grpSpLocks/>
          </p:cNvGrpSpPr>
          <p:nvPr/>
        </p:nvGrpSpPr>
        <p:grpSpPr bwMode="auto">
          <a:xfrm>
            <a:off x="2781300" y="1828800"/>
            <a:ext cx="5486400" cy="4495800"/>
            <a:chOff x="480" y="1152"/>
            <a:chExt cx="3456" cy="2832"/>
          </a:xfrm>
        </p:grpSpPr>
        <p:sp>
          <p:nvSpPr>
            <p:cNvPr id="21507" name="Line 3">
              <a:extLst>
                <a:ext uri="{FF2B5EF4-FFF2-40B4-BE49-F238E27FC236}">
                  <a16:creationId xmlns:a16="http://schemas.microsoft.com/office/drawing/2014/main" id="{3F150AC8-7640-43DE-8E25-79698E5D5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152"/>
              <a:ext cx="1776" cy="2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8" name="Line 4">
              <a:extLst>
                <a:ext uri="{FF2B5EF4-FFF2-40B4-BE49-F238E27FC236}">
                  <a16:creationId xmlns:a16="http://schemas.microsoft.com/office/drawing/2014/main" id="{94797AF5-970F-441E-A273-A45A0692D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08"/>
              <a:ext cx="312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" name="Line 5">
              <a:extLst>
                <a:ext uri="{FF2B5EF4-FFF2-40B4-BE49-F238E27FC236}">
                  <a16:creationId xmlns:a16="http://schemas.microsoft.com/office/drawing/2014/main" id="{4A6C7C35-C8CF-493F-A74B-E108259F8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3312"/>
              <a:ext cx="19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Line 6">
              <a:extLst>
                <a:ext uri="{FF2B5EF4-FFF2-40B4-BE49-F238E27FC236}">
                  <a16:creationId xmlns:a16="http://schemas.microsoft.com/office/drawing/2014/main" id="{D50AD728-DA2E-4B76-B677-7E0DDFD1D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52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Arc 7">
              <a:extLst>
                <a:ext uri="{FF2B5EF4-FFF2-40B4-BE49-F238E27FC236}">
                  <a16:creationId xmlns:a16="http://schemas.microsoft.com/office/drawing/2014/main" id="{44B84968-5629-43E2-B967-7A72AC95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3408"/>
              <a:ext cx="95" cy="143"/>
            </a:xfrm>
            <a:custGeom>
              <a:avLst/>
              <a:gdLst>
                <a:gd name="G0" fmla="+- 0 0 0"/>
                <a:gd name="G1" fmla="+- 20957 0 0"/>
                <a:gd name="G2" fmla="+- 21600 0 0"/>
                <a:gd name="T0" fmla="*/ 5229 w 21600"/>
                <a:gd name="T1" fmla="*/ 0 h 29492"/>
                <a:gd name="T2" fmla="*/ 19842 w 21600"/>
                <a:gd name="T3" fmla="*/ 29492 h 29492"/>
                <a:gd name="T4" fmla="*/ 0 w 21600"/>
                <a:gd name="T5" fmla="*/ 20957 h 29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492" fill="none" extrusionOk="0">
                  <a:moveTo>
                    <a:pt x="5229" y="-1"/>
                  </a:moveTo>
                  <a:cubicBezTo>
                    <a:pt x="14849" y="2399"/>
                    <a:pt x="21600" y="11041"/>
                    <a:pt x="21600" y="20957"/>
                  </a:cubicBezTo>
                  <a:cubicBezTo>
                    <a:pt x="21600" y="23891"/>
                    <a:pt x="21001" y="26796"/>
                    <a:pt x="19842" y="29492"/>
                  </a:cubicBezTo>
                </a:path>
                <a:path w="21600" h="29492" stroke="0" extrusionOk="0">
                  <a:moveTo>
                    <a:pt x="5229" y="-1"/>
                  </a:moveTo>
                  <a:cubicBezTo>
                    <a:pt x="14849" y="2399"/>
                    <a:pt x="21600" y="11041"/>
                    <a:pt x="21600" y="20957"/>
                  </a:cubicBezTo>
                  <a:cubicBezTo>
                    <a:pt x="21600" y="23891"/>
                    <a:pt x="21001" y="26796"/>
                    <a:pt x="19842" y="29492"/>
                  </a:cubicBezTo>
                  <a:lnTo>
                    <a:pt x="0" y="2095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82" name="Group 78">
            <a:extLst>
              <a:ext uri="{FF2B5EF4-FFF2-40B4-BE49-F238E27FC236}">
                <a16:creationId xmlns:a16="http://schemas.microsoft.com/office/drawing/2014/main" id="{016F1D4F-9D80-444F-AD57-4411798965BC}"/>
              </a:ext>
            </a:extLst>
          </p:cNvPr>
          <p:cNvGrpSpPr>
            <a:grpSpLocks/>
          </p:cNvGrpSpPr>
          <p:nvPr/>
        </p:nvGrpSpPr>
        <p:grpSpPr bwMode="auto">
          <a:xfrm>
            <a:off x="2324100" y="1905001"/>
            <a:ext cx="2038350" cy="1757363"/>
            <a:chOff x="192" y="1200"/>
            <a:chExt cx="1284" cy="1107"/>
          </a:xfrm>
        </p:grpSpPr>
        <p:sp>
          <p:nvSpPr>
            <p:cNvPr id="21512" name="Freeform 8">
              <a:extLst>
                <a:ext uri="{FF2B5EF4-FFF2-40B4-BE49-F238E27FC236}">
                  <a16:creationId xmlns:a16="http://schemas.microsoft.com/office/drawing/2014/main" id="{C0486E69-35D2-480F-ABA4-A72A2D89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1536"/>
              <a:ext cx="563" cy="733"/>
            </a:xfrm>
            <a:custGeom>
              <a:avLst/>
              <a:gdLst>
                <a:gd name="T0" fmla="*/ 128 w 563"/>
                <a:gd name="T1" fmla="*/ 175 h 733"/>
                <a:gd name="T2" fmla="*/ 59 w 563"/>
                <a:gd name="T3" fmla="*/ 223 h 733"/>
                <a:gd name="T4" fmla="*/ 6 w 563"/>
                <a:gd name="T5" fmla="*/ 340 h 733"/>
                <a:gd name="T6" fmla="*/ 1 w 563"/>
                <a:gd name="T7" fmla="*/ 366 h 733"/>
                <a:gd name="T8" fmla="*/ 6 w 563"/>
                <a:gd name="T9" fmla="*/ 425 h 733"/>
                <a:gd name="T10" fmla="*/ 86 w 563"/>
                <a:gd name="T11" fmla="*/ 456 h 733"/>
                <a:gd name="T12" fmla="*/ 139 w 563"/>
                <a:gd name="T13" fmla="*/ 499 h 733"/>
                <a:gd name="T14" fmla="*/ 144 w 563"/>
                <a:gd name="T15" fmla="*/ 658 h 733"/>
                <a:gd name="T16" fmla="*/ 245 w 563"/>
                <a:gd name="T17" fmla="*/ 733 h 733"/>
                <a:gd name="T18" fmla="*/ 383 w 563"/>
                <a:gd name="T19" fmla="*/ 679 h 733"/>
                <a:gd name="T20" fmla="*/ 410 w 563"/>
                <a:gd name="T21" fmla="*/ 653 h 733"/>
                <a:gd name="T22" fmla="*/ 431 w 563"/>
                <a:gd name="T23" fmla="*/ 621 h 733"/>
                <a:gd name="T24" fmla="*/ 447 w 563"/>
                <a:gd name="T25" fmla="*/ 579 h 733"/>
                <a:gd name="T26" fmla="*/ 404 w 563"/>
                <a:gd name="T27" fmla="*/ 441 h 733"/>
                <a:gd name="T28" fmla="*/ 404 w 563"/>
                <a:gd name="T29" fmla="*/ 350 h 733"/>
                <a:gd name="T30" fmla="*/ 473 w 563"/>
                <a:gd name="T31" fmla="*/ 297 h 733"/>
                <a:gd name="T32" fmla="*/ 537 w 563"/>
                <a:gd name="T33" fmla="*/ 239 h 733"/>
                <a:gd name="T34" fmla="*/ 563 w 563"/>
                <a:gd name="T35" fmla="*/ 180 h 733"/>
                <a:gd name="T36" fmla="*/ 489 w 563"/>
                <a:gd name="T37" fmla="*/ 0 h 733"/>
                <a:gd name="T38" fmla="*/ 415 w 563"/>
                <a:gd name="T39" fmla="*/ 21 h 733"/>
                <a:gd name="T40" fmla="*/ 367 w 563"/>
                <a:gd name="T41" fmla="*/ 74 h 733"/>
                <a:gd name="T42" fmla="*/ 303 w 563"/>
                <a:gd name="T43" fmla="*/ 159 h 733"/>
                <a:gd name="T44" fmla="*/ 234 w 563"/>
                <a:gd name="T45" fmla="*/ 143 h 733"/>
                <a:gd name="T46" fmla="*/ 160 w 563"/>
                <a:gd name="T47" fmla="*/ 159 h 733"/>
                <a:gd name="T48" fmla="*/ 128 w 563"/>
                <a:gd name="T49" fmla="*/ 175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3" h="733">
                  <a:moveTo>
                    <a:pt x="128" y="175"/>
                  </a:moveTo>
                  <a:cubicBezTo>
                    <a:pt x="99" y="184"/>
                    <a:pt x="83" y="206"/>
                    <a:pt x="59" y="223"/>
                  </a:cubicBezTo>
                  <a:cubicBezTo>
                    <a:pt x="38" y="262"/>
                    <a:pt x="26" y="301"/>
                    <a:pt x="6" y="340"/>
                  </a:cubicBezTo>
                  <a:cubicBezTo>
                    <a:pt x="4" y="349"/>
                    <a:pt x="1" y="357"/>
                    <a:pt x="1" y="366"/>
                  </a:cubicBezTo>
                  <a:cubicBezTo>
                    <a:pt x="1" y="386"/>
                    <a:pt x="0" y="406"/>
                    <a:pt x="6" y="425"/>
                  </a:cubicBezTo>
                  <a:cubicBezTo>
                    <a:pt x="13" y="446"/>
                    <a:pt x="68" y="452"/>
                    <a:pt x="86" y="456"/>
                  </a:cubicBezTo>
                  <a:cubicBezTo>
                    <a:pt x="106" y="473"/>
                    <a:pt x="125" y="479"/>
                    <a:pt x="139" y="499"/>
                  </a:cubicBezTo>
                  <a:cubicBezTo>
                    <a:pt x="152" y="552"/>
                    <a:pt x="130" y="605"/>
                    <a:pt x="144" y="658"/>
                  </a:cubicBezTo>
                  <a:cubicBezTo>
                    <a:pt x="155" y="700"/>
                    <a:pt x="208" y="719"/>
                    <a:pt x="245" y="733"/>
                  </a:cubicBezTo>
                  <a:cubicBezTo>
                    <a:pt x="295" y="727"/>
                    <a:pt x="344" y="713"/>
                    <a:pt x="383" y="679"/>
                  </a:cubicBezTo>
                  <a:cubicBezTo>
                    <a:pt x="392" y="671"/>
                    <a:pt x="402" y="663"/>
                    <a:pt x="410" y="653"/>
                  </a:cubicBezTo>
                  <a:cubicBezTo>
                    <a:pt x="418" y="643"/>
                    <a:pt x="431" y="621"/>
                    <a:pt x="431" y="621"/>
                  </a:cubicBezTo>
                  <a:cubicBezTo>
                    <a:pt x="435" y="607"/>
                    <a:pt x="446" y="594"/>
                    <a:pt x="447" y="579"/>
                  </a:cubicBezTo>
                  <a:cubicBezTo>
                    <a:pt x="450" y="523"/>
                    <a:pt x="435" y="484"/>
                    <a:pt x="404" y="441"/>
                  </a:cubicBezTo>
                  <a:cubicBezTo>
                    <a:pt x="397" y="403"/>
                    <a:pt x="394" y="400"/>
                    <a:pt x="404" y="350"/>
                  </a:cubicBezTo>
                  <a:cubicBezTo>
                    <a:pt x="411" y="316"/>
                    <a:pt x="452" y="314"/>
                    <a:pt x="473" y="297"/>
                  </a:cubicBezTo>
                  <a:cubicBezTo>
                    <a:pt x="492" y="282"/>
                    <a:pt x="519" y="257"/>
                    <a:pt x="537" y="239"/>
                  </a:cubicBezTo>
                  <a:cubicBezTo>
                    <a:pt x="543" y="218"/>
                    <a:pt x="554" y="200"/>
                    <a:pt x="563" y="180"/>
                  </a:cubicBezTo>
                  <a:cubicBezTo>
                    <a:pt x="559" y="120"/>
                    <a:pt x="553" y="30"/>
                    <a:pt x="489" y="0"/>
                  </a:cubicBezTo>
                  <a:cubicBezTo>
                    <a:pt x="458" y="4"/>
                    <a:pt x="443" y="12"/>
                    <a:pt x="415" y="21"/>
                  </a:cubicBezTo>
                  <a:cubicBezTo>
                    <a:pt x="396" y="40"/>
                    <a:pt x="381" y="52"/>
                    <a:pt x="367" y="74"/>
                  </a:cubicBezTo>
                  <a:cubicBezTo>
                    <a:pt x="348" y="104"/>
                    <a:pt x="334" y="139"/>
                    <a:pt x="303" y="159"/>
                  </a:cubicBezTo>
                  <a:cubicBezTo>
                    <a:pt x="280" y="154"/>
                    <a:pt x="257" y="149"/>
                    <a:pt x="234" y="143"/>
                  </a:cubicBezTo>
                  <a:cubicBezTo>
                    <a:pt x="171" y="155"/>
                    <a:pt x="195" y="148"/>
                    <a:pt x="160" y="159"/>
                  </a:cubicBezTo>
                  <a:cubicBezTo>
                    <a:pt x="127" y="181"/>
                    <a:pt x="128" y="193"/>
                    <a:pt x="128" y="175"/>
                  </a:cubicBez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10">
              <a:extLst>
                <a:ext uri="{FF2B5EF4-FFF2-40B4-BE49-F238E27FC236}">
                  <a16:creationId xmlns:a16="http://schemas.microsoft.com/office/drawing/2014/main" id="{0282B5C0-2D2B-46DA-9947-2EE358325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" y="1491"/>
              <a:ext cx="816" cy="8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Text Box 62">
              <a:extLst>
                <a:ext uri="{FF2B5EF4-FFF2-40B4-BE49-F238E27FC236}">
                  <a16:creationId xmlns:a16="http://schemas.microsoft.com/office/drawing/2014/main" id="{7D35626E-E17C-4957-9E65-00740B679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200"/>
              <a:ext cx="12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2600"/>
                <a:t>view frustum</a:t>
              </a:r>
            </a:p>
          </p:txBody>
        </p:sp>
      </p:grpSp>
      <p:grpSp>
        <p:nvGrpSpPr>
          <p:cNvPr id="21586" name="Group 82">
            <a:extLst>
              <a:ext uri="{FF2B5EF4-FFF2-40B4-BE49-F238E27FC236}">
                <a16:creationId xmlns:a16="http://schemas.microsoft.com/office/drawing/2014/main" id="{D7765E43-A86C-4879-9570-92A78AE7A4C3}"/>
              </a:ext>
            </a:extLst>
          </p:cNvPr>
          <p:cNvGrpSpPr>
            <a:grpSpLocks/>
          </p:cNvGrpSpPr>
          <p:nvPr/>
        </p:nvGrpSpPr>
        <p:grpSpPr bwMode="auto">
          <a:xfrm>
            <a:off x="7810501" y="1905000"/>
            <a:ext cx="1279525" cy="488950"/>
            <a:chOff x="3648" y="1200"/>
            <a:chExt cx="806" cy="308"/>
          </a:xfrm>
        </p:grpSpPr>
        <p:sp>
          <p:nvSpPr>
            <p:cNvPr id="21565" name="Rectangle 61">
              <a:extLst>
                <a:ext uri="{FF2B5EF4-FFF2-40B4-BE49-F238E27FC236}">
                  <a16:creationId xmlns:a16="http://schemas.microsoft.com/office/drawing/2014/main" id="{C7B993E7-B79F-4324-B441-292C0DB1D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44"/>
              <a:ext cx="96" cy="96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Text Box 63">
              <a:extLst>
                <a:ext uri="{FF2B5EF4-FFF2-40B4-BE49-F238E27FC236}">
                  <a16:creationId xmlns:a16="http://schemas.microsoft.com/office/drawing/2014/main" id="{0F9D39F6-EC92-49F8-8A3E-8875D49CFD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200"/>
              <a:ext cx="61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2600"/>
                <a:t>detail</a:t>
              </a:r>
            </a:p>
          </p:txBody>
        </p:sp>
      </p:grpSp>
      <p:grpSp>
        <p:nvGrpSpPr>
          <p:cNvPr id="21583" name="Group 79">
            <a:extLst>
              <a:ext uri="{FF2B5EF4-FFF2-40B4-BE49-F238E27FC236}">
                <a16:creationId xmlns:a16="http://schemas.microsoft.com/office/drawing/2014/main" id="{79719AC5-A0F4-4EB3-9988-40A940888ACC}"/>
              </a:ext>
            </a:extLst>
          </p:cNvPr>
          <p:cNvGrpSpPr>
            <a:grpSpLocks/>
          </p:cNvGrpSpPr>
          <p:nvPr/>
        </p:nvGrpSpPr>
        <p:grpSpPr bwMode="auto">
          <a:xfrm>
            <a:off x="4533901" y="3375025"/>
            <a:ext cx="1812925" cy="1120775"/>
            <a:chOff x="1584" y="2126"/>
            <a:chExt cx="1142" cy="706"/>
          </a:xfrm>
        </p:grpSpPr>
        <p:sp>
          <p:nvSpPr>
            <p:cNvPr id="21557" name="Freeform 53">
              <a:extLst>
                <a:ext uri="{FF2B5EF4-FFF2-40B4-BE49-F238E27FC236}">
                  <a16:creationId xmlns:a16="http://schemas.microsoft.com/office/drawing/2014/main" id="{E9418102-2BF3-4A4C-A81B-9FA257BB2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2448"/>
              <a:ext cx="336" cy="384"/>
            </a:xfrm>
            <a:custGeom>
              <a:avLst/>
              <a:gdLst>
                <a:gd name="T0" fmla="*/ 0 w 336"/>
                <a:gd name="T1" fmla="*/ 144 h 384"/>
                <a:gd name="T2" fmla="*/ 0 w 336"/>
                <a:gd name="T3" fmla="*/ 288 h 384"/>
                <a:gd name="T4" fmla="*/ 96 w 336"/>
                <a:gd name="T5" fmla="*/ 384 h 384"/>
                <a:gd name="T6" fmla="*/ 240 w 336"/>
                <a:gd name="T7" fmla="*/ 384 h 384"/>
                <a:gd name="T8" fmla="*/ 144 w 336"/>
                <a:gd name="T9" fmla="*/ 192 h 384"/>
                <a:gd name="T10" fmla="*/ 336 w 336"/>
                <a:gd name="T11" fmla="*/ 240 h 384"/>
                <a:gd name="T12" fmla="*/ 336 w 336"/>
                <a:gd name="T13" fmla="*/ 96 h 384"/>
                <a:gd name="T14" fmla="*/ 240 w 336"/>
                <a:gd name="T15" fmla="*/ 0 h 384"/>
                <a:gd name="T16" fmla="*/ 144 w 336"/>
                <a:gd name="T17" fmla="*/ 0 h 384"/>
                <a:gd name="T18" fmla="*/ 48 w 336"/>
                <a:gd name="T19" fmla="*/ 48 h 384"/>
                <a:gd name="T20" fmla="*/ 0 w 336"/>
                <a:gd name="T21" fmla="*/ 14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384">
                  <a:moveTo>
                    <a:pt x="0" y="144"/>
                  </a:moveTo>
                  <a:lnTo>
                    <a:pt x="0" y="288"/>
                  </a:lnTo>
                  <a:lnTo>
                    <a:pt x="96" y="384"/>
                  </a:lnTo>
                  <a:lnTo>
                    <a:pt x="240" y="384"/>
                  </a:lnTo>
                  <a:lnTo>
                    <a:pt x="144" y="192"/>
                  </a:lnTo>
                  <a:lnTo>
                    <a:pt x="336" y="240"/>
                  </a:lnTo>
                  <a:lnTo>
                    <a:pt x="336" y="96"/>
                  </a:lnTo>
                  <a:lnTo>
                    <a:pt x="240" y="0"/>
                  </a:lnTo>
                  <a:lnTo>
                    <a:pt x="144" y="0"/>
                  </a:lnTo>
                  <a:lnTo>
                    <a:pt x="48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37">
              <a:extLst>
                <a:ext uri="{FF2B5EF4-FFF2-40B4-BE49-F238E27FC236}">
                  <a16:creationId xmlns:a16="http://schemas.microsoft.com/office/drawing/2014/main" id="{7BB0449D-E5F9-4EDE-AAA4-48FDAE498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59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38">
              <a:extLst>
                <a:ext uri="{FF2B5EF4-FFF2-40B4-BE49-F238E27FC236}">
                  <a16:creationId xmlns:a16="http://schemas.microsoft.com/office/drawing/2014/main" id="{7B1F9284-30C3-4D7A-AB8D-88C1F0848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736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44">
              <a:extLst>
                <a:ext uri="{FF2B5EF4-FFF2-40B4-BE49-F238E27FC236}">
                  <a16:creationId xmlns:a16="http://schemas.microsoft.com/office/drawing/2014/main" id="{86DA4086-6C59-40BD-94D0-11D6FEA15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4" y="2496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45">
              <a:extLst>
                <a:ext uri="{FF2B5EF4-FFF2-40B4-BE49-F238E27FC236}">
                  <a16:creationId xmlns:a16="http://schemas.microsoft.com/office/drawing/2014/main" id="{51ACA53A-23D9-40E6-9ECB-834614B2E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832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46">
              <a:extLst>
                <a:ext uri="{FF2B5EF4-FFF2-40B4-BE49-F238E27FC236}">
                  <a16:creationId xmlns:a16="http://schemas.microsoft.com/office/drawing/2014/main" id="{80EAFEAB-3530-476E-8793-E2A7BE50A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28" y="2640"/>
              <a:ext cx="96" cy="19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Line 47">
              <a:extLst>
                <a:ext uri="{FF2B5EF4-FFF2-40B4-BE49-F238E27FC236}">
                  <a16:creationId xmlns:a16="http://schemas.microsoft.com/office/drawing/2014/main" id="{F616D28E-63CC-4F3E-8383-196D5D61C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640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Line 48">
              <a:extLst>
                <a:ext uri="{FF2B5EF4-FFF2-40B4-BE49-F238E27FC236}">
                  <a16:creationId xmlns:a16="http://schemas.microsoft.com/office/drawing/2014/main" id="{E6FBF0B6-9BCD-4AEB-9F41-721F3EFF7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20" y="2544"/>
              <a:ext cx="0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Line 50">
              <a:extLst>
                <a:ext uri="{FF2B5EF4-FFF2-40B4-BE49-F238E27FC236}">
                  <a16:creationId xmlns:a16="http://schemas.microsoft.com/office/drawing/2014/main" id="{5D7AEC4F-D160-4A67-8039-EA01C7D939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24" y="2448"/>
              <a:ext cx="96" cy="9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Line 51">
              <a:extLst>
                <a:ext uri="{FF2B5EF4-FFF2-40B4-BE49-F238E27FC236}">
                  <a16:creationId xmlns:a16="http://schemas.microsoft.com/office/drawing/2014/main" id="{783156BC-6334-4AF0-AC02-B3B960F5A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448"/>
              <a:ext cx="9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Line 52">
              <a:extLst>
                <a:ext uri="{FF2B5EF4-FFF2-40B4-BE49-F238E27FC236}">
                  <a16:creationId xmlns:a16="http://schemas.microsoft.com/office/drawing/2014/main" id="{6C3C3F99-DFAA-4A31-AE54-661258A045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2448"/>
              <a:ext cx="96" cy="4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Text Box 64">
              <a:extLst>
                <a:ext uri="{FF2B5EF4-FFF2-40B4-BE49-F238E27FC236}">
                  <a16:creationId xmlns:a16="http://schemas.microsoft.com/office/drawing/2014/main" id="{E67F5620-BDFB-4C6E-AC36-77C7C6A7D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26"/>
              <a:ext cx="95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2600"/>
                <a:t>backface</a:t>
              </a:r>
            </a:p>
          </p:txBody>
        </p:sp>
      </p:grpSp>
      <p:grpSp>
        <p:nvGrpSpPr>
          <p:cNvPr id="21584" name="Group 80">
            <a:extLst>
              <a:ext uri="{FF2B5EF4-FFF2-40B4-BE49-F238E27FC236}">
                <a16:creationId xmlns:a16="http://schemas.microsoft.com/office/drawing/2014/main" id="{91A3A1CA-E146-4E39-9D6C-DA60D019FAD7}"/>
              </a:ext>
            </a:extLst>
          </p:cNvPr>
          <p:cNvGrpSpPr>
            <a:grpSpLocks/>
          </p:cNvGrpSpPr>
          <p:nvPr/>
        </p:nvGrpSpPr>
        <p:grpSpPr bwMode="auto">
          <a:xfrm>
            <a:off x="3314700" y="3810000"/>
            <a:ext cx="4419600" cy="1905000"/>
            <a:chOff x="816" y="2400"/>
            <a:chExt cx="2784" cy="1200"/>
          </a:xfrm>
        </p:grpSpPr>
        <p:sp>
          <p:nvSpPr>
            <p:cNvPr id="21518" name="Rectangle 14">
              <a:extLst>
                <a:ext uri="{FF2B5EF4-FFF2-40B4-BE49-F238E27FC236}">
                  <a16:creationId xmlns:a16="http://schemas.microsoft.com/office/drawing/2014/main" id="{67C4DD09-AAE1-41D0-8868-461A9DF0E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928"/>
              <a:ext cx="48" cy="67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Rectangle 15">
              <a:extLst>
                <a:ext uri="{FF2B5EF4-FFF2-40B4-BE49-F238E27FC236}">
                  <a16:creationId xmlns:a16="http://schemas.microsoft.com/office/drawing/2014/main" id="{4DD8DC41-A81C-4153-8E85-9F9D4E6D8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00"/>
              <a:ext cx="48" cy="24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9302A270-D431-4C28-9720-AA4A3F0A2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400"/>
              <a:ext cx="72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Rectangle 17">
              <a:extLst>
                <a:ext uri="{FF2B5EF4-FFF2-40B4-BE49-F238E27FC236}">
                  <a16:creationId xmlns:a16="http://schemas.microsoft.com/office/drawing/2014/main" id="{96F378AF-F94A-4DE9-B9D9-F9B1ADFBF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400"/>
              <a:ext cx="48" cy="120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Rectangle 18">
              <a:extLst>
                <a:ext uri="{FF2B5EF4-FFF2-40B4-BE49-F238E27FC236}">
                  <a16:creationId xmlns:a16="http://schemas.microsoft.com/office/drawing/2014/main" id="{9E9EFBD3-5DFA-4255-8076-569E2E46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552"/>
              <a:ext cx="72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Line 20">
              <a:extLst>
                <a:ext uri="{FF2B5EF4-FFF2-40B4-BE49-F238E27FC236}">
                  <a16:creationId xmlns:a16="http://schemas.microsoft.com/office/drawing/2014/main" id="{D573BD9C-D39E-48A0-86C2-1C62D0CDC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Line 21">
              <a:extLst>
                <a:ext uri="{FF2B5EF4-FFF2-40B4-BE49-F238E27FC236}">
                  <a16:creationId xmlns:a16="http://schemas.microsoft.com/office/drawing/2014/main" id="{B3D4B0AE-7C2B-49ED-B00B-070B398DF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Line 22">
              <a:extLst>
                <a:ext uri="{FF2B5EF4-FFF2-40B4-BE49-F238E27FC236}">
                  <a16:creationId xmlns:a16="http://schemas.microsoft.com/office/drawing/2014/main" id="{06D8B489-F84C-45C5-AD99-FF5EA4AF6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400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23">
              <a:extLst>
                <a:ext uri="{FF2B5EF4-FFF2-40B4-BE49-F238E27FC236}">
                  <a16:creationId xmlns:a16="http://schemas.microsoft.com/office/drawing/2014/main" id="{A1C6B308-98CC-41CB-B8EC-1D977094D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6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Line 24">
              <a:extLst>
                <a:ext uri="{FF2B5EF4-FFF2-40B4-BE49-F238E27FC236}">
                  <a16:creationId xmlns:a16="http://schemas.microsoft.com/office/drawing/2014/main" id="{75E94F1A-F360-44D1-891A-60B57E0A4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8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Line 25">
              <a:extLst>
                <a:ext uri="{FF2B5EF4-FFF2-40B4-BE49-F238E27FC236}">
                  <a16:creationId xmlns:a16="http://schemas.microsoft.com/office/drawing/2014/main" id="{6B271EDE-3E1E-47FD-A9F6-7CD6FBFF6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4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Line 26">
              <a:extLst>
                <a:ext uri="{FF2B5EF4-FFF2-40B4-BE49-F238E27FC236}">
                  <a16:creationId xmlns:a16="http://schemas.microsoft.com/office/drawing/2014/main" id="{90E417DD-1897-47C2-B35A-3C31AA370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44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Line 27">
              <a:extLst>
                <a:ext uri="{FF2B5EF4-FFF2-40B4-BE49-F238E27FC236}">
                  <a16:creationId xmlns:a16="http://schemas.microsoft.com/office/drawing/2014/main" id="{30FCFF26-CA83-4AEF-9DDF-2934B2D62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Line 28">
              <a:extLst>
                <a:ext uri="{FF2B5EF4-FFF2-40B4-BE49-F238E27FC236}">
                  <a16:creationId xmlns:a16="http://schemas.microsoft.com/office/drawing/2014/main" id="{D2EBC343-D151-48C8-9EE4-5D833495E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92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3" name="Line 29">
              <a:extLst>
                <a:ext uri="{FF2B5EF4-FFF2-40B4-BE49-F238E27FC236}">
                  <a16:creationId xmlns:a16="http://schemas.microsoft.com/office/drawing/2014/main" id="{31B9B0BC-813A-4252-A4D0-26992A48C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Line 30">
              <a:extLst>
                <a:ext uri="{FF2B5EF4-FFF2-40B4-BE49-F238E27FC236}">
                  <a16:creationId xmlns:a16="http://schemas.microsoft.com/office/drawing/2014/main" id="{005B8535-A666-4A84-B512-EA71A048B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31">
              <a:extLst>
                <a:ext uri="{FF2B5EF4-FFF2-40B4-BE49-F238E27FC236}">
                  <a16:creationId xmlns:a16="http://schemas.microsoft.com/office/drawing/2014/main" id="{E60C7063-ADB9-47D9-923D-1FCEDC82B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Line 54">
              <a:extLst>
                <a:ext uri="{FF2B5EF4-FFF2-40B4-BE49-F238E27FC236}">
                  <a16:creationId xmlns:a16="http://schemas.microsoft.com/office/drawing/2014/main" id="{D3DDF86B-9E58-4298-B471-23A46EDC4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544"/>
              <a:ext cx="240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Line 55">
              <a:extLst>
                <a:ext uri="{FF2B5EF4-FFF2-40B4-BE49-F238E27FC236}">
                  <a16:creationId xmlns:a16="http://schemas.microsoft.com/office/drawing/2014/main" id="{4FCE7882-EEFC-4F45-B774-E6BDAD6A23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784"/>
              <a:ext cx="2688" cy="624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Freeform 60">
              <a:extLst>
                <a:ext uri="{FF2B5EF4-FFF2-40B4-BE49-F238E27FC236}">
                  <a16:creationId xmlns:a16="http://schemas.microsoft.com/office/drawing/2014/main" id="{DC3E560D-C487-40DB-91C7-8F22E5AE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072"/>
              <a:ext cx="384" cy="384"/>
            </a:xfrm>
            <a:custGeom>
              <a:avLst/>
              <a:gdLst>
                <a:gd name="T0" fmla="*/ 48 w 384"/>
                <a:gd name="T1" fmla="*/ 0 h 384"/>
                <a:gd name="T2" fmla="*/ 0 w 384"/>
                <a:gd name="T3" fmla="*/ 48 h 384"/>
                <a:gd name="T4" fmla="*/ 144 w 384"/>
                <a:gd name="T5" fmla="*/ 192 h 384"/>
                <a:gd name="T6" fmla="*/ 0 w 384"/>
                <a:gd name="T7" fmla="*/ 336 h 384"/>
                <a:gd name="T8" fmla="*/ 48 w 384"/>
                <a:gd name="T9" fmla="*/ 384 h 384"/>
                <a:gd name="T10" fmla="*/ 192 w 384"/>
                <a:gd name="T11" fmla="*/ 240 h 384"/>
                <a:gd name="T12" fmla="*/ 336 w 384"/>
                <a:gd name="T13" fmla="*/ 384 h 384"/>
                <a:gd name="T14" fmla="*/ 384 w 384"/>
                <a:gd name="T15" fmla="*/ 336 h 384"/>
                <a:gd name="T16" fmla="*/ 240 w 384"/>
                <a:gd name="T17" fmla="*/ 192 h 384"/>
                <a:gd name="T18" fmla="*/ 384 w 384"/>
                <a:gd name="T19" fmla="*/ 48 h 384"/>
                <a:gd name="T20" fmla="*/ 336 w 384"/>
                <a:gd name="T21" fmla="*/ 0 h 384"/>
                <a:gd name="T22" fmla="*/ 192 w 384"/>
                <a:gd name="T23" fmla="*/ 144 h 384"/>
                <a:gd name="T24" fmla="*/ 48 w 384"/>
                <a:gd name="T2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384">
                  <a:moveTo>
                    <a:pt x="48" y="0"/>
                  </a:moveTo>
                  <a:lnTo>
                    <a:pt x="0" y="48"/>
                  </a:lnTo>
                  <a:lnTo>
                    <a:pt x="144" y="192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192" y="240"/>
                  </a:lnTo>
                  <a:lnTo>
                    <a:pt x="336" y="384"/>
                  </a:lnTo>
                  <a:lnTo>
                    <a:pt x="384" y="336"/>
                  </a:lnTo>
                  <a:lnTo>
                    <a:pt x="240" y="192"/>
                  </a:lnTo>
                  <a:lnTo>
                    <a:pt x="384" y="48"/>
                  </a:lnTo>
                  <a:lnTo>
                    <a:pt x="336" y="0"/>
                  </a:lnTo>
                  <a:lnTo>
                    <a:pt x="192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hlink"/>
            </a:solidFill>
            <a:ln w="3810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Text Box 65">
              <a:extLst>
                <a:ext uri="{FF2B5EF4-FFF2-40B4-BE49-F238E27FC236}">
                  <a16:creationId xmlns:a16="http://schemas.microsoft.com/office/drawing/2014/main" id="{FC4960DB-5286-4338-B1B8-EAC58D47E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428">
              <a:off x="2688" y="2592"/>
              <a:ext cx="72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altLang="en-US" sz="2600"/>
                <a:t>portal</a:t>
              </a:r>
            </a:p>
          </p:txBody>
        </p:sp>
      </p:grpSp>
      <p:grpSp>
        <p:nvGrpSpPr>
          <p:cNvPr id="21585" name="Group 81">
            <a:extLst>
              <a:ext uri="{FF2B5EF4-FFF2-40B4-BE49-F238E27FC236}">
                <a16:creationId xmlns:a16="http://schemas.microsoft.com/office/drawing/2014/main" id="{84F1C8F7-AE33-47D2-93B2-D6B287926BC6}"/>
              </a:ext>
            </a:extLst>
          </p:cNvPr>
          <p:cNvGrpSpPr>
            <a:grpSpLocks/>
          </p:cNvGrpSpPr>
          <p:nvPr/>
        </p:nvGrpSpPr>
        <p:grpSpPr bwMode="auto">
          <a:xfrm>
            <a:off x="8343900" y="3962400"/>
            <a:ext cx="2095500" cy="1123950"/>
            <a:chOff x="3984" y="2496"/>
            <a:chExt cx="1320" cy="708"/>
          </a:xfrm>
        </p:grpSpPr>
        <p:sp>
          <p:nvSpPr>
            <p:cNvPr id="21574" name="AutoShape 70">
              <a:extLst>
                <a:ext uri="{FF2B5EF4-FFF2-40B4-BE49-F238E27FC236}">
                  <a16:creationId xmlns:a16="http://schemas.microsoft.com/office/drawing/2014/main" id="{27E2EFD5-BD56-47CC-B870-F598293FF2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493916">
              <a:off x="3984" y="2496"/>
              <a:ext cx="363" cy="708"/>
            </a:xfrm>
            <a:prstGeom prst="moon">
              <a:avLst>
                <a:gd name="adj" fmla="val 33903"/>
              </a:avLst>
            </a:prstGeom>
            <a:solidFill>
              <a:schemeClr val="hlink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Text Box 71">
              <a:extLst>
                <a:ext uri="{FF2B5EF4-FFF2-40B4-BE49-F238E27FC236}">
                  <a16:creationId xmlns:a16="http://schemas.microsoft.com/office/drawing/2014/main" id="{164FD36A-C3BE-4A07-B4D8-F3F1240A6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544"/>
              <a:ext cx="98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 sz="2600"/>
                <a:t>occlusion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EE73ED4-0C0A-4E36-954C-3DB9A3B3B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Culling Techniques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B86B0C9-1D44-4860-B35C-1B45996D2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“To cull” means “to select from group”</a:t>
            </a:r>
          </a:p>
          <a:p>
            <a:r>
              <a:rPr lang="en-US" altLang="en-US" dirty="0"/>
              <a:t>In graphics context: do not process data that will not contribute to the final image</a:t>
            </a:r>
          </a:p>
          <a:p>
            <a:r>
              <a:rPr lang="en-US" altLang="en-US" dirty="0"/>
              <a:t>The “group” is the entire scene, and the selection is a subset of the scene that we do not consider to contribute to the final image.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AF78514-0BA6-4EB7-9B49-0D0F152B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524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3600" b="1">
              <a:solidFill>
                <a:srgbClr val="FFFF9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C313D056-AF68-4FD7-A839-A185CC9BE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View-Frustum Culling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6DF0E1E-CA6D-4687-BA6A-B65DA6520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Remove objects that are outside the viewing frustum</a:t>
            </a:r>
          </a:p>
        </p:txBody>
      </p:sp>
      <p:grpSp>
        <p:nvGrpSpPr>
          <p:cNvPr id="159748" name="Group 4">
            <a:extLst>
              <a:ext uri="{FF2B5EF4-FFF2-40B4-BE49-F238E27FC236}">
                <a16:creationId xmlns:a16="http://schemas.microsoft.com/office/drawing/2014/main" id="{4763D583-E661-438E-B14E-42A63303A68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056252"/>
            <a:ext cx="4495800" cy="2362200"/>
            <a:chOff x="480" y="2064"/>
            <a:chExt cx="2832" cy="1488"/>
          </a:xfrm>
        </p:grpSpPr>
        <p:sp>
          <p:nvSpPr>
            <p:cNvPr id="159749" name="Oval 5">
              <a:extLst>
                <a:ext uri="{FF2B5EF4-FFF2-40B4-BE49-F238E27FC236}">
                  <a16:creationId xmlns:a16="http://schemas.microsoft.com/office/drawing/2014/main" id="{CA9E5849-5489-42A6-9D51-38943607A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0" name="Line 6">
              <a:extLst>
                <a:ext uri="{FF2B5EF4-FFF2-40B4-BE49-F238E27FC236}">
                  <a16:creationId xmlns:a16="http://schemas.microsoft.com/office/drawing/2014/main" id="{08E20C80-5F30-4E07-9E8F-049CE4E88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072"/>
              <a:ext cx="26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1" name="Line 7">
              <a:extLst>
                <a:ext uri="{FF2B5EF4-FFF2-40B4-BE49-F238E27FC236}">
                  <a16:creationId xmlns:a16="http://schemas.microsoft.com/office/drawing/2014/main" id="{547219E3-2CAD-4E50-9D1B-455F2D660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2352"/>
              <a:ext cx="27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2" name="Line 8">
              <a:extLst>
                <a:ext uri="{FF2B5EF4-FFF2-40B4-BE49-F238E27FC236}">
                  <a16:creationId xmlns:a16="http://schemas.microsoft.com/office/drawing/2014/main" id="{B3320099-6583-4C47-8194-DF0826409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0" y="2640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3" name="Line 9">
              <a:extLst>
                <a:ext uri="{FF2B5EF4-FFF2-40B4-BE49-F238E27FC236}">
                  <a16:creationId xmlns:a16="http://schemas.microsoft.com/office/drawing/2014/main" id="{2104CD68-B5C4-48FF-A842-799A22286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7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4" name="Line 10">
              <a:extLst>
                <a:ext uri="{FF2B5EF4-FFF2-40B4-BE49-F238E27FC236}">
                  <a16:creationId xmlns:a16="http://schemas.microsoft.com/office/drawing/2014/main" id="{CBAF7426-FB97-4C2A-8A74-A892AA801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2064"/>
              <a:ext cx="158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5" name="Line 11">
              <a:extLst>
                <a:ext uri="{FF2B5EF4-FFF2-40B4-BE49-F238E27FC236}">
                  <a16:creationId xmlns:a16="http://schemas.microsoft.com/office/drawing/2014/main" id="{5CCDE718-87E1-4A23-A786-BBFF830263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64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6" name="Line 12">
              <a:extLst>
                <a:ext uri="{FF2B5EF4-FFF2-40B4-BE49-F238E27FC236}">
                  <a16:creationId xmlns:a16="http://schemas.microsoft.com/office/drawing/2014/main" id="{3F2BB685-1CA3-4F52-9265-213BFA7A0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07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7" name="Line 13">
              <a:extLst>
                <a:ext uri="{FF2B5EF4-FFF2-40B4-BE49-F238E27FC236}">
                  <a16:creationId xmlns:a16="http://schemas.microsoft.com/office/drawing/2014/main" id="{994140BA-D697-4DD1-9673-79FB505E9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3024"/>
              <a:ext cx="216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8" name="Line 14">
              <a:extLst>
                <a:ext uri="{FF2B5EF4-FFF2-40B4-BE49-F238E27FC236}">
                  <a16:creationId xmlns:a16="http://schemas.microsoft.com/office/drawing/2014/main" id="{91A52D8D-3E47-486A-949C-ACF48DEF4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08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59" name="Line 15">
              <a:extLst>
                <a:ext uri="{FF2B5EF4-FFF2-40B4-BE49-F238E27FC236}">
                  <a16:creationId xmlns:a16="http://schemas.microsoft.com/office/drawing/2014/main" id="{349D80EA-4512-44D6-92DD-3E1D7A2310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0" name="Line 16">
              <a:extLst>
                <a:ext uri="{FF2B5EF4-FFF2-40B4-BE49-F238E27FC236}">
                  <a16:creationId xmlns:a16="http://schemas.microsoft.com/office/drawing/2014/main" id="{5FBC94EA-C5D1-408B-A579-2D6D3996F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20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761" name="Line 17">
              <a:extLst>
                <a:ext uri="{FF2B5EF4-FFF2-40B4-BE49-F238E27FC236}">
                  <a16:creationId xmlns:a16="http://schemas.microsoft.com/office/drawing/2014/main" id="{C0781F50-82D4-4DBA-8CC2-066D0E2C5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024"/>
              <a:ext cx="86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9762" name="AutoShape 18">
            <a:extLst>
              <a:ext uri="{FF2B5EF4-FFF2-40B4-BE49-F238E27FC236}">
                <a16:creationId xmlns:a16="http://schemas.microsoft.com/office/drawing/2014/main" id="{AC59808B-62EC-4006-87EB-BF8103D57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75452"/>
            <a:ext cx="609600" cy="6096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AutoShape 19">
            <a:extLst>
              <a:ext uri="{FF2B5EF4-FFF2-40B4-BE49-F238E27FC236}">
                <a16:creationId xmlns:a16="http://schemas.microsoft.com/office/drawing/2014/main" id="{D2C71B6A-52D7-4D0A-A340-64BE88C9F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94452"/>
            <a:ext cx="304800" cy="533400"/>
          </a:xfrm>
          <a:prstGeom prst="can">
            <a:avLst>
              <a:gd name="adj" fmla="val 437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9764" name="Group 20">
            <a:extLst>
              <a:ext uri="{FF2B5EF4-FFF2-40B4-BE49-F238E27FC236}">
                <a16:creationId xmlns:a16="http://schemas.microsoft.com/office/drawing/2014/main" id="{C69AE54D-B215-4F44-A9CE-DAE30283DB92}"/>
              </a:ext>
            </a:extLst>
          </p:cNvPr>
          <p:cNvGrpSpPr>
            <a:grpSpLocks/>
          </p:cNvGrpSpPr>
          <p:nvPr/>
        </p:nvGrpSpPr>
        <p:grpSpPr bwMode="auto">
          <a:xfrm>
            <a:off x="6969807" y="2704032"/>
            <a:ext cx="3581400" cy="2362200"/>
            <a:chOff x="3264" y="2112"/>
            <a:chExt cx="2256" cy="1488"/>
          </a:xfrm>
        </p:grpSpPr>
        <p:sp>
          <p:nvSpPr>
            <p:cNvPr id="159765" name="Rectangle 21">
              <a:extLst>
                <a:ext uri="{FF2B5EF4-FFF2-40B4-BE49-F238E27FC236}">
                  <a16:creationId xmlns:a16="http://schemas.microsoft.com/office/drawing/2014/main" id="{572FCB38-8581-4CD4-8F22-B4F635413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112"/>
              <a:ext cx="225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6" name="Text Box 22">
              <a:extLst>
                <a:ext uri="{FF2B5EF4-FFF2-40B4-BE49-F238E27FC236}">
                  <a16:creationId xmlns:a16="http://schemas.microsoft.com/office/drawing/2014/main" id="{127E87C1-E976-4188-8A69-81F848D07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296"/>
              <a:ext cx="2136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AutoNum type="arabicPeriod"/>
              </a:pPr>
              <a:r>
                <a:rPr lang="en-US" altLang="en-US">
                  <a:latin typeface="Tahoma" panose="020B0604030504040204" pitchFamily="34" charset="0"/>
                </a:rPr>
                <a:t>Construct bounding </a:t>
              </a:r>
            </a:p>
            <a:p>
              <a:r>
                <a:rPr lang="en-US" altLang="en-US">
                  <a:latin typeface="Tahoma" panose="020B0604030504040204" pitchFamily="34" charset="0"/>
                </a:rPr>
                <a:t>     volumes (BVs)</a:t>
              </a:r>
            </a:p>
            <a:p>
              <a:pPr>
                <a:buFontTx/>
                <a:buAutoNum type="arabicPeriod" startAt="2"/>
              </a:pPr>
              <a:r>
                <a:rPr lang="en-US" altLang="en-US">
                  <a:latin typeface="Tahoma" panose="020B0604030504040204" pitchFamily="34" charset="0"/>
                </a:rPr>
                <a:t>Create hierarchy</a:t>
              </a:r>
            </a:p>
            <a:p>
              <a:pPr>
                <a:buFontTx/>
                <a:buAutoNum type="arabicPeriod" startAt="2"/>
              </a:pPr>
              <a:r>
                <a:rPr lang="en-US" altLang="en-US">
                  <a:latin typeface="Tahoma" panose="020B0604030504040204" pitchFamily="34" charset="0"/>
                </a:rPr>
                <a:t>BV/V-F intersection</a:t>
              </a:r>
            </a:p>
            <a:p>
              <a:r>
                <a:rPr lang="en-US" altLang="en-US">
                  <a:latin typeface="Tahoma" panose="020B0604030504040204" pitchFamily="34" charset="0"/>
                </a:rPr>
                <a:t>     tests</a:t>
              </a:r>
            </a:p>
          </p:txBody>
        </p:sp>
      </p:grpSp>
      <p:sp>
        <p:nvSpPr>
          <p:cNvPr id="159767" name="AutoShape 23">
            <a:extLst>
              <a:ext uri="{FF2B5EF4-FFF2-40B4-BE49-F238E27FC236}">
                <a16:creationId xmlns:a16="http://schemas.microsoft.com/office/drawing/2014/main" id="{6AD7CFD9-9D09-437E-848C-98F12C5F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208652"/>
            <a:ext cx="533400" cy="3810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8" name="AutoShape 24">
            <a:extLst>
              <a:ext uri="{FF2B5EF4-FFF2-40B4-BE49-F238E27FC236}">
                <a16:creationId xmlns:a16="http://schemas.microsoft.com/office/drawing/2014/main" id="{B5E8D8FF-1342-464D-8E39-F2BEB518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03852"/>
            <a:ext cx="990600" cy="914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899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69" name="Text Box 25">
            <a:extLst>
              <a:ext uri="{FF2B5EF4-FFF2-40B4-BE49-F238E27FC236}">
                <a16:creationId xmlns:a16="http://schemas.microsoft.com/office/drawing/2014/main" id="{EBDD7E60-8D1A-40E3-84E5-0CE9B67CB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03338"/>
            <a:ext cx="3672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ahoma" panose="020B0604030504040204" pitchFamily="34" charset="0"/>
              </a:rPr>
              <a:t>Mostly done in “Application Stage”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0ABE2035-8C5A-4BC8-A4C2-6ED7B883A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View-Frustum Culling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35B6569-6380-4D26-ABC1-919DC86EB7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Culling against bounding volumes to save time</a:t>
            </a:r>
          </a:p>
          <a:p>
            <a:r>
              <a:rPr lang="en-US" altLang="en-US"/>
              <a:t>Bounding volumes – AABB, OBB, Spheres, etc. – easy to compute, as tight as possible</a:t>
            </a:r>
          </a:p>
        </p:txBody>
      </p:sp>
      <p:grpSp>
        <p:nvGrpSpPr>
          <p:cNvPr id="160772" name="Group 4">
            <a:extLst>
              <a:ext uri="{FF2B5EF4-FFF2-40B4-BE49-F238E27FC236}">
                <a16:creationId xmlns:a16="http://schemas.microsoft.com/office/drawing/2014/main" id="{767BAC3E-EC7E-4CA4-AF2F-2AD155D2ED76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962400"/>
            <a:ext cx="1600200" cy="1066800"/>
            <a:chOff x="816" y="3024"/>
            <a:chExt cx="1248" cy="912"/>
          </a:xfrm>
        </p:grpSpPr>
        <p:grpSp>
          <p:nvGrpSpPr>
            <p:cNvPr id="160773" name="Group 5">
              <a:extLst>
                <a:ext uri="{FF2B5EF4-FFF2-40B4-BE49-F238E27FC236}">
                  <a16:creationId xmlns:a16="http://schemas.microsoft.com/office/drawing/2014/main" id="{8099865F-316B-4A17-B40F-6509D84C3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1008" cy="864"/>
              <a:chOff x="1632" y="1248"/>
              <a:chExt cx="2682" cy="2286"/>
            </a:xfrm>
          </p:grpSpPr>
          <p:sp>
            <p:nvSpPr>
              <p:cNvPr id="160774" name="Gear">
                <a:extLst>
                  <a:ext uri="{FF2B5EF4-FFF2-40B4-BE49-F238E27FC236}">
                    <a16:creationId xmlns:a16="http://schemas.microsoft.com/office/drawing/2014/main" id="{EAA9D077-2CAD-4D16-AA08-DF609F6EF81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0775" name="AutoShape 7">
                <a:extLst>
                  <a:ext uri="{FF2B5EF4-FFF2-40B4-BE49-F238E27FC236}">
                    <a16:creationId xmlns:a16="http://schemas.microsoft.com/office/drawing/2014/main" id="{5CF63B7F-A870-49A2-A574-CA5CC89942B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0776" name="AutoShape 8">
                <a:extLst>
                  <a:ext uri="{FF2B5EF4-FFF2-40B4-BE49-F238E27FC236}">
                    <a16:creationId xmlns:a16="http://schemas.microsoft.com/office/drawing/2014/main" id="{BE0A4A99-C6D8-4794-9009-D8462E1AF59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60777" name="AutoShape 9">
              <a:extLst>
                <a:ext uri="{FF2B5EF4-FFF2-40B4-BE49-F238E27FC236}">
                  <a16:creationId xmlns:a16="http://schemas.microsoft.com/office/drawing/2014/main" id="{248B2BB1-A354-4430-9094-2C0D6B654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024"/>
              <a:ext cx="1248" cy="912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0778" name="Group 10">
            <a:extLst>
              <a:ext uri="{FF2B5EF4-FFF2-40B4-BE49-F238E27FC236}">
                <a16:creationId xmlns:a16="http://schemas.microsoft.com/office/drawing/2014/main" id="{A4D9DBBF-4B0B-4756-ABDC-69901FC55A6A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3581400"/>
            <a:ext cx="1752600" cy="1752600"/>
            <a:chOff x="3792" y="2784"/>
            <a:chExt cx="1344" cy="1392"/>
          </a:xfrm>
        </p:grpSpPr>
        <p:sp>
          <p:nvSpPr>
            <p:cNvPr id="160779" name="Gear">
              <a:extLst>
                <a:ext uri="{FF2B5EF4-FFF2-40B4-BE49-F238E27FC236}">
                  <a16:creationId xmlns:a16="http://schemas.microsoft.com/office/drawing/2014/main" id="{5484BE95-B290-4442-B21E-7248550A9A5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447" y="3072"/>
              <a:ext cx="449" cy="39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0780" name="AutoShape 12">
              <a:extLst>
                <a:ext uri="{FF2B5EF4-FFF2-40B4-BE49-F238E27FC236}">
                  <a16:creationId xmlns:a16="http://schemas.microsoft.com/office/drawing/2014/main" id="{19BF2E2C-D122-4A75-9D44-0ED37DF9E6D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88" y="3235"/>
              <a:ext cx="537" cy="47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0781" name="AutoShape 13">
              <a:extLst>
                <a:ext uri="{FF2B5EF4-FFF2-40B4-BE49-F238E27FC236}">
                  <a16:creationId xmlns:a16="http://schemas.microsoft.com/office/drawing/2014/main" id="{3FA7FD87-1B71-4EC7-927B-6A7D32099A6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236" y="3410"/>
              <a:ext cx="597" cy="526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160782" name="Line 14">
              <a:extLst>
                <a:ext uri="{FF2B5EF4-FFF2-40B4-BE49-F238E27FC236}">
                  <a16:creationId xmlns:a16="http://schemas.microsoft.com/office/drawing/2014/main" id="{0F9EF38D-96C3-442B-A8CA-FE84DB64F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27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3" name="Line 15">
              <a:extLst>
                <a:ext uri="{FF2B5EF4-FFF2-40B4-BE49-F238E27FC236}">
                  <a16:creationId xmlns:a16="http://schemas.microsoft.com/office/drawing/2014/main" id="{3D918263-F776-4DE7-882A-F0CE06074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3168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4" name="Line 16">
              <a:extLst>
                <a:ext uri="{FF2B5EF4-FFF2-40B4-BE49-F238E27FC236}">
                  <a16:creationId xmlns:a16="http://schemas.microsoft.com/office/drawing/2014/main" id="{B4E4A13D-5A6B-49A7-813B-7A88F2B47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784"/>
              <a:ext cx="43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5" name="Line 17">
              <a:extLst>
                <a:ext uri="{FF2B5EF4-FFF2-40B4-BE49-F238E27FC236}">
                  <a16:creationId xmlns:a16="http://schemas.microsoft.com/office/drawing/2014/main" id="{29AC4E32-644B-4333-9667-5827B74C65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33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6" name="Line 18">
              <a:extLst>
                <a:ext uri="{FF2B5EF4-FFF2-40B4-BE49-F238E27FC236}">
                  <a16:creationId xmlns:a16="http://schemas.microsoft.com/office/drawing/2014/main" id="{0886933E-894B-4DD4-8C47-A8104F06F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3168"/>
              <a:ext cx="91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7" name="Line 19">
              <a:extLst>
                <a:ext uri="{FF2B5EF4-FFF2-40B4-BE49-F238E27FC236}">
                  <a16:creationId xmlns:a16="http://schemas.microsoft.com/office/drawing/2014/main" id="{6C8F90B3-0B50-4D39-A758-E483B3F8D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784"/>
              <a:ext cx="91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8" name="Line 20">
              <a:extLst>
                <a:ext uri="{FF2B5EF4-FFF2-40B4-BE49-F238E27FC236}">
                  <a16:creationId xmlns:a16="http://schemas.microsoft.com/office/drawing/2014/main" id="{3F033C3D-A895-4DE5-9872-C40172025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696"/>
              <a:ext cx="86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89" name="Line 21">
              <a:extLst>
                <a:ext uri="{FF2B5EF4-FFF2-40B4-BE49-F238E27FC236}">
                  <a16:creationId xmlns:a16="http://schemas.microsoft.com/office/drawing/2014/main" id="{04491C68-AC58-485C-8883-44B8183E4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8" y="3312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0" name="Line 22">
              <a:extLst>
                <a:ext uri="{FF2B5EF4-FFF2-40B4-BE49-F238E27FC236}">
                  <a16:creationId xmlns:a16="http://schemas.microsoft.com/office/drawing/2014/main" id="{7A490750-0EE0-42B7-A862-C91827415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96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0791" name="Group 23">
            <a:extLst>
              <a:ext uri="{FF2B5EF4-FFF2-40B4-BE49-F238E27FC236}">
                <a16:creationId xmlns:a16="http://schemas.microsoft.com/office/drawing/2014/main" id="{AE4E636D-6070-467C-8CCF-A0EC0488568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657600"/>
            <a:ext cx="1524000" cy="1447800"/>
            <a:chOff x="2400" y="2880"/>
            <a:chExt cx="1152" cy="1152"/>
          </a:xfrm>
        </p:grpSpPr>
        <p:grpSp>
          <p:nvGrpSpPr>
            <p:cNvPr id="160792" name="Group 24">
              <a:extLst>
                <a:ext uri="{FF2B5EF4-FFF2-40B4-BE49-F238E27FC236}">
                  <a16:creationId xmlns:a16="http://schemas.microsoft.com/office/drawing/2014/main" id="{F904324E-33DC-4F55-BE2C-AB2DE4D375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976"/>
              <a:ext cx="1008" cy="864"/>
              <a:chOff x="1632" y="1248"/>
              <a:chExt cx="2682" cy="2286"/>
            </a:xfrm>
          </p:grpSpPr>
          <p:sp>
            <p:nvSpPr>
              <p:cNvPr id="160793" name="Gear">
                <a:extLst>
                  <a:ext uri="{FF2B5EF4-FFF2-40B4-BE49-F238E27FC236}">
                    <a16:creationId xmlns:a16="http://schemas.microsoft.com/office/drawing/2014/main" id="{AF3D1C28-3FB6-4415-8189-01259E14291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0794" name="AutoShape 26">
                <a:extLst>
                  <a:ext uri="{FF2B5EF4-FFF2-40B4-BE49-F238E27FC236}">
                    <a16:creationId xmlns:a16="http://schemas.microsoft.com/office/drawing/2014/main" id="{2F24479D-1553-47F9-8E47-D7616539173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160795" name="AutoShape 27">
                <a:extLst>
                  <a:ext uri="{FF2B5EF4-FFF2-40B4-BE49-F238E27FC236}">
                    <a16:creationId xmlns:a16="http://schemas.microsoft.com/office/drawing/2014/main" id="{1331B7A1-E107-41EC-AFBB-E97EF8BAE785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10800 h 21600"/>
                  <a:gd name="T4" fmla="*/ 10800 w 21600"/>
                  <a:gd name="T5" fmla="*/ 21600 h 21600"/>
                  <a:gd name="T6" fmla="*/ 0 w 21600"/>
                  <a:gd name="T7" fmla="*/ 10800 h 21600"/>
                  <a:gd name="T8" fmla="*/ 4374 w 21600"/>
                  <a:gd name="T9" fmla="*/ 3964 h 21600"/>
                  <a:gd name="T10" fmla="*/ 17841 w 21600"/>
                  <a:gd name="T11" fmla="*/ 17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20099999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  <a:contourClr>
                  <a:srgbClr val="C0C0C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160796" name="Oval 28">
              <a:extLst>
                <a:ext uri="{FF2B5EF4-FFF2-40B4-BE49-F238E27FC236}">
                  <a16:creationId xmlns:a16="http://schemas.microsoft.com/office/drawing/2014/main" id="{D8666231-2FBF-4E32-9DAD-0F79ED2F3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80"/>
              <a:ext cx="1104" cy="1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97" name="Oval 29">
              <a:extLst>
                <a:ext uri="{FF2B5EF4-FFF2-40B4-BE49-F238E27FC236}">
                  <a16:creationId xmlns:a16="http://schemas.microsoft.com/office/drawing/2014/main" id="{E83DBD43-2BAE-4783-850F-EF921809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60"/>
              <a:ext cx="1104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798" name="Text Box 30">
            <a:extLst>
              <a:ext uri="{FF2B5EF4-FFF2-40B4-BE49-F238E27FC236}">
                <a16:creationId xmlns:a16="http://schemas.microsoft.com/office/drawing/2014/main" id="{E3EE74CD-503F-4359-8A9B-8252891DC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5138738"/>
            <a:ext cx="7328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AABB</a:t>
            </a:r>
          </a:p>
        </p:txBody>
      </p:sp>
      <p:sp>
        <p:nvSpPr>
          <p:cNvPr id="160799" name="Text Box 31">
            <a:extLst>
              <a:ext uri="{FF2B5EF4-FFF2-40B4-BE49-F238E27FC236}">
                <a16:creationId xmlns:a16="http://schemas.microsoft.com/office/drawing/2014/main" id="{CB4257D3-493F-486B-8AB0-E817914FD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5105400"/>
            <a:ext cx="8952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Sphere</a:t>
            </a:r>
          </a:p>
        </p:txBody>
      </p:sp>
      <p:sp>
        <p:nvSpPr>
          <p:cNvPr id="160800" name="Text Box 32">
            <a:extLst>
              <a:ext uri="{FF2B5EF4-FFF2-40B4-BE49-F238E27FC236}">
                <a16:creationId xmlns:a16="http://schemas.microsoft.com/office/drawing/2014/main" id="{25D5763A-7ED6-42C3-A041-70FD7B7AC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5105400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OBB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E01C7B18-B265-47E3-9D1D-9978FB8A2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View-Frustum Culling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A9E45DA-A5ED-43AD-A284-8120CC07EC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Often done hierarchically to save time </a:t>
            </a:r>
          </a:p>
        </p:txBody>
      </p:sp>
      <p:grpSp>
        <p:nvGrpSpPr>
          <p:cNvPr id="161796" name="Group 4">
            <a:extLst>
              <a:ext uri="{FF2B5EF4-FFF2-40B4-BE49-F238E27FC236}">
                <a16:creationId xmlns:a16="http://schemas.microsoft.com/office/drawing/2014/main" id="{DA27902F-A475-4108-903C-ACBB6A3D4704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52800"/>
            <a:ext cx="2133600" cy="2514600"/>
            <a:chOff x="480" y="1920"/>
            <a:chExt cx="1344" cy="1584"/>
          </a:xfrm>
        </p:grpSpPr>
        <p:sp>
          <p:nvSpPr>
            <p:cNvPr id="161797" name="AutoShape 5">
              <a:extLst>
                <a:ext uri="{FF2B5EF4-FFF2-40B4-BE49-F238E27FC236}">
                  <a16:creationId xmlns:a16="http://schemas.microsoft.com/office/drawing/2014/main" id="{87DFB578-45C8-44F1-AE81-9345908B9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60"/>
              <a:ext cx="384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AutoShape 6">
              <a:extLst>
                <a:ext uri="{FF2B5EF4-FFF2-40B4-BE49-F238E27FC236}">
                  <a16:creationId xmlns:a16="http://schemas.microsoft.com/office/drawing/2014/main" id="{717F3A21-4185-47AF-B88D-E5A6B1BA0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44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" name="AutoShape 7">
              <a:extLst>
                <a:ext uri="{FF2B5EF4-FFF2-40B4-BE49-F238E27FC236}">
                  <a16:creationId xmlns:a16="http://schemas.microsoft.com/office/drawing/2014/main" id="{3AE7FD24-3692-4956-9CA6-9C85F8DEA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48"/>
              <a:ext cx="240" cy="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AutoShape 8">
              <a:extLst>
                <a:ext uri="{FF2B5EF4-FFF2-40B4-BE49-F238E27FC236}">
                  <a16:creationId xmlns:a16="http://schemas.microsoft.com/office/drawing/2014/main" id="{528AA26E-6322-4B0A-9AB1-0AE107CCE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384" cy="192"/>
            </a:xfrm>
            <a:prstGeom prst="parallelogram">
              <a:avLst>
                <a:gd name="adj" fmla="val 50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Oval 9">
              <a:extLst>
                <a:ext uri="{FF2B5EF4-FFF2-40B4-BE49-F238E27FC236}">
                  <a16:creationId xmlns:a16="http://schemas.microsoft.com/office/drawing/2014/main" id="{4173A7D4-80A7-48AA-94EF-5450E01E5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4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2" name="Oval 10">
              <a:extLst>
                <a:ext uri="{FF2B5EF4-FFF2-40B4-BE49-F238E27FC236}">
                  <a16:creationId xmlns:a16="http://schemas.microsoft.com/office/drawing/2014/main" id="{C2628EBB-D0BD-44A6-8C68-E22CDA533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64"/>
              <a:ext cx="480" cy="4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Oval 11">
              <a:extLst>
                <a:ext uri="{FF2B5EF4-FFF2-40B4-BE49-F238E27FC236}">
                  <a16:creationId xmlns:a16="http://schemas.microsoft.com/office/drawing/2014/main" id="{4CD04FA1-9A73-4BD9-AA45-CC19B5758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544"/>
              <a:ext cx="288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Oval 12">
              <a:extLst>
                <a:ext uri="{FF2B5EF4-FFF2-40B4-BE49-F238E27FC236}">
                  <a16:creationId xmlns:a16="http://schemas.microsoft.com/office/drawing/2014/main" id="{1C341E6F-5259-449D-AED6-2C9A0C2CA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976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Oval 13">
              <a:extLst>
                <a:ext uri="{FF2B5EF4-FFF2-40B4-BE49-F238E27FC236}">
                  <a16:creationId xmlns:a16="http://schemas.microsoft.com/office/drawing/2014/main" id="{F603B853-9720-4520-A348-66658D4F9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016"/>
              <a:ext cx="816" cy="91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Oval 14">
              <a:extLst>
                <a:ext uri="{FF2B5EF4-FFF2-40B4-BE49-F238E27FC236}">
                  <a16:creationId xmlns:a16="http://schemas.microsoft.com/office/drawing/2014/main" id="{8EE628DD-72A6-47BE-A929-6AE3EF57D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920"/>
              <a:ext cx="1344" cy="15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807" name="Group 15">
            <a:extLst>
              <a:ext uri="{FF2B5EF4-FFF2-40B4-BE49-F238E27FC236}">
                <a16:creationId xmlns:a16="http://schemas.microsoft.com/office/drawing/2014/main" id="{C56502CE-FED3-434E-A647-82861DF935A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581400"/>
            <a:ext cx="2362200" cy="2057400"/>
            <a:chOff x="2064" y="2016"/>
            <a:chExt cx="1488" cy="1296"/>
          </a:xfrm>
        </p:grpSpPr>
        <p:sp>
          <p:nvSpPr>
            <p:cNvPr id="161808" name="Rectangle 16">
              <a:extLst>
                <a:ext uri="{FF2B5EF4-FFF2-40B4-BE49-F238E27FC236}">
                  <a16:creationId xmlns:a16="http://schemas.microsoft.com/office/drawing/2014/main" id="{E097E664-6F8E-4E79-92DD-81E2DEFF1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016"/>
              <a:ext cx="288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9" name="Line 17">
              <a:extLst>
                <a:ext uri="{FF2B5EF4-FFF2-40B4-BE49-F238E27FC236}">
                  <a16:creationId xmlns:a16="http://schemas.microsoft.com/office/drawing/2014/main" id="{D07C00A2-2FEF-49B8-A307-9A6F029E0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2" y="225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0" name="Line 18">
              <a:extLst>
                <a:ext uri="{FF2B5EF4-FFF2-40B4-BE49-F238E27FC236}">
                  <a16:creationId xmlns:a16="http://schemas.microsoft.com/office/drawing/2014/main" id="{26D3F858-F5FF-4BDE-8F9F-AB738DBF4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5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1" name="Line 19">
              <a:extLst>
                <a:ext uri="{FF2B5EF4-FFF2-40B4-BE49-F238E27FC236}">
                  <a16:creationId xmlns:a16="http://schemas.microsoft.com/office/drawing/2014/main" id="{BC9F679C-1428-416F-BA5A-10C814154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5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2" name="AutoShape 20">
              <a:extLst>
                <a:ext uri="{FF2B5EF4-FFF2-40B4-BE49-F238E27FC236}">
                  <a16:creationId xmlns:a16="http://schemas.microsoft.com/office/drawing/2014/main" id="{D34B3F8A-A0A3-4DEC-A652-70A99E18C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448"/>
              <a:ext cx="240" cy="24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>
              <a:extLst>
                <a:ext uri="{FF2B5EF4-FFF2-40B4-BE49-F238E27FC236}">
                  <a16:creationId xmlns:a16="http://schemas.microsoft.com/office/drawing/2014/main" id="{8F470503-5D2F-49B9-BD24-2B373991C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49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Rectangle 22">
              <a:extLst>
                <a:ext uri="{FF2B5EF4-FFF2-40B4-BE49-F238E27FC236}">
                  <a16:creationId xmlns:a16="http://schemas.microsoft.com/office/drawing/2014/main" id="{3BA10FF5-DA60-45E7-AD0F-DC7C902EE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496"/>
              <a:ext cx="240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5" name="Line 23">
              <a:extLst>
                <a:ext uri="{FF2B5EF4-FFF2-40B4-BE49-F238E27FC236}">
                  <a16:creationId xmlns:a16="http://schemas.microsoft.com/office/drawing/2014/main" id="{12C97540-51F5-4287-AAA3-4868631EA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68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6" name="AutoShape 24">
              <a:extLst>
                <a:ext uri="{FF2B5EF4-FFF2-40B4-BE49-F238E27FC236}">
                  <a16:creationId xmlns:a16="http://schemas.microsoft.com/office/drawing/2014/main" id="{5C0ECE4E-E661-467B-869F-D8A57408F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24"/>
              <a:ext cx="288" cy="24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7" name="Line 25">
              <a:extLst>
                <a:ext uri="{FF2B5EF4-FFF2-40B4-BE49-F238E27FC236}">
                  <a16:creationId xmlns:a16="http://schemas.microsoft.com/office/drawing/2014/main" id="{84418E38-5634-4C05-AA0D-56F802190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68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18" name="AutoShape 26">
              <a:extLst>
                <a:ext uri="{FF2B5EF4-FFF2-40B4-BE49-F238E27FC236}">
                  <a16:creationId xmlns:a16="http://schemas.microsoft.com/office/drawing/2014/main" id="{9ED46ECF-9539-4249-9527-BF30FA0FC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024"/>
              <a:ext cx="384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Line 27">
              <a:extLst>
                <a:ext uri="{FF2B5EF4-FFF2-40B4-BE49-F238E27FC236}">
                  <a16:creationId xmlns:a16="http://schemas.microsoft.com/office/drawing/2014/main" id="{0F0C1B8A-8D9C-49D9-A5DF-65F2093BB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6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820" name="AutoShape 28">
              <a:extLst>
                <a:ext uri="{FF2B5EF4-FFF2-40B4-BE49-F238E27FC236}">
                  <a16:creationId xmlns:a16="http://schemas.microsoft.com/office/drawing/2014/main" id="{45A80982-EEE0-41B6-BE96-016DCE27D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72"/>
              <a:ext cx="384" cy="192"/>
            </a:xfrm>
            <a:prstGeom prst="parallelogram">
              <a:avLst>
                <a:gd name="adj" fmla="val 50000"/>
              </a:avLst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21" name="Text Box 29">
            <a:extLst>
              <a:ext uri="{FF2B5EF4-FFF2-40B4-BE49-F238E27FC236}">
                <a16:creationId xmlns:a16="http://schemas.microsoft.com/office/drawing/2014/main" id="{D8985BF7-4C9D-4C2E-91F9-70C082D8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581401"/>
            <a:ext cx="21005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anose="020B0604030504040204" pitchFamily="34" charset="0"/>
              </a:rPr>
              <a:t>In-order, top-down</a:t>
            </a:r>
          </a:p>
          <a:p>
            <a:r>
              <a:rPr lang="en-US" altLang="en-US">
                <a:latin typeface="Tahoma" panose="020B0604030504040204" pitchFamily="34" charset="0"/>
              </a:rPr>
              <a:t>traversal and test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16" name="Group 168">
            <a:extLst>
              <a:ext uri="{FF2B5EF4-FFF2-40B4-BE49-F238E27FC236}">
                <a16:creationId xmlns:a16="http://schemas.microsoft.com/office/drawing/2014/main" id="{C1DB374B-A7DF-4E0C-B8DB-4B93E73E7089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4114800"/>
            <a:ext cx="6118225" cy="1752600"/>
            <a:chOff x="1440" y="2592"/>
            <a:chExt cx="3854" cy="1104"/>
          </a:xfrm>
        </p:grpSpPr>
        <p:grpSp>
          <p:nvGrpSpPr>
            <p:cNvPr id="27803" name="Group 155">
              <a:extLst>
                <a:ext uri="{FF2B5EF4-FFF2-40B4-BE49-F238E27FC236}">
                  <a16:creationId xmlns:a16="http://schemas.microsoft.com/office/drawing/2014/main" id="{2434F8C4-9E9B-4DD1-A004-05EBE3FDC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592"/>
              <a:ext cx="926" cy="864"/>
              <a:chOff x="4368" y="2592"/>
              <a:chExt cx="926" cy="864"/>
            </a:xfrm>
          </p:grpSpPr>
          <p:pic>
            <p:nvPicPr>
              <p:cNvPr id="27760" name="Picture 112">
                <a:extLst>
                  <a:ext uri="{FF2B5EF4-FFF2-40B4-BE49-F238E27FC236}">
                    <a16:creationId xmlns:a16="http://schemas.microsoft.com/office/drawing/2014/main" id="{864664E8-8AC4-4AAC-9226-85B8B5157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072"/>
                <a:ext cx="328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61" name="Picture 113">
                <a:extLst>
                  <a:ext uri="{FF2B5EF4-FFF2-40B4-BE49-F238E27FC236}">
                    <a16:creationId xmlns:a16="http://schemas.microsoft.com/office/drawing/2014/main" id="{A195695B-DC65-4975-B96E-D52DDF83E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3072"/>
                <a:ext cx="350" cy="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767" name="Line 119">
                <a:extLst>
                  <a:ext uri="{FF2B5EF4-FFF2-40B4-BE49-F238E27FC236}">
                    <a16:creationId xmlns:a16="http://schemas.microsoft.com/office/drawing/2014/main" id="{A1908473-119B-4938-9B53-0CC12D126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2592"/>
                <a:ext cx="144" cy="480"/>
              </a:xfrm>
              <a:prstGeom prst="line">
                <a:avLst/>
              </a:prstGeom>
              <a:noFill/>
              <a:ln w="28575">
                <a:pattFill prst="pct50">
                  <a:fgClr>
                    <a:schemeClr val="tx1"/>
                  </a:fgClr>
                  <a:bgClr>
                    <a:schemeClr val="bg1"/>
                  </a:bgClr>
                </a:patt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68" name="Line 120">
                <a:extLst>
                  <a:ext uri="{FF2B5EF4-FFF2-40B4-BE49-F238E27FC236}">
                    <a16:creationId xmlns:a16="http://schemas.microsoft.com/office/drawing/2014/main" id="{384F0B24-C7EF-4DBF-BCB6-B74676B9C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2592"/>
                <a:ext cx="144" cy="480"/>
              </a:xfrm>
              <a:prstGeom prst="line">
                <a:avLst/>
              </a:prstGeom>
              <a:noFill/>
              <a:ln w="28575">
                <a:pattFill prst="pct50">
                  <a:fgClr>
                    <a:schemeClr val="tx1"/>
                  </a:fgClr>
                  <a:bgClr>
                    <a:schemeClr val="bg1"/>
                  </a:bgClr>
                </a:patt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5" name="Rectangle 127">
                <a:extLst>
                  <a:ext uri="{FF2B5EF4-FFF2-40B4-BE49-F238E27FC236}">
                    <a16:creationId xmlns:a16="http://schemas.microsoft.com/office/drawing/2014/main" id="{07EBB767-A54B-4B7E-95A8-A9049630A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072"/>
                <a:ext cx="336" cy="33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6" name="Rectangle 128">
                <a:extLst>
                  <a:ext uri="{FF2B5EF4-FFF2-40B4-BE49-F238E27FC236}">
                    <a16:creationId xmlns:a16="http://schemas.microsoft.com/office/drawing/2014/main" id="{40D420F2-9460-482B-B720-CF3D61446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4" y="3072"/>
                <a:ext cx="336" cy="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815" name="Group 167">
              <a:extLst>
                <a:ext uri="{FF2B5EF4-FFF2-40B4-BE49-F238E27FC236}">
                  <a16:creationId xmlns:a16="http://schemas.microsoft.com/office/drawing/2014/main" id="{0D239CEB-494C-44E6-A884-7B13BE2F7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832"/>
              <a:ext cx="1196" cy="864"/>
              <a:chOff x="1440" y="2832"/>
              <a:chExt cx="1196" cy="864"/>
            </a:xfrm>
          </p:grpSpPr>
          <p:sp>
            <p:nvSpPr>
              <p:cNvPr id="27779" name="Oval 131">
                <a:extLst>
                  <a:ext uri="{FF2B5EF4-FFF2-40B4-BE49-F238E27FC236}">
                    <a16:creationId xmlns:a16="http://schemas.microsoft.com/office/drawing/2014/main" id="{984DD0CB-03B5-44C1-BCB7-B37418FE3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832"/>
                <a:ext cx="572" cy="624"/>
              </a:xfrm>
              <a:prstGeom prst="ellipse">
                <a:avLst/>
              </a:prstGeom>
              <a:noFill/>
              <a:ln w="3810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769" name="Picture 121">
                <a:extLst>
                  <a:ext uri="{FF2B5EF4-FFF2-40B4-BE49-F238E27FC236}">
                    <a16:creationId xmlns:a16="http://schemas.microsoft.com/office/drawing/2014/main" id="{B6AFD7B2-F1B5-42EF-AD7D-48864DDB9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8" y="3168"/>
                <a:ext cx="422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770" name="Picture 122">
                <a:extLst>
                  <a:ext uri="{FF2B5EF4-FFF2-40B4-BE49-F238E27FC236}">
                    <a16:creationId xmlns:a16="http://schemas.microsoft.com/office/drawing/2014/main" id="{012726C6-71FF-496A-B54E-08C1FD2219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928"/>
                <a:ext cx="393" cy="4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778" name="Oval 130">
                <a:extLst>
                  <a:ext uri="{FF2B5EF4-FFF2-40B4-BE49-F238E27FC236}">
                    <a16:creationId xmlns:a16="http://schemas.microsoft.com/office/drawing/2014/main" id="{95598121-5579-413D-8228-34A5A2652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3072"/>
                <a:ext cx="624" cy="624"/>
              </a:xfrm>
              <a:prstGeom prst="ellipse">
                <a:avLst/>
              </a:prstGeom>
              <a:noFill/>
              <a:ln w="3810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09" name="Line 161">
                <a:extLst>
                  <a:ext uri="{FF2B5EF4-FFF2-40B4-BE49-F238E27FC236}">
                    <a16:creationId xmlns:a16="http://schemas.microsoft.com/office/drawing/2014/main" id="{8459559D-3047-4825-B6BB-8089739BD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880"/>
                <a:ext cx="528" cy="576"/>
              </a:xfrm>
              <a:prstGeom prst="line">
                <a:avLst/>
              </a:prstGeom>
              <a:noFill/>
              <a:ln w="5715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0" name="Line 162">
                <a:extLst>
                  <a:ext uri="{FF2B5EF4-FFF2-40B4-BE49-F238E27FC236}">
                    <a16:creationId xmlns:a16="http://schemas.microsoft.com/office/drawing/2014/main" id="{7F98BB06-EBE0-4520-9948-6780693BF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120"/>
                <a:ext cx="528" cy="576"/>
              </a:xfrm>
              <a:prstGeom prst="line">
                <a:avLst/>
              </a:prstGeom>
              <a:noFill/>
              <a:ln w="5715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1" name="Line 163">
                <a:extLst>
                  <a:ext uri="{FF2B5EF4-FFF2-40B4-BE49-F238E27FC236}">
                    <a16:creationId xmlns:a16="http://schemas.microsoft.com/office/drawing/2014/main" id="{432E77A0-8321-4E6D-989F-CCB337C8C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2" y="2832"/>
                <a:ext cx="432" cy="624"/>
              </a:xfrm>
              <a:prstGeom prst="line">
                <a:avLst/>
              </a:prstGeom>
              <a:noFill/>
              <a:ln w="5715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13" name="Line 165">
                <a:extLst>
                  <a:ext uri="{FF2B5EF4-FFF2-40B4-BE49-F238E27FC236}">
                    <a16:creationId xmlns:a16="http://schemas.microsoft.com/office/drawing/2014/main" id="{6C5AF9C3-D65D-4051-8CDC-922329FA7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6" y="3072"/>
                <a:ext cx="432" cy="624"/>
              </a:xfrm>
              <a:prstGeom prst="line">
                <a:avLst/>
              </a:prstGeom>
              <a:noFill/>
              <a:ln w="5715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69FD531-313C-46CD-AFB5-C109850E3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Hierarchical View Frustum Culling</a:t>
            </a:r>
          </a:p>
        </p:txBody>
      </p:sp>
      <p:grpSp>
        <p:nvGrpSpPr>
          <p:cNvPr id="27807" name="Group 159">
            <a:extLst>
              <a:ext uri="{FF2B5EF4-FFF2-40B4-BE49-F238E27FC236}">
                <a16:creationId xmlns:a16="http://schemas.microsoft.com/office/drawing/2014/main" id="{B53C7D34-53F0-40CD-AE09-3DF31A4BCAD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951164"/>
            <a:ext cx="7467600" cy="1323975"/>
            <a:chOff x="1008" y="1859"/>
            <a:chExt cx="4704" cy="834"/>
          </a:xfrm>
        </p:grpSpPr>
        <p:grpSp>
          <p:nvGrpSpPr>
            <p:cNvPr id="27801" name="Group 153">
              <a:extLst>
                <a:ext uri="{FF2B5EF4-FFF2-40B4-BE49-F238E27FC236}">
                  <a16:creationId xmlns:a16="http://schemas.microsoft.com/office/drawing/2014/main" id="{00DB5548-60C0-40C5-A7DA-0E4ABB907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8" y="1920"/>
              <a:ext cx="384" cy="773"/>
              <a:chOff x="5328" y="1920"/>
              <a:chExt cx="384" cy="773"/>
            </a:xfrm>
          </p:grpSpPr>
          <p:pic>
            <p:nvPicPr>
              <p:cNvPr id="27762" name="Picture 114">
                <a:extLst>
                  <a:ext uri="{FF2B5EF4-FFF2-40B4-BE49-F238E27FC236}">
                    <a16:creationId xmlns:a16="http://schemas.microsoft.com/office/drawing/2014/main" id="{1DE59A7F-4553-4043-9226-631456C58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2400"/>
                <a:ext cx="384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65" name="Line 117">
                <a:extLst>
                  <a:ext uri="{FF2B5EF4-FFF2-40B4-BE49-F238E27FC236}">
                    <a16:creationId xmlns:a16="http://schemas.microsoft.com/office/drawing/2014/main" id="{9EE1000B-DE64-4002-888A-73CD5DFBA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24" y="1920"/>
                <a:ext cx="144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7" name="Rectangle 129">
                <a:extLst>
                  <a:ext uri="{FF2B5EF4-FFF2-40B4-BE49-F238E27FC236}">
                    <a16:creationId xmlns:a16="http://schemas.microsoft.com/office/drawing/2014/main" id="{CEEC83C7-83D9-4FE9-8140-073FE13FD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8" y="2400"/>
                <a:ext cx="384" cy="28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96" name="Group 148">
              <a:extLst>
                <a:ext uri="{FF2B5EF4-FFF2-40B4-BE49-F238E27FC236}">
                  <a16:creationId xmlns:a16="http://schemas.microsoft.com/office/drawing/2014/main" id="{C8B37A6A-089E-45CE-8829-637F4F860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859"/>
              <a:ext cx="587" cy="587"/>
              <a:chOff x="1008" y="1859"/>
              <a:chExt cx="587" cy="587"/>
            </a:xfrm>
          </p:grpSpPr>
          <p:pic>
            <p:nvPicPr>
              <p:cNvPr id="27781" name="Picture 133">
                <a:extLst>
                  <a:ext uri="{FF2B5EF4-FFF2-40B4-BE49-F238E27FC236}">
                    <a16:creationId xmlns:a16="http://schemas.microsoft.com/office/drawing/2014/main" id="{8F0F1DC2-3998-4D9D-8148-73B879BBB4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1968"/>
                <a:ext cx="48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83" name="Oval 135">
                <a:extLst>
                  <a:ext uri="{FF2B5EF4-FFF2-40B4-BE49-F238E27FC236}">
                    <a16:creationId xmlns:a16="http://schemas.microsoft.com/office/drawing/2014/main" id="{3E953C0C-D832-4513-8585-238887C15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859"/>
                <a:ext cx="587" cy="587"/>
              </a:xfrm>
              <a:prstGeom prst="ellipse">
                <a:avLst/>
              </a:prstGeom>
              <a:noFill/>
              <a:ln w="3810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805" name="Group 157">
            <a:extLst>
              <a:ext uri="{FF2B5EF4-FFF2-40B4-BE49-F238E27FC236}">
                <a16:creationId xmlns:a16="http://schemas.microsoft.com/office/drawing/2014/main" id="{4E37F2CC-F675-4EDC-8E26-F035C2B1A7B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057400"/>
            <a:ext cx="3657600" cy="1295400"/>
            <a:chOff x="2496" y="1296"/>
            <a:chExt cx="2304" cy="816"/>
          </a:xfrm>
        </p:grpSpPr>
        <p:grpSp>
          <p:nvGrpSpPr>
            <p:cNvPr id="27799" name="Group 151">
              <a:extLst>
                <a:ext uri="{FF2B5EF4-FFF2-40B4-BE49-F238E27FC236}">
                  <a16:creationId xmlns:a16="http://schemas.microsoft.com/office/drawing/2014/main" id="{A59A5A06-4F52-4845-94BD-74D536955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1344"/>
              <a:ext cx="432" cy="768"/>
              <a:chOff x="4368" y="1344"/>
              <a:chExt cx="432" cy="768"/>
            </a:xfrm>
          </p:grpSpPr>
          <p:pic>
            <p:nvPicPr>
              <p:cNvPr id="27759" name="Picture 111">
                <a:extLst>
                  <a:ext uri="{FF2B5EF4-FFF2-40B4-BE49-F238E27FC236}">
                    <a16:creationId xmlns:a16="http://schemas.microsoft.com/office/drawing/2014/main" id="{EE964E5D-E870-4D1F-A261-B06BDDAA37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1728"/>
                <a:ext cx="384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63" name="Line 115">
                <a:extLst>
                  <a:ext uri="{FF2B5EF4-FFF2-40B4-BE49-F238E27FC236}">
                    <a16:creationId xmlns:a16="http://schemas.microsoft.com/office/drawing/2014/main" id="{0BB1F041-D0C3-4902-9A83-8A056E19E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24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4" name="Rectangle 126">
                <a:extLst>
                  <a:ext uri="{FF2B5EF4-FFF2-40B4-BE49-F238E27FC236}">
                    <a16:creationId xmlns:a16="http://schemas.microsoft.com/office/drawing/2014/main" id="{819A3D32-FB5E-4923-8677-C555D3B59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1728"/>
                <a:ext cx="384" cy="3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97" name="Group 149">
              <a:extLst>
                <a:ext uri="{FF2B5EF4-FFF2-40B4-BE49-F238E27FC236}">
                  <a16:creationId xmlns:a16="http://schemas.microsoft.com/office/drawing/2014/main" id="{65EACFBE-2B46-45A6-994E-891C93026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296"/>
              <a:ext cx="672" cy="672"/>
              <a:chOff x="2496" y="1296"/>
              <a:chExt cx="672" cy="672"/>
            </a:xfrm>
          </p:grpSpPr>
          <p:pic>
            <p:nvPicPr>
              <p:cNvPr id="27784" name="Picture 136">
                <a:extLst>
                  <a:ext uri="{FF2B5EF4-FFF2-40B4-BE49-F238E27FC236}">
                    <a16:creationId xmlns:a16="http://schemas.microsoft.com/office/drawing/2014/main" id="{E8209E1A-82C1-486C-8EF4-7F52B2DC58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" y="1392"/>
                <a:ext cx="480" cy="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86" name="Oval 138">
                <a:extLst>
                  <a:ext uri="{FF2B5EF4-FFF2-40B4-BE49-F238E27FC236}">
                    <a16:creationId xmlns:a16="http://schemas.microsoft.com/office/drawing/2014/main" id="{1296E9F9-C004-45D9-89C5-A3FEFD6ED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296"/>
                <a:ext cx="672" cy="672"/>
              </a:xfrm>
              <a:prstGeom prst="ellipse">
                <a:avLst/>
              </a:prstGeom>
              <a:noFill/>
              <a:ln w="38100">
                <a:solidFill>
                  <a:srgbClr val="FF0B0B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818" name="Group 170">
            <a:extLst>
              <a:ext uri="{FF2B5EF4-FFF2-40B4-BE49-F238E27FC236}">
                <a16:creationId xmlns:a16="http://schemas.microsoft.com/office/drawing/2014/main" id="{49505B61-3BC2-4EFE-B23E-BB18AB93274D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1371600"/>
            <a:ext cx="7402513" cy="5181600"/>
            <a:chOff x="432" y="864"/>
            <a:chExt cx="4663" cy="3264"/>
          </a:xfrm>
        </p:grpSpPr>
        <p:sp>
          <p:nvSpPr>
            <p:cNvPr id="27785" name="Oval 137">
              <a:extLst>
                <a:ext uri="{FF2B5EF4-FFF2-40B4-BE49-F238E27FC236}">
                  <a16:creationId xmlns:a16="http://schemas.microsoft.com/office/drawing/2014/main" id="{70BCC008-2554-4F28-BB5E-AF639F30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3264" cy="326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1" name="Rectangle 123">
              <a:extLst>
                <a:ext uri="{FF2B5EF4-FFF2-40B4-BE49-F238E27FC236}">
                  <a16:creationId xmlns:a16="http://schemas.microsoft.com/office/drawing/2014/main" id="{0E27F912-0D7A-49AB-BB7A-63BBB5E05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200"/>
              <a:ext cx="240" cy="240"/>
            </a:xfrm>
            <a:prstGeom prst="rect">
              <a:avLst/>
            </a:prstGeom>
            <a:solidFill>
              <a:srgbClr val="615D5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27787" name="Text Box 139">
              <a:extLst>
                <a:ext uri="{FF2B5EF4-FFF2-40B4-BE49-F238E27FC236}">
                  <a16:creationId xmlns:a16="http://schemas.microsoft.com/office/drawing/2014/main" id="{2265F993-7E47-4768-A861-0977E6B5D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902"/>
              <a:ext cx="3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root</a:t>
              </a:r>
            </a:p>
          </p:txBody>
        </p:sp>
      </p:grpSp>
      <p:sp>
        <p:nvSpPr>
          <p:cNvPr id="27793" name="Oval 145">
            <a:extLst>
              <a:ext uri="{FF2B5EF4-FFF2-40B4-BE49-F238E27FC236}">
                <a16:creationId xmlns:a16="http://schemas.microsoft.com/office/drawing/2014/main" id="{3F6A7D0B-2274-45EB-B9EC-D75A230E8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381000" cy="381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94" name="Text Box 146">
            <a:extLst>
              <a:ext uri="{FF2B5EF4-FFF2-40B4-BE49-F238E27FC236}">
                <a16:creationId xmlns:a16="http://schemas.microsoft.com/office/drawing/2014/main" id="{AB34A843-F305-4079-B7F9-5FE3DA50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1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camera</a:t>
            </a:r>
          </a:p>
        </p:txBody>
      </p:sp>
      <p:grpSp>
        <p:nvGrpSpPr>
          <p:cNvPr id="27821" name="Group 173">
            <a:extLst>
              <a:ext uri="{FF2B5EF4-FFF2-40B4-BE49-F238E27FC236}">
                <a16:creationId xmlns:a16="http://schemas.microsoft.com/office/drawing/2014/main" id="{21018F62-D036-4241-98DD-D0D4E5514CF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971800"/>
            <a:ext cx="6172200" cy="3124200"/>
            <a:chOff x="1344" y="1872"/>
            <a:chExt cx="3888" cy="1968"/>
          </a:xfrm>
        </p:grpSpPr>
        <p:sp>
          <p:nvSpPr>
            <p:cNvPr id="27766" name="Line 118">
              <a:extLst>
                <a:ext uri="{FF2B5EF4-FFF2-40B4-BE49-F238E27FC236}">
                  <a16:creationId xmlns:a16="http://schemas.microsoft.com/office/drawing/2014/main" id="{F292BDFA-8AE7-40C6-8468-B5AE68946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1872"/>
              <a:ext cx="38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3" name="Rectangle 125">
              <a:extLst>
                <a:ext uri="{FF2B5EF4-FFF2-40B4-BE49-F238E27FC236}">
                  <a16:creationId xmlns:a16="http://schemas.microsoft.com/office/drawing/2014/main" id="{735C2BBB-75C6-4F9B-B981-39A21BE8B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48"/>
              <a:ext cx="240" cy="240"/>
            </a:xfrm>
            <a:prstGeom prst="rect">
              <a:avLst/>
            </a:prstGeom>
            <a:solidFill>
              <a:srgbClr val="615D5D"/>
            </a:solidFill>
            <a:ln w="38100">
              <a:solidFill>
                <a:srgbClr val="CA40B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27780" name="Oval 132">
              <a:extLst>
                <a:ext uri="{FF2B5EF4-FFF2-40B4-BE49-F238E27FC236}">
                  <a16:creationId xmlns:a16="http://schemas.microsoft.com/office/drawing/2014/main" id="{1513E1C3-B87C-42F7-88EF-79E965EC9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92"/>
              <a:ext cx="1344" cy="1248"/>
            </a:xfrm>
            <a:prstGeom prst="ellipse">
              <a:avLst/>
            </a:prstGeom>
            <a:noFill/>
            <a:ln w="38100">
              <a:solidFill>
                <a:srgbClr val="CA40B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20" name="Group 172">
            <a:extLst>
              <a:ext uri="{FF2B5EF4-FFF2-40B4-BE49-F238E27FC236}">
                <a16:creationId xmlns:a16="http://schemas.microsoft.com/office/drawing/2014/main" id="{758C9929-AB39-4E0F-8DE2-00CE1B1BD2E9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133600"/>
            <a:ext cx="7620000" cy="4191000"/>
            <a:chOff x="624" y="1344"/>
            <a:chExt cx="4800" cy="2640"/>
          </a:xfrm>
        </p:grpSpPr>
        <p:grpSp>
          <p:nvGrpSpPr>
            <p:cNvPr id="27819" name="Group 171">
              <a:extLst>
                <a:ext uri="{FF2B5EF4-FFF2-40B4-BE49-F238E27FC236}">
                  <a16:creationId xmlns:a16="http://schemas.microsoft.com/office/drawing/2014/main" id="{03E520FC-F6D7-40B7-996C-64C5F3011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0" y="1344"/>
              <a:ext cx="384" cy="624"/>
              <a:chOff x="5040" y="1344"/>
              <a:chExt cx="384" cy="624"/>
            </a:xfrm>
          </p:grpSpPr>
          <p:sp>
            <p:nvSpPr>
              <p:cNvPr id="27764" name="Line 116">
                <a:extLst>
                  <a:ext uri="{FF2B5EF4-FFF2-40B4-BE49-F238E27FC236}">
                    <a16:creationId xmlns:a16="http://schemas.microsoft.com/office/drawing/2014/main" id="{D12F129E-EB17-45F7-BF45-23303EBC6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1344"/>
                <a:ext cx="288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2" name="Rectangle 124">
                <a:extLst>
                  <a:ext uri="{FF2B5EF4-FFF2-40B4-BE49-F238E27FC236}">
                    <a16:creationId xmlns:a16="http://schemas.microsoft.com/office/drawing/2014/main" id="{A9FAB43E-222B-47E1-A6D8-10D2032AA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1728"/>
                <a:ext cx="240" cy="240"/>
              </a:xfrm>
              <a:prstGeom prst="rect">
                <a:avLst/>
              </a:prstGeom>
              <a:solidFill>
                <a:srgbClr val="615D5D"/>
              </a:solidFill>
              <a:ln w="38100">
                <a:solidFill>
                  <a:srgbClr val="CF883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7782" name="Oval 134">
              <a:extLst>
                <a:ext uri="{FF2B5EF4-FFF2-40B4-BE49-F238E27FC236}">
                  <a16:creationId xmlns:a16="http://schemas.microsoft.com/office/drawing/2014/main" id="{E742A31D-CF26-4235-91A3-10205952B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632"/>
              <a:ext cx="2352" cy="2352"/>
            </a:xfrm>
            <a:prstGeom prst="ellipse">
              <a:avLst/>
            </a:prstGeom>
            <a:noFill/>
            <a:ln w="38100">
              <a:solidFill>
                <a:srgbClr val="CF883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91" name="Line 143">
            <a:extLst>
              <a:ext uri="{FF2B5EF4-FFF2-40B4-BE49-F238E27FC236}">
                <a16:creationId xmlns:a16="http://schemas.microsoft.com/office/drawing/2014/main" id="{CA4D186B-60AF-4CC1-AAE8-955A4326C6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600200"/>
            <a:ext cx="5181600" cy="4267200"/>
          </a:xfrm>
          <a:prstGeom prst="line">
            <a:avLst/>
          </a:prstGeom>
          <a:noFill/>
          <a:ln w="57150">
            <a:solidFill>
              <a:srgbClr val="089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92" name="Line 144">
            <a:extLst>
              <a:ext uri="{FF2B5EF4-FFF2-40B4-BE49-F238E27FC236}">
                <a16:creationId xmlns:a16="http://schemas.microsoft.com/office/drawing/2014/main" id="{CD784BC3-932E-498E-B838-6EE2917282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295400"/>
            <a:ext cx="762000" cy="4572000"/>
          </a:xfrm>
          <a:prstGeom prst="line">
            <a:avLst/>
          </a:prstGeom>
          <a:noFill/>
          <a:ln w="57150">
            <a:solidFill>
              <a:srgbClr val="089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2079</TotalTime>
  <Words>801</Words>
  <Application>Microsoft Office PowerPoint</Application>
  <PresentationFormat>Widescreen</PresentationFormat>
  <Paragraphs>146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Helvetica</vt:lpstr>
      <vt:lpstr>Tahoma</vt:lpstr>
      <vt:lpstr>Times New Roman</vt:lpstr>
      <vt:lpstr>Wingdings</vt:lpstr>
      <vt:lpstr>OSU_BrutusCrawfis</vt:lpstr>
      <vt:lpstr>Games and Animation  Occlusion Culling</vt:lpstr>
      <vt:lpstr>Culling Problem</vt:lpstr>
      <vt:lpstr>Higher-level Culling</vt:lpstr>
      <vt:lpstr>Culling examples</vt:lpstr>
      <vt:lpstr>Culling Techniques</vt:lpstr>
      <vt:lpstr>View-Frustum Culling</vt:lpstr>
      <vt:lpstr>View-Frustum Culling</vt:lpstr>
      <vt:lpstr>View-Frustum Culling</vt:lpstr>
      <vt:lpstr>Hierarchical View Frustum Culling</vt:lpstr>
      <vt:lpstr>View-Frustum Culling</vt:lpstr>
      <vt:lpstr>View-Frustum Culling</vt:lpstr>
      <vt:lpstr>Cells and Portals</vt:lpstr>
      <vt:lpstr>Cells and Portals</vt:lpstr>
      <vt:lpstr>Determining the PVS</vt:lpstr>
      <vt:lpstr>Cells and Portals</vt:lpstr>
      <vt:lpstr>Determining Adjacent Information</vt:lpstr>
      <vt:lpstr>Cell-to-Cell Visibility</vt:lpstr>
      <vt:lpstr>Determine Visible Cells</vt:lpstr>
      <vt:lpstr>Top View Showing the Recursive Clipping of the View Volume</vt:lpstr>
      <vt:lpstr>Replacing Geometry with Images</vt:lpstr>
      <vt:lpstr>Portal Images</vt:lpstr>
      <vt:lpstr>Creating Portal Images</vt:lpstr>
      <vt:lpstr>Creating Portal Images</vt:lpstr>
      <vt:lpstr>Creating Portal Images</vt:lpstr>
      <vt:lpstr>Example Rendering</vt:lpstr>
      <vt:lpstr>Unity Occlusion Culling</vt:lpstr>
      <vt:lpstr>Unity Cell and Portal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Animation  Occlusion Culling</dc:title>
  <dc:creator>Roger Crawfis</dc:creator>
  <cp:lastModifiedBy>Roger Crawfis</cp:lastModifiedBy>
  <cp:revision>1</cp:revision>
  <dcterms:created xsi:type="dcterms:W3CDTF">2021-12-05T11:53:08Z</dcterms:created>
  <dcterms:modified xsi:type="dcterms:W3CDTF">2021-12-06T22:36:16Z</dcterms:modified>
</cp:coreProperties>
</file>