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9" r:id="rId11"/>
    <p:sldId id="264" r:id="rId12"/>
    <p:sldId id="268" r:id="rId13"/>
    <p:sldId id="270" r:id="rId14"/>
    <p:sldId id="265" r:id="rId15"/>
    <p:sldId id="266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D0396-1720-4884-B296-4486C7415C1E}" v="275" dt="2021-09-16T15:55:01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4606" autoAdjust="0"/>
  </p:normalViewPr>
  <p:slideViewPr>
    <p:cSldViewPr>
      <p:cViewPr varScale="1">
        <p:scale>
          <a:sx n="100" d="100"/>
          <a:sy n="100" d="100"/>
        </p:scale>
        <p:origin x="96" y="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Crawfis" userId="cae47c17a1b59b77" providerId="LiveId" clId="{7D5D0396-1720-4884-B296-4486C7415C1E}"/>
    <pc:docChg chg="undo custSel addSld modSld sldOrd">
      <pc:chgData name="Roger Crawfis" userId="cae47c17a1b59b77" providerId="LiveId" clId="{7D5D0396-1720-4884-B296-4486C7415C1E}" dt="2021-09-16T15:57:29.782" v="2758" actId="20577"/>
      <pc:docMkLst>
        <pc:docMk/>
      </pc:docMkLst>
      <pc:sldChg chg="addSp modSp mod">
        <pc:chgData name="Roger Crawfis" userId="cae47c17a1b59b77" providerId="LiveId" clId="{7D5D0396-1720-4884-B296-4486C7415C1E}" dt="2021-09-16T15:10:06.622" v="1636" actId="20577"/>
        <pc:sldMkLst>
          <pc:docMk/>
          <pc:sldMk cId="1155184557" sldId="259"/>
        </pc:sldMkLst>
        <pc:spChg chg="mod">
          <ac:chgData name="Roger Crawfis" userId="cae47c17a1b59b77" providerId="LiveId" clId="{7D5D0396-1720-4884-B296-4486C7415C1E}" dt="2021-09-16T15:10:06.622" v="1636" actId="20577"/>
          <ac:spMkLst>
            <pc:docMk/>
            <pc:sldMk cId="1155184557" sldId="259"/>
            <ac:spMk id="3" creationId="{DBAABA8C-B94F-4D65-8423-E7BA9CA054CD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4" creationId="{7E5F66DC-A63E-4B9B-A281-6055CA1E5A46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5" creationId="{93088E73-C7A9-4C65-B596-5094337B7237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6" creationId="{48039D8E-0725-495D-AD24-4C22C1A673D6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7" creationId="{BA6DA824-9884-4472-85FA-0204275AA43D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8" creationId="{D786BA8D-1BA6-4F7E-8314-4696FBCDD136}"/>
          </ac:spMkLst>
        </pc:spChg>
        <pc:spChg chg="add mod">
          <ac:chgData name="Roger Crawfis" userId="cae47c17a1b59b77" providerId="LiveId" clId="{7D5D0396-1720-4884-B296-4486C7415C1E}" dt="2021-09-16T15:08:29.343" v="1625" actId="1076"/>
          <ac:spMkLst>
            <pc:docMk/>
            <pc:sldMk cId="1155184557" sldId="259"/>
            <ac:spMk id="9" creationId="{06E3FE0D-3939-42D4-B881-6496CE373312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10" creationId="{81298104-AD5F-4B0E-9693-3E521E8FF5A8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11" creationId="{7E50B6DF-89B5-4CB6-8BA1-BCBBEFF8A727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12" creationId="{70C61173-3F6B-47A8-95EE-DB41D9BAF2AC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13" creationId="{7F1FB15C-D1A4-4309-863E-CC791FE56A0B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14" creationId="{4B86C21A-DC23-41AD-B82A-2418627A3CDE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15" creationId="{3C537E2C-A8B4-4033-B70A-5C57C3762837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16" creationId="{9E59F16B-8DEA-483C-8C7E-E9739FE8BDC1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17" creationId="{D5043692-0D57-44B9-A28D-DD1AD4E1CC10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19" creationId="{2BD39CAB-72C7-423B-B89E-804F1F2C8E6B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20" creationId="{B2910087-C926-4C72-9BC9-0A2B914D44C4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21" creationId="{B4CB35CA-98CE-4968-B760-273D94A7A592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22" creationId="{6EA9E45F-3E4A-4BB9-BCD9-F09EC49FAADF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23" creationId="{98C5824E-93CA-45BF-9489-E52A71F11ABA}"/>
          </ac:spMkLst>
        </pc:spChg>
        <pc:spChg chg="add mod">
          <ac:chgData name="Roger Crawfis" userId="cae47c17a1b59b77" providerId="LiveId" clId="{7D5D0396-1720-4884-B296-4486C7415C1E}" dt="2021-09-16T15:06:08.443" v="1591" actId="1076"/>
          <ac:spMkLst>
            <pc:docMk/>
            <pc:sldMk cId="1155184557" sldId="259"/>
            <ac:spMk id="24" creationId="{0A4581B5-DD5E-4D01-AA66-CCF623CF415F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25" creationId="{2EE29CD6-4A24-4F63-80E3-441E445D244E}"/>
          </ac:spMkLst>
        </pc:spChg>
        <pc:spChg chg="add mod">
          <ac:chgData name="Roger Crawfis" userId="cae47c17a1b59b77" providerId="LiveId" clId="{7D5D0396-1720-4884-B296-4486C7415C1E}" dt="2021-09-16T15:06:14.076" v="1593" actId="1076"/>
          <ac:spMkLst>
            <pc:docMk/>
            <pc:sldMk cId="1155184557" sldId="259"/>
            <ac:spMk id="26" creationId="{B4CA7E51-68E9-4035-B4DF-744D9D9DB893}"/>
          </ac:spMkLst>
        </pc:spChg>
        <pc:spChg chg="mod">
          <ac:chgData name="Roger Crawfis" userId="cae47c17a1b59b77" providerId="LiveId" clId="{7D5D0396-1720-4884-B296-4486C7415C1E}" dt="2021-09-16T12:40:05.310" v="1089" actId="1076"/>
          <ac:spMkLst>
            <pc:docMk/>
            <pc:sldMk cId="1155184557" sldId="259"/>
            <ac:spMk id="27" creationId="{68C623E0-DCEE-48EA-B3DB-917C7747F89E}"/>
          </ac:spMkLst>
        </pc:spChg>
        <pc:spChg chg="add mod">
          <ac:chgData name="Roger Crawfis" userId="cae47c17a1b59b77" providerId="LiveId" clId="{7D5D0396-1720-4884-B296-4486C7415C1E}" dt="2021-09-16T15:06:22.848" v="1595" actId="1076"/>
          <ac:spMkLst>
            <pc:docMk/>
            <pc:sldMk cId="1155184557" sldId="259"/>
            <ac:spMk id="28" creationId="{C1BF7A03-2C59-4F2E-91EE-68A131EE054F}"/>
          </ac:spMkLst>
        </pc:spChg>
        <pc:spChg chg="add mod">
          <ac:chgData name="Roger Crawfis" userId="cae47c17a1b59b77" providerId="LiveId" clId="{7D5D0396-1720-4884-B296-4486C7415C1E}" dt="2021-09-16T15:06:38.395" v="1597" actId="1076"/>
          <ac:spMkLst>
            <pc:docMk/>
            <pc:sldMk cId="1155184557" sldId="259"/>
            <ac:spMk id="29" creationId="{F7742E4C-C16D-4AE7-926D-5A0E748031BD}"/>
          </ac:spMkLst>
        </pc:spChg>
        <pc:spChg chg="add mod">
          <ac:chgData name="Roger Crawfis" userId="cae47c17a1b59b77" providerId="LiveId" clId="{7D5D0396-1720-4884-B296-4486C7415C1E}" dt="2021-09-16T15:07:42.472" v="1615" actId="1076"/>
          <ac:spMkLst>
            <pc:docMk/>
            <pc:sldMk cId="1155184557" sldId="259"/>
            <ac:spMk id="30" creationId="{412A8A22-4839-4591-BF83-F32AF698594D}"/>
          </ac:spMkLst>
        </pc:spChg>
        <pc:spChg chg="add mod">
          <ac:chgData name="Roger Crawfis" userId="cae47c17a1b59b77" providerId="LiveId" clId="{7D5D0396-1720-4884-B296-4486C7415C1E}" dt="2021-09-16T15:07:47.105" v="1617" actId="1076"/>
          <ac:spMkLst>
            <pc:docMk/>
            <pc:sldMk cId="1155184557" sldId="259"/>
            <ac:spMk id="31" creationId="{7382D52F-7D86-4500-A469-C644E635C4EE}"/>
          </ac:spMkLst>
        </pc:spChg>
        <pc:spChg chg="add mod">
          <ac:chgData name="Roger Crawfis" userId="cae47c17a1b59b77" providerId="LiveId" clId="{7D5D0396-1720-4884-B296-4486C7415C1E}" dt="2021-09-16T15:07:53.635" v="1619" actId="1076"/>
          <ac:spMkLst>
            <pc:docMk/>
            <pc:sldMk cId="1155184557" sldId="259"/>
            <ac:spMk id="32" creationId="{40C6594F-91EE-42B4-9A85-13FDB53830D6}"/>
          </ac:spMkLst>
        </pc:spChg>
        <pc:spChg chg="add mod">
          <ac:chgData name="Roger Crawfis" userId="cae47c17a1b59b77" providerId="LiveId" clId="{7D5D0396-1720-4884-B296-4486C7415C1E}" dt="2021-09-16T15:07:58.728" v="1621" actId="1076"/>
          <ac:spMkLst>
            <pc:docMk/>
            <pc:sldMk cId="1155184557" sldId="259"/>
            <ac:spMk id="33" creationId="{8D59EB3D-5C30-4C70-B8D7-9BEBF2D8FC43}"/>
          </ac:spMkLst>
        </pc:spChg>
        <pc:spChg chg="add mod">
          <ac:chgData name="Roger Crawfis" userId="cae47c17a1b59b77" providerId="LiveId" clId="{7D5D0396-1720-4884-B296-4486C7415C1E}" dt="2021-09-16T15:08:35.938" v="1627" actId="1076"/>
          <ac:spMkLst>
            <pc:docMk/>
            <pc:sldMk cId="1155184557" sldId="259"/>
            <ac:spMk id="34" creationId="{AC951AAE-E7BD-4E7F-83F5-0AB97A0D809C}"/>
          </ac:spMkLst>
        </pc:spChg>
        <pc:spChg chg="add mod">
          <ac:chgData name="Roger Crawfis" userId="cae47c17a1b59b77" providerId="LiveId" clId="{7D5D0396-1720-4884-B296-4486C7415C1E}" dt="2021-09-16T15:08:42.480" v="1629" actId="1076"/>
          <ac:spMkLst>
            <pc:docMk/>
            <pc:sldMk cId="1155184557" sldId="259"/>
            <ac:spMk id="35" creationId="{76A161FF-04CD-48A0-866C-3801D765DDEA}"/>
          </ac:spMkLst>
        </pc:spChg>
        <pc:spChg chg="add mod">
          <ac:chgData name="Roger Crawfis" userId="cae47c17a1b59b77" providerId="LiveId" clId="{7D5D0396-1720-4884-B296-4486C7415C1E}" dt="2021-09-16T15:08:53.433" v="1631" actId="1076"/>
          <ac:spMkLst>
            <pc:docMk/>
            <pc:sldMk cId="1155184557" sldId="259"/>
            <ac:spMk id="36" creationId="{A91E4C8E-2537-4F4B-AE04-AD75A77281BF}"/>
          </ac:spMkLst>
        </pc:spChg>
      </pc:sldChg>
      <pc:sldChg chg="addSp delSp modSp mod">
        <pc:chgData name="Roger Crawfis" userId="cae47c17a1b59b77" providerId="LiveId" clId="{7D5D0396-1720-4884-B296-4486C7415C1E}" dt="2021-09-16T15:03:47.662" v="1547" actId="20577"/>
        <pc:sldMkLst>
          <pc:docMk/>
          <pc:sldMk cId="2408114488" sldId="263"/>
        </pc:sldMkLst>
        <pc:spChg chg="mod">
          <ac:chgData name="Roger Crawfis" userId="cae47c17a1b59b77" providerId="LiveId" clId="{7D5D0396-1720-4884-B296-4486C7415C1E}" dt="2021-09-16T15:03:47.662" v="1547" actId="20577"/>
          <ac:spMkLst>
            <pc:docMk/>
            <pc:sldMk cId="2408114488" sldId="263"/>
            <ac:spMk id="6" creationId="{A50B9E19-C07F-4BB4-8A4A-25D0A5F171F3}"/>
          </ac:spMkLst>
        </pc:spChg>
        <pc:spChg chg="add">
          <ac:chgData name="Roger Crawfis" userId="cae47c17a1b59b77" providerId="LiveId" clId="{7D5D0396-1720-4884-B296-4486C7415C1E}" dt="2021-09-15T12:16:20.853" v="0" actId="11529"/>
          <ac:spMkLst>
            <pc:docMk/>
            <pc:sldMk cId="2408114488" sldId="263"/>
            <ac:spMk id="7" creationId="{893E46B8-7D8F-4CF1-94C9-95A38DAE5385}"/>
          </ac:spMkLst>
        </pc:spChg>
        <pc:spChg chg="add mod">
          <ac:chgData name="Roger Crawfis" userId="cae47c17a1b59b77" providerId="LiveId" clId="{7D5D0396-1720-4884-B296-4486C7415C1E}" dt="2021-09-15T12:17:27.482" v="3" actId="2085"/>
          <ac:spMkLst>
            <pc:docMk/>
            <pc:sldMk cId="2408114488" sldId="263"/>
            <ac:spMk id="8" creationId="{2070154F-1B68-4B0D-90EE-89D350A91E35}"/>
          </ac:spMkLst>
        </pc:spChg>
        <pc:spChg chg="add mod">
          <ac:chgData name="Roger Crawfis" userId="cae47c17a1b59b77" providerId="LiveId" clId="{7D5D0396-1720-4884-B296-4486C7415C1E}" dt="2021-09-15T12:18:13.237" v="10" actId="1076"/>
          <ac:spMkLst>
            <pc:docMk/>
            <pc:sldMk cId="2408114488" sldId="263"/>
            <ac:spMk id="9" creationId="{BDA58E22-E668-4C26-8F7E-256FBF8E9A46}"/>
          </ac:spMkLst>
        </pc:spChg>
        <pc:spChg chg="add mod">
          <ac:chgData name="Roger Crawfis" userId="cae47c17a1b59b77" providerId="LiveId" clId="{7D5D0396-1720-4884-B296-4486C7415C1E}" dt="2021-09-15T12:22:24.317" v="41" actId="1076"/>
          <ac:spMkLst>
            <pc:docMk/>
            <pc:sldMk cId="2408114488" sldId="263"/>
            <ac:spMk id="10" creationId="{D543935A-B333-4ABD-8746-AF855F38F528}"/>
          </ac:spMkLst>
        </pc:spChg>
        <pc:spChg chg="add 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11" creationId="{C9AA7789-E763-4D6F-ABE0-CD7B1B2CCF48}"/>
          </ac:spMkLst>
        </pc:spChg>
        <pc:spChg chg="add 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14" creationId="{E048DAEF-74E3-46BE-B7A2-63B84F9A47EB}"/>
          </ac:spMkLst>
        </pc:spChg>
        <pc:spChg chg="add 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15" creationId="{20ED2247-CC09-4B1C-8647-101D179D4E10}"/>
          </ac:spMkLst>
        </pc:spChg>
        <pc:spChg chg="add 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16" creationId="{BDA3385A-0041-41B6-A261-FD05100BF24C}"/>
          </ac:spMkLst>
        </pc:spChg>
        <pc:spChg chg="add 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17" creationId="{37FFD191-E94A-4FCC-84CC-5F14F36070BC}"/>
          </ac:spMkLst>
        </pc:spChg>
        <pc:spChg chg="add 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18" creationId="{0138C52B-3786-4227-9573-65BCC119C745}"/>
          </ac:spMkLst>
        </pc:spChg>
        <pc:spChg chg="add 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19" creationId="{64EAFFFF-DB5F-4FB9-9A86-3DFA2494A452}"/>
          </ac:spMkLst>
        </pc:spChg>
        <pc:spChg chg="add 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20" creationId="{7009D763-0659-41BC-89F1-3EFF152CB0F7}"/>
          </ac:spMkLst>
        </pc:spChg>
        <pc:spChg chg="add 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21" creationId="{9208FD89-3AB0-494C-B849-08AB3AC7D5ED}"/>
          </ac:spMkLst>
        </pc:spChg>
        <pc:spChg chg="add 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22" creationId="{13DDB550-D9FA-4C5A-A1B3-8F3FA7684948}"/>
          </ac:spMkLst>
        </pc:spChg>
        <pc:spChg chg="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26" creationId="{F1B984C2-2ECD-4BDD-93A2-EF9AAD50EB3C}"/>
          </ac:spMkLst>
        </pc:spChg>
        <pc:spChg chg="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27" creationId="{64D8C232-3F45-4B43-AA16-535AF18285FA}"/>
          </ac:spMkLst>
        </pc:spChg>
        <pc:spChg chg="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28" creationId="{09D28C5F-4A39-4B06-BD77-A421B668596B}"/>
          </ac:spMkLst>
        </pc:spChg>
        <pc:spChg chg="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29" creationId="{261D6677-43A4-49E1-AB9B-10A1B640CBDF}"/>
          </ac:spMkLst>
        </pc:spChg>
        <pc:spChg chg="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30" creationId="{E959BD0B-0BAD-45CE-8462-FF6F149207DB}"/>
          </ac:spMkLst>
        </pc:spChg>
        <pc:spChg chg="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32" creationId="{C44FCD3E-59C3-43C3-B15F-BF1760937A9B}"/>
          </ac:spMkLst>
        </pc:spChg>
        <pc:spChg chg="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33" creationId="{9E831DF5-4540-499B-AC7C-9684231AD1F5}"/>
          </ac:spMkLst>
        </pc:spChg>
        <pc:spChg chg="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34" creationId="{D3D887D9-44F4-4CE9-AEC6-8D74EFD58632}"/>
          </ac:spMkLst>
        </pc:spChg>
        <pc:spChg chg="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35" creationId="{B885D205-8B85-44C3-91EF-95ADB3BA7078}"/>
          </ac:spMkLst>
        </pc:spChg>
        <pc:spChg chg="mod topLvl">
          <ac:chgData name="Roger Crawfis" userId="cae47c17a1b59b77" providerId="LiveId" clId="{7D5D0396-1720-4884-B296-4486C7415C1E}" dt="2021-09-15T12:22:16.173" v="40" actId="164"/>
          <ac:spMkLst>
            <pc:docMk/>
            <pc:sldMk cId="2408114488" sldId="263"/>
            <ac:spMk id="36" creationId="{B5A7A7CE-75F8-4709-B0C9-DC577315ED8F}"/>
          </ac:spMkLst>
        </pc:spChg>
        <pc:spChg chg="mod">
          <ac:chgData name="Roger Crawfis" userId="cae47c17a1b59b77" providerId="LiveId" clId="{7D5D0396-1720-4884-B296-4486C7415C1E}" dt="2021-09-15T12:21:04.816" v="34"/>
          <ac:spMkLst>
            <pc:docMk/>
            <pc:sldMk cId="2408114488" sldId="263"/>
            <ac:spMk id="38" creationId="{3D2A62F5-0487-490A-AE57-16BEC6AFC71E}"/>
          </ac:spMkLst>
        </pc:spChg>
        <pc:spChg chg="mod">
          <ac:chgData name="Roger Crawfis" userId="cae47c17a1b59b77" providerId="LiveId" clId="{7D5D0396-1720-4884-B296-4486C7415C1E}" dt="2021-09-15T12:21:04.816" v="34"/>
          <ac:spMkLst>
            <pc:docMk/>
            <pc:sldMk cId="2408114488" sldId="263"/>
            <ac:spMk id="39" creationId="{0336453E-E48C-4FD7-B5D3-C74762E40903}"/>
          </ac:spMkLst>
        </pc:spChg>
        <pc:spChg chg="mod">
          <ac:chgData name="Roger Crawfis" userId="cae47c17a1b59b77" providerId="LiveId" clId="{7D5D0396-1720-4884-B296-4486C7415C1E}" dt="2021-09-15T12:21:04.816" v="34"/>
          <ac:spMkLst>
            <pc:docMk/>
            <pc:sldMk cId="2408114488" sldId="263"/>
            <ac:spMk id="40" creationId="{0DCD06A5-3599-4FA1-83E6-DC3E947325EE}"/>
          </ac:spMkLst>
        </pc:spChg>
        <pc:spChg chg="mod">
          <ac:chgData name="Roger Crawfis" userId="cae47c17a1b59b77" providerId="LiveId" clId="{7D5D0396-1720-4884-B296-4486C7415C1E}" dt="2021-09-15T12:21:04.816" v="34"/>
          <ac:spMkLst>
            <pc:docMk/>
            <pc:sldMk cId="2408114488" sldId="263"/>
            <ac:spMk id="41" creationId="{EEF6FDAB-D9B7-4169-8CA3-5174CA1566C8}"/>
          </ac:spMkLst>
        </pc:spChg>
        <pc:spChg chg="mod">
          <ac:chgData name="Roger Crawfis" userId="cae47c17a1b59b77" providerId="LiveId" clId="{7D5D0396-1720-4884-B296-4486C7415C1E}" dt="2021-09-15T12:21:04.816" v="34"/>
          <ac:spMkLst>
            <pc:docMk/>
            <pc:sldMk cId="2408114488" sldId="263"/>
            <ac:spMk id="42" creationId="{85FC7923-69C7-4D3C-8F5A-A8AA13788A46}"/>
          </ac:spMkLst>
        </pc:spChg>
        <pc:spChg chg="add del">
          <ac:chgData name="Roger Crawfis" userId="cae47c17a1b59b77" providerId="LiveId" clId="{7D5D0396-1720-4884-B296-4486C7415C1E}" dt="2021-09-15T12:22:40.605" v="43" actId="478"/>
          <ac:spMkLst>
            <pc:docMk/>
            <pc:sldMk cId="2408114488" sldId="263"/>
            <ac:spMk id="44" creationId="{31C1F7ED-7879-4DC7-B2A8-D1F6DB744B29}"/>
          </ac:spMkLst>
        </pc:spChg>
        <pc:spChg chg="add mod">
          <ac:chgData name="Roger Crawfis" userId="cae47c17a1b59b77" providerId="LiveId" clId="{7D5D0396-1720-4884-B296-4486C7415C1E}" dt="2021-09-15T12:22:58.064" v="66" actId="1076"/>
          <ac:spMkLst>
            <pc:docMk/>
            <pc:sldMk cId="2408114488" sldId="263"/>
            <ac:spMk id="45" creationId="{56C10823-7D7D-49DA-A73E-435F0E93C045}"/>
          </ac:spMkLst>
        </pc:spChg>
        <pc:grpChg chg="add del mod">
          <ac:chgData name="Roger Crawfis" userId="cae47c17a1b59b77" providerId="LiveId" clId="{7D5D0396-1720-4884-B296-4486C7415C1E}" dt="2021-09-15T12:21:36.429" v="38" actId="165"/>
          <ac:grpSpMkLst>
            <pc:docMk/>
            <pc:sldMk cId="2408114488" sldId="263"/>
            <ac:grpSpMk id="23" creationId="{3C6B5B00-D9F5-450C-BAA0-F11F65BA8ED6}"/>
          </ac:grpSpMkLst>
        </pc:grpChg>
        <pc:grpChg chg="add del mod">
          <ac:chgData name="Roger Crawfis" userId="cae47c17a1b59b77" providerId="LiveId" clId="{7D5D0396-1720-4884-B296-4486C7415C1E}" dt="2021-09-15T12:21:36.429" v="38" actId="165"/>
          <ac:grpSpMkLst>
            <pc:docMk/>
            <pc:sldMk cId="2408114488" sldId="263"/>
            <ac:grpSpMk id="24" creationId="{5733C7FC-C5D0-4B6B-9346-A4184B58CBA5}"/>
          </ac:grpSpMkLst>
        </pc:grpChg>
        <pc:grpChg chg="add del mod">
          <ac:chgData name="Roger Crawfis" userId="cae47c17a1b59b77" providerId="LiveId" clId="{7D5D0396-1720-4884-B296-4486C7415C1E}" dt="2021-09-15T12:21:36.429" v="38" actId="165"/>
          <ac:grpSpMkLst>
            <pc:docMk/>
            <pc:sldMk cId="2408114488" sldId="263"/>
            <ac:grpSpMk id="25" creationId="{3CFA8CD7-6398-42BB-B9F1-3C2C29EB287B}"/>
          </ac:grpSpMkLst>
        </pc:grpChg>
        <pc:grpChg chg="add del mod">
          <ac:chgData name="Roger Crawfis" userId="cae47c17a1b59b77" providerId="LiveId" clId="{7D5D0396-1720-4884-B296-4486C7415C1E}" dt="2021-09-15T12:21:36.429" v="38" actId="165"/>
          <ac:grpSpMkLst>
            <pc:docMk/>
            <pc:sldMk cId="2408114488" sldId="263"/>
            <ac:grpSpMk id="31" creationId="{2D1FB575-FEF7-4F5D-BD6E-B895176131F1}"/>
          </ac:grpSpMkLst>
        </pc:grpChg>
        <pc:grpChg chg="add del mod">
          <ac:chgData name="Roger Crawfis" userId="cae47c17a1b59b77" providerId="LiveId" clId="{7D5D0396-1720-4884-B296-4486C7415C1E}" dt="2021-09-15T12:21:08.318" v="35" actId="478"/>
          <ac:grpSpMkLst>
            <pc:docMk/>
            <pc:sldMk cId="2408114488" sldId="263"/>
            <ac:grpSpMk id="37" creationId="{41FD0827-FB23-4C41-9144-2A672016EE29}"/>
          </ac:grpSpMkLst>
        </pc:grpChg>
        <pc:grpChg chg="add mod">
          <ac:chgData name="Roger Crawfis" userId="cae47c17a1b59b77" providerId="LiveId" clId="{7D5D0396-1720-4884-B296-4486C7415C1E}" dt="2021-09-15T12:22:16.173" v="40" actId="164"/>
          <ac:grpSpMkLst>
            <pc:docMk/>
            <pc:sldMk cId="2408114488" sldId="263"/>
            <ac:grpSpMk id="43" creationId="{AC2CC950-8450-4561-8810-FF0EAD676606}"/>
          </ac:grpSpMkLst>
        </pc:grpChg>
        <pc:cxnChg chg="add del">
          <ac:chgData name="Roger Crawfis" userId="cae47c17a1b59b77" providerId="LiveId" clId="{7D5D0396-1720-4884-B296-4486C7415C1E}" dt="2021-09-15T12:19:18.080" v="15" actId="478"/>
          <ac:cxnSpMkLst>
            <pc:docMk/>
            <pc:sldMk cId="2408114488" sldId="263"/>
            <ac:cxnSpMk id="13" creationId="{C492804F-A888-467A-82E7-CDFF34F0730F}"/>
          </ac:cxnSpMkLst>
        </pc:cxnChg>
      </pc:sldChg>
      <pc:sldChg chg="addSp delSp modSp new mod modAnim">
        <pc:chgData name="Roger Crawfis" userId="cae47c17a1b59b77" providerId="LiveId" clId="{7D5D0396-1720-4884-B296-4486C7415C1E}" dt="2021-09-16T15:17:08.490" v="1720" actId="20577"/>
        <pc:sldMkLst>
          <pc:docMk/>
          <pc:sldMk cId="3037005142" sldId="264"/>
        </pc:sldMkLst>
        <pc:spChg chg="mod">
          <ac:chgData name="Roger Crawfis" userId="cae47c17a1b59b77" providerId="LiveId" clId="{7D5D0396-1720-4884-B296-4486C7415C1E}" dt="2021-09-16T15:17:08.490" v="1720" actId="20577"/>
          <ac:spMkLst>
            <pc:docMk/>
            <pc:sldMk cId="3037005142" sldId="264"/>
            <ac:spMk id="2" creationId="{7F1DFB04-7F9E-4E54-8F44-DDF14B86773C}"/>
          </ac:spMkLst>
        </pc:spChg>
        <pc:spChg chg="mod">
          <ac:chgData name="Roger Crawfis" userId="cae47c17a1b59b77" providerId="LiveId" clId="{7D5D0396-1720-4884-B296-4486C7415C1E}" dt="2021-09-16T15:15:27.851" v="1687" actId="20577"/>
          <ac:spMkLst>
            <pc:docMk/>
            <pc:sldMk cId="3037005142" sldId="264"/>
            <ac:spMk id="3" creationId="{457536B3-6B74-440F-B942-552B35B86DAC}"/>
          </ac:spMkLst>
        </pc:spChg>
        <pc:spChg chg="add mod">
          <ac:chgData name="Roger Crawfis" userId="cae47c17a1b59b77" providerId="LiveId" clId="{7D5D0396-1720-4884-B296-4486C7415C1E}" dt="2021-09-15T12:26:17.088" v="106" actId="164"/>
          <ac:spMkLst>
            <pc:docMk/>
            <pc:sldMk cId="3037005142" sldId="264"/>
            <ac:spMk id="4" creationId="{B57EC16F-225D-4F62-B3C8-92B998129952}"/>
          </ac:spMkLst>
        </pc:spChg>
        <pc:spChg chg="add mod">
          <ac:chgData name="Roger Crawfis" userId="cae47c17a1b59b77" providerId="LiveId" clId="{7D5D0396-1720-4884-B296-4486C7415C1E}" dt="2021-09-15T12:26:17.088" v="106" actId="164"/>
          <ac:spMkLst>
            <pc:docMk/>
            <pc:sldMk cId="3037005142" sldId="264"/>
            <ac:spMk id="5" creationId="{F79CF423-700D-4928-86A0-A70488F7E63F}"/>
          </ac:spMkLst>
        </pc:spChg>
        <pc:spChg chg="add mod">
          <ac:chgData name="Roger Crawfis" userId="cae47c17a1b59b77" providerId="LiveId" clId="{7D5D0396-1720-4884-B296-4486C7415C1E}" dt="2021-09-15T12:26:17.088" v="106" actId="164"/>
          <ac:spMkLst>
            <pc:docMk/>
            <pc:sldMk cId="3037005142" sldId="264"/>
            <ac:spMk id="6" creationId="{BB640BEB-A249-4EA2-9A2D-B4E8D5BD16FB}"/>
          </ac:spMkLst>
        </pc:spChg>
        <pc:spChg chg="add mod">
          <ac:chgData name="Roger Crawfis" userId="cae47c17a1b59b77" providerId="LiveId" clId="{7D5D0396-1720-4884-B296-4486C7415C1E}" dt="2021-09-15T12:26:52.161" v="110" actId="1076"/>
          <ac:spMkLst>
            <pc:docMk/>
            <pc:sldMk cId="3037005142" sldId="264"/>
            <ac:spMk id="7" creationId="{FC7F8611-F438-438C-8716-E48B8B627BCC}"/>
          </ac:spMkLst>
        </pc:spChg>
        <pc:spChg chg="add mod">
          <ac:chgData name="Roger Crawfis" userId="cae47c17a1b59b77" providerId="LiveId" clId="{7D5D0396-1720-4884-B296-4486C7415C1E}" dt="2021-09-16T15:10:54.831" v="1640"/>
          <ac:spMkLst>
            <pc:docMk/>
            <pc:sldMk cId="3037005142" sldId="264"/>
            <ac:spMk id="8" creationId="{CA19C406-F36E-4DD2-8E65-95C417E408AF}"/>
          </ac:spMkLst>
        </pc:spChg>
        <pc:spChg chg="mod topLvl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9" creationId="{50AC783B-2C27-4183-84B8-43E9EC1AF1A4}"/>
          </ac:spMkLst>
        </pc:spChg>
        <pc:spChg chg="del mod topLvl">
          <ac:chgData name="Roger Crawfis" userId="cae47c17a1b59b77" providerId="LiveId" clId="{7D5D0396-1720-4884-B296-4486C7415C1E}" dt="2021-09-15T12:25:09.483" v="95" actId="478"/>
          <ac:spMkLst>
            <pc:docMk/>
            <pc:sldMk cId="3037005142" sldId="264"/>
            <ac:spMk id="10" creationId="{6CC87816-AF34-42A1-B74D-94AA7E5AD0C1}"/>
          </ac:spMkLst>
        </pc:spChg>
        <pc:spChg chg="add mod">
          <ac:chgData name="Roger Crawfis" userId="cae47c17a1b59b77" providerId="LiveId" clId="{7D5D0396-1720-4884-B296-4486C7415C1E}" dt="2021-09-16T15:15:36.281" v="1688" actId="1076"/>
          <ac:spMkLst>
            <pc:docMk/>
            <pc:sldMk cId="3037005142" sldId="264"/>
            <ac:spMk id="10" creationId="{854167DC-8E08-4FE0-9CF9-3BB12C58BFE8}"/>
          </ac:spMkLst>
        </pc:spChg>
        <pc:spChg chg="mod topLvl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11" creationId="{08239881-3321-4F98-9F5A-B6CFA02D9EB7}"/>
          </ac:spMkLst>
        </pc:spChg>
        <pc:spChg chg="del mod topLvl">
          <ac:chgData name="Roger Crawfis" userId="cae47c17a1b59b77" providerId="LiveId" clId="{7D5D0396-1720-4884-B296-4486C7415C1E}" dt="2021-09-15T12:25:31.004" v="97" actId="478"/>
          <ac:spMkLst>
            <pc:docMk/>
            <pc:sldMk cId="3037005142" sldId="264"/>
            <ac:spMk id="12" creationId="{9F84FA08-1D89-4411-A8D0-9EFB2ADA1659}"/>
          </ac:spMkLst>
        </pc:spChg>
        <pc:spChg chg="del mod topLvl">
          <ac:chgData name="Roger Crawfis" userId="cae47c17a1b59b77" providerId="LiveId" clId="{7D5D0396-1720-4884-B296-4486C7415C1E}" dt="2021-09-15T12:25:31.004" v="97" actId="478"/>
          <ac:spMkLst>
            <pc:docMk/>
            <pc:sldMk cId="3037005142" sldId="264"/>
            <ac:spMk id="13" creationId="{9A8B3230-4876-4749-BF15-3658F775A391}"/>
          </ac:spMkLst>
        </pc:spChg>
        <pc:spChg chg="mod topLvl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14" creationId="{4989D164-5A79-4B78-910F-256A28D79BB3}"/>
          </ac:spMkLst>
        </pc:spChg>
        <pc:spChg chg="del mod topLvl">
          <ac:chgData name="Roger Crawfis" userId="cae47c17a1b59b77" providerId="LiveId" clId="{7D5D0396-1720-4884-B296-4486C7415C1E}" dt="2021-09-15T12:25:31.004" v="97" actId="478"/>
          <ac:spMkLst>
            <pc:docMk/>
            <pc:sldMk cId="3037005142" sldId="264"/>
            <ac:spMk id="15" creationId="{9E956E20-21DD-4A0E-AF93-11D943A4B67B}"/>
          </ac:spMkLst>
        </pc:spChg>
        <pc:spChg chg="del mod topLvl">
          <ac:chgData name="Roger Crawfis" userId="cae47c17a1b59b77" providerId="LiveId" clId="{7D5D0396-1720-4884-B296-4486C7415C1E}" dt="2021-09-15T12:25:33.885" v="98" actId="478"/>
          <ac:spMkLst>
            <pc:docMk/>
            <pc:sldMk cId="3037005142" sldId="264"/>
            <ac:spMk id="16" creationId="{B7C25188-2F51-4C40-BC60-4540AEB0D7F2}"/>
          </ac:spMkLst>
        </pc:spChg>
        <pc:spChg chg="del mod topLvl">
          <ac:chgData name="Roger Crawfis" userId="cae47c17a1b59b77" providerId="LiveId" clId="{7D5D0396-1720-4884-B296-4486C7415C1E}" dt="2021-09-15T12:25:31.004" v="97" actId="478"/>
          <ac:spMkLst>
            <pc:docMk/>
            <pc:sldMk cId="3037005142" sldId="264"/>
            <ac:spMk id="17" creationId="{7FF2DBCE-78AE-49C3-A396-09949B1854D4}"/>
          </ac:spMkLst>
        </pc:spChg>
        <pc:spChg chg="mod topLvl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18" creationId="{6896DB55-9407-45D0-B617-6614F3A2554C}"/>
          </ac:spMkLst>
        </pc:spChg>
        <pc:spChg chg="del mod topLvl">
          <ac:chgData name="Roger Crawfis" userId="cae47c17a1b59b77" providerId="LiveId" clId="{7D5D0396-1720-4884-B296-4486C7415C1E}" dt="2021-09-15T12:25:31.004" v="97" actId="478"/>
          <ac:spMkLst>
            <pc:docMk/>
            <pc:sldMk cId="3037005142" sldId="264"/>
            <ac:spMk id="19" creationId="{BFB39B84-F45F-4C32-8366-993FE1F6A508}"/>
          </ac:spMkLst>
        </pc:spChg>
        <pc:spChg chg="del mod topLvl">
          <ac:chgData name="Roger Crawfis" userId="cae47c17a1b59b77" providerId="LiveId" clId="{7D5D0396-1720-4884-B296-4486C7415C1E}" dt="2021-09-15T12:25:31.004" v="97" actId="478"/>
          <ac:spMkLst>
            <pc:docMk/>
            <pc:sldMk cId="3037005142" sldId="264"/>
            <ac:spMk id="20" creationId="{91FCF934-5F0A-4830-82AA-FC05CA7315F4}"/>
          </ac:spMkLst>
        </pc:spChg>
        <pc:spChg chg="del mod topLvl">
          <ac:chgData name="Roger Crawfis" userId="cae47c17a1b59b77" providerId="LiveId" clId="{7D5D0396-1720-4884-B296-4486C7415C1E}" dt="2021-09-15T12:25:31.004" v="97" actId="478"/>
          <ac:spMkLst>
            <pc:docMk/>
            <pc:sldMk cId="3037005142" sldId="264"/>
            <ac:spMk id="21" creationId="{70D7CD73-1558-4EFE-8AFB-0A183B2324E5}"/>
          </ac:spMkLst>
        </pc:spChg>
        <pc:spChg chg="del mod topLvl">
          <ac:chgData name="Roger Crawfis" userId="cae47c17a1b59b77" providerId="LiveId" clId="{7D5D0396-1720-4884-B296-4486C7415C1E}" dt="2021-09-15T12:25:31.004" v="97" actId="478"/>
          <ac:spMkLst>
            <pc:docMk/>
            <pc:sldMk cId="3037005142" sldId="264"/>
            <ac:spMk id="22" creationId="{8A8A07DD-93EC-441E-AE9F-BC260864D929}"/>
          </ac:spMkLst>
        </pc:spChg>
        <pc:spChg chg="del mod topLvl">
          <ac:chgData name="Roger Crawfis" userId="cae47c17a1b59b77" providerId="LiveId" clId="{7D5D0396-1720-4884-B296-4486C7415C1E}" dt="2021-09-15T12:25:34.911" v="99" actId="478"/>
          <ac:spMkLst>
            <pc:docMk/>
            <pc:sldMk cId="3037005142" sldId="264"/>
            <ac:spMk id="23" creationId="{4DB2EED7-7AC8-472D-8E8C-AD64E939ABAF}"/>
          </ac:spMkLst>
        </pc:spChg>
        <pc:spChg chg="del mod topLvl">
          <ac:chgData name="Roger Crawfis" userId="cae47c17a1b59b77" providerId="LiveId" clId="{7D5D0396-1720-4884-B296-4486C7415C1E}" dt="2021-09-15T12:25:31.004" v="97" actId="478"/>
          <ac:spMkLst>
            <pc:docMk/>
            <pc:sldMk cId="3037005142" sldId="264"/>
            <ac:spMk id="24" creationId="{A5FF7BED-D823-4E74-9A68-3F23232B5ECD}"/>
          </ac:spMkLst>
        </pc:spChg>
        <pc:spChg chg="del mod topLvl">
          <ac:chgData name="Roger Crawfis" userId="cae47c17a1b59b77" providerId="LiveId" clId="{7D5D0396-1720-4884-B296-4486C7415C1E}" dt="2021-09-15T12:25:31.004" v="97" actId="478"/>
          <ac:spMkLst>
            <pc:docMk/>
            <pc:sldMk cId="3037005142" sldId="264"/>
            <ac:spMk id="25" creationId="{3951F9E4-232B-419C-AC42-D5CE714AE317}"/>
          </ac:spMkLst>
        </pc:spChg>
        <pc:spChg chg="del mod topLvl">
          <ac:chgData name="Roger Crawfis" userId="cae47c17a1b59b77" providerId="LiveId" clId="{7D5D0396-1720-4884-B296-4486C7415C1E}" dt="2021-09-15T12:25:31.004" v="97" actId="478"/>
          <ac:spMkLst>
            <pc:docMk/>
            <pc:sldMk cId="3037005142" sldId="264"/>
            <ac:spMk id="26" creationId="{847B3598-CE57-4C9E-8381-32C554F11707}"/>
          </ac:spMkLst>
        </pc:spChg>
        <pc:spChg chg="del mod topLvl">
          <ac:chgData name="Roger Crawfis" userId="cae47c17a1b59b77" providerId="LiveId" clId="{7D5D0396-1720-4884-B296-4486C7415C1E}" dt="2021-09-15T12:25:31.004" v="97" actId="478"/>
          <ac:spMkLst>
            <pc:docMk/>
            <pc:sldMk cId="3037005142" sldId="264"/>
            <ac:spMk id="27" creationId="{84A14872-EAB9-40AB-B6DC-279E23D0C1DF}"/>
          </ac:spMkLst>
        </pc:spChg>
        <pc:spChg chg="del mod topLvl">
          <ac:chgData name="Roger Crawfis" userId="cae47c17a1b59b77" providerId="LiveId" clId="{7D5D0396-1720-4884-B296-4486C7415C1E}" dt="2021-09-15T12:25:31.004" v="97" actId="478"/>
          <ac:spMkLst>
            <pc:docMk/>
            <pc:sldMk cId="3037005142" sldId="264"/>
            <ac:spMk id="28" creationId="{14B55418-1DB9-4889-AD40-132DF05EE86D}"/>
          </ac:spMkLst>
        </pc:spChg>
        <pc:spChg chg="add mod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29" creationId="{AEB42234-CE49-48ED-8AAF-83E3D556A630}"/>
          </ac:spMkLst>
        </pc:spChg>
        <pc:spChg chg="mod topLvl">
          <ac:chgData name="Roger Crawfis" userId="cae47c17a1b59b77" providerId="LiveId" clId="{7D5D0396-1720-4884-B296-4486C7415C1E}" dt="2021-09-15T12:29:06.634" v="131" actId="1076"/>
          <ac:spMkLst>
            <pc:docMk/>
            <pc:sldMk cId="3037005142" sldId="264"/>
            <ac:spMk id="32" creationId="{6E7465F1-3923-4C3C-8155-319B3B917F90}"/>
          </ac:spMkLst>
        </pc:spChg>
        <pc:spChg chg="mod topLvl">
          <ac:chgData name="Roger Crawfis" userId="cae47c17a1b59b77" providerId="LiveId" clId="{7D5D0396-1720-4884-B296-4486C7415C1E}" dt="2021-09-15T12:29:06.634" v="131" actId="1076"/>
          <ac:spMkLst>
            <pc:docMk/>
            <pc:sldMk cId="3037005142" sldId="264"/>
            <ac:spMk id="33" creationId="{332B99D6-AECA-4754-9962-9D93FC44FB0A}"/>
          </ac:spMkLst>
        </pc:spChg>
        <pc:spChg chg="del mod topLvl">
          <ac:chgData name="Roger Crawfis" userId="cae47c17a1b59b77" providerId="LiveId" clId="{7D5D0396-1720-4884-B296-4486C7415C1E}" dt="2021-09-15T12:26:59.691" v="112" actId="478"/>
          <ac:spMkLst>
            <pc:docMk/>
            <pc:sldMk cId="3037005142" sldId="264"/>
            <ac:spMk id="34" creationId="{610B158B-B313-46EA-92AB-F4DC50CE4B14}"/>
          </ac:spMkLst>
        </pc:spChg>
        <pc:spChg chg="add mod">
          <ac:chgData name="Roger Crawfis" userId="cae47c17a1b59b77" providerId="LiveId" clId="{7D5D0396-1720-4884-B296-4486C7415C1E}" dt="2021-09-15T12:28:07.096" v="122" actId="164"/>
          <ac:spMkLst>
            <pc:docMk/>
            <pc:sldMk cId="3037005142" sldId="264"/>
            <ac:spMk id="35" creationId="{F4EE4C8E-8EFC-4455-B253-DFF0E926F371}"/>
          </ac:spMkLst>
        </pc:spChg>
        <pc:spChg chg="add mod">
          <ac:chgData name="Roger Crawfis" userId="cae47c17a1b59b77" providerId="LiveId" clId="{7D5D0396-1720-4884-B296-4486C7415C1E}" dt="2021-09-15T12:28:07.096" v="122" actId="164"/>
          <ac:spMkLst>
            <pc:docMk/>
            <pc:sldMk cId="3037005142" sldId="264"/>
            <ac:spMk id="36" creationId="{7E3C0F5E-5A2E-419A-A803-6EE757D2CD6F}"/>
          </ac:spMkLst>
        </pc:spChg>
        <pc:spChg chg="add mod">
          <ac:chgData name="Roger Crawfis" userId="cae47c17a1b59b77" providerId="LiveId" clId="{7D5D0396-1720-4884-B296-4486C7415C1E}" dt="2021-09-15T12:28:07.096" v="122" actId="164"/>
          <ac:spMkLst>
            <pc:docMk/>
            <pc:sldMk cId="3037005142" sldId="264"/>
            <ac:spMk id="37" creationId="{8655FE94-1B92-4B6D-9D9B-4F4430670161}"/>
          </ac:spMkLst>
        </pc:spChg>
        <pc:spChg chg="add del mod">
          <ac:chgData name="Roger Crawfis" userId="cae47c17a1b59b77" providerId="LiveId" clId="{7D5D0396-1720-4884-B296-4486C7415C1E}" dt="2021-09-15T12:27:22.235" v="116" actId="478"/>
          <ac:spMkLst>
            <pc:docMk/>
            <pc:sldMk cId="3037005142" sldId="264"/>
            <ac:spMk id="38" creationId="{56726FD9-8631-4F89-B106-540C3EC72934}"/>
          </ac:spMkLst>
        </pc:spChg>
        <pc:spChg chg="add mod">
          <ac:chgData name="Roger Crawfis" userId="cae47c17a1b59b77" providerId="LiveId" clId="{7D5D0396-1720-4884-B296-4486C7415C1E}" dt="2021-09-15T12:28:07.096" v="122" actId="164"/>
          <ac:spMkLst>
            <pc:docMk/>
            <pc:sldMk cId="3037005142" sldId="264"/>
            <ac:spMk id="39" creationId="{EBC7AD12-69AD-419F-A9A0-C28C46965694}"/>
          </ac:spMkLst>
        </pc:spChg>
        <pc:spChg chg="add mod">
          <ac:chgData name="Roger Crawfis" userId="cae47c17a1b59b77" providerId="LiveId" clId="{7D5D0396-1720-4884-B296-4486C7415C1E}" dt="2021-09-15T12:29:27.735" v="137" actId="1076"/>
          <ac:spMkLst>
            <pc:docMk/>
            <pc:sldMk cId="3037005142" sldId="264"/>
            <ac:spMk id="40" creationId="{A1E156BB-104D-4CD6-B71F-0EA15E8EA5FA}"/>
          </ac:spMkLst>
        </pc:spChg>
        <pc:spChg chg="add mod">
          <ac:chgData name="Roger Crawfis" userId="cae47c17a1b59b77" providerId="LiveId" clId="{7D5D0396-1720-4884-B296-4486C7415C1E}" dt="2021-09-15T12:29:27.735" v="137" actId="1076"/>
          <ac:spMkLst>
            <pc:docMk/>
            <pc:sldMk cId="3037005142" sldId="264"/>
            <ac:spMk id="41" creationId="{75D483A5-B8D2-4359-8510-F937E3348DAB}"/>
          </ac:spMkLst>
        </pc:spChg>
        <pc:spChg chg="mod">
          <ac:chgData name="Roger Crawfis" userId="cae47c17a1b59b77" providerId="LiveId" clId="{7D5D0396-1720-4884-B296-4486C7415C1E}" dt="2021-09-15T12:28:09.792" v="123"/>
          <ac:spMkLst>
            <pc:docMk/>
            <pc:sldMk cId="3037005142" sldId="264"/>
            <ac:spMk id="44" creationId="{16AFAEDF-915E-4DC5-93B2-0828A2EC9F1F}"/>
          </ac:spMkLst>
        </pc:spChg>
        <pc:spChg chg="mod">
          <ac:chgData name="Roger Crawfis" userId="cae47c17a1b59b77" providerId="LiveId" clId="{7D5D0396-1720-4884-B296-4486C7415C1E}" dt="2021-09-15T12:28:09.792" v="123"/>
          <ac:spMkLst>
            <pc:docMk/>
            <pc:sldMk cId="3037005142" sldId="264"/>
            <ac:spMk id="45" creationId="{2865047C-1EFC-4D48-9847-43799202BA28}"/>
          </ac:spMkLst>
        </pc:spChg>
        <pc:spChg chg="mod">
          <ac:chgData name="Roger Crawfis" userId="cae47c17a1b59b77" providerId="LiveId" clId="{7D5D0396-1720-4884-B296-4486C7415C1E}" dt="2021-09-15T12:28:09.792" v="123"/>
          <ac:spMkLst>
            <pc:docMk/>
            <pc:sldMk cId="3037005142" sldId="264"/>
            <ac:spMk id="46" creationId="{0B0619B6-ACD5-4305-942C-97CC5F2EA5F7}"/>
          </ac:spMkLst>
        </pc:spChg>
        <pc:spChg chg="mod">
          <ac:chgData name="Roger Crawfis" userId="cae47c17a1b59b77" providerId="LiveId" clId="{7D5D0396-1720-4884-B296-4486C7415C1E}" dt="2021-09-15T12:28:09.792" v="123"/>
          <ac:spMkLst>
            <pc:docMk/>
            <pc:sldMk cId="3037005142" sldId="264"/>
            <ac:spMk id="47" creationId="{0BC182C1-44DE-4D47-9320-D036D6D037D2}"/>
          </ac:spMkLst>
        </pc:spChg>
        <pc:spChg chg="add mod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48" creationId="{65A13E30-7AC8-4009-AA38-BFDFFD97B40A}"/>
          </ac:spMkLst>
        </pc:spChg>
        <pc:spChg chg="add mod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49" creationId="{F4028DEF-8233-44B5-A5E7-5F0764A74DED}"/>
          </ac:spMkLst>
        </pc:spChg>
        <pc:spChg chg="add mod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50" creationId="{B94AE454-6B3A-4F12-983E-8F3BB88E5B47}"/>
          </ac:spMkLst>
        </pc:spChg>
        <pc:spChg chg="add mod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51" creationId="{D8F3A98B-D6A4-4B26-9225-4DC54E688636}"/>
          </ac:spMkLst>
        </pc:spChg>
        <pc:spChg chg="mod">
          <ac:chgData name="Roger Crawfis" userId="cae47c17a1b59b77" providerId="LiveId" clId="{7D5D0396-1720-4884-B296-4486C7415C1E}" dt="2021-09-15T12:29:45.640" v="138"/>
          <ac:spMkLst>
            <pc:docMk/>
            <pc:sldMk cId="3037005142" sldId="264"/>
            <ac:spMk id="53" creationId="{C22E66F9-CFA2-43B5-AC74-541AB93A1DE4}"/>
          </ac:spMkLst>
        </pc:spChg>
        <pc:spChg chg="mod">
          <ac:chgData name="Roger Crawfis" userId="cae47c17a1b59b77" providerId="LiveId" clId="{7D5D0396-1720-4884-B296-4486C7415C1E}" dt="2021-09-15T12:29:45.640" v="138"/>
          <ac:spMkLst>
            <pc:docMk/>
            <pc:sldMk cId="3037005142" sldId="264"/>
            <ac:spMk id="54" creationId="{EF79E608-2008-4910-8389-DF259F9DB14D}"/>
          </ac:spMkLst>
        </pc:spChg>
        <pc:spChg chg="mod">
          <ac:chgData name="Roger Crawfis" userId="cae47c17a1b59b77" providerId="LiveId" clId="{7D5D0396-1720-4884-B296-4486C7415C1E}" dt="2021-09-15T12:29:45.640" v="138"/>
          <ac:spMkLst>
            <pc:docMk/>
            <pc:sldMk cId="3037005142" sldId="264"/>
            <ac:spMk id="55" creationId="{D2379C92-A4D1-4A67-981E-8E2EDBFED924}"/>
          </ac:spMkLst>
        </pc:spChg>
        <pc:spChg chg="mod">
          <ac:chgData name="Roger Crawfis" userId="cae47c17a1b59b77" providerId="LiveId" clId="{7D5D0396-1720-4884-B296-4486C7415C1E}" dt="2021-09-15T12:29:45.640" v="138"/>
          <ac:spMkLst>
            <pc:docMk/>
            <pc:sldMk cId="3037005142" sldId="264"/>
            <ac:spMk id="56" creationId="{0C4DDF1C-D2AE-4958-A85D-20EB66FF839E}"/>
          </ac:spMkLst>
        </pc:spChg>
        <pc:spChg chg="mod">
          <ac:chgData name="Roger Crawfis" userId="cae47c17a1b59b77" providerId="LiveId" clId="{7D5D0396-1720-4884-B296-4486C7415C1E}" dt="2021-09-15T12:29:45.640" v="138"/>
          <ac:spMkLst>
            <pc:docMk/>
            <pc:sldMk cId="3037005142" sldId="264"/>
            <ac:spMk id="58" creationId="{D6F3402F-A7AA-4F17-B2AC-22DEFB2D0BCB}"/>
          </ac:spMkLst>
        </pc:spChg>
        <pc:spChg chg="mod">
          <ac:chgData name="Roger Crawfis" userId="cae47c17a1b59b77" providerId="LiveId" clId="{7D5D0396-1720-4884-B296-4486C7415C1E}" dt="2021-09-15T12:29:45.640" v="138"/>
          <ac:spMkLst>
            <pc:docMk/>
            <pc:sldMk cId="3037005142" sldId="264"/>
            <ac:spMk id="59" creationId="{03F3A859-0C36-4D6D-86B0-4F684FA062A4}"/>
          </ac:spMkLst>
        </pc:spChg>
        <pc:spChg chg="mod">
          <ac:chgData name="Roger Crawfis" userId="cae47c17a1b59b77" providerId="LiveId" clId="{7D5D0396-1720-4884-B296-4486C7415C1E}" dt="2021-09-15T12:29:45.640" v="138"/>
          <ac:spMkLst>
            <pc:docMk/>
            <pc:sldMk cId="3037005142" sldId="264"/>
            <ac:spMk id="60" creationId="{2DD751CF-4419-4AC3-9C07-6316CEE4A6B9}"/>
          </ac:spMkLst>
        </pc:spChg>
        <pc:spChg chg="mod">
          <ac:chgData name="Roger Crawfis" userId="cae47c17a1b59b77" providerId="LiveId" clId="{7D5D0396-1720-4884-B296-4486C7415C1E}" dt="2021-09-15T12:29:45.640" v="138"/>
          <ac:spMkLst>
            <pc:docMk/>
            <pc:sldMk cId="3037005142" sldId="264"/>
            <ac:spMk id="61" creationId="{71327A8C-2C36-4352-9086-06E55F664C83}"/>
          </ac:spMkLst>
        </pc:spChg>
        <pc:spChg chg="add mod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62" creationId="{0D7F4D97-B0A0-40F1-B3D9-0B5722B76F0D}"/>
          </ac:spMkLst>
        </pc:spChg>
        <pc:spChg chg="add mod">
          <ac:chgData name="Roger Crawfis" userId="cae47c17a1b59b77" providerId="LiveId" clId="{7D5D0396-1720-4884-B296-4486C7415C1E}" dt="2021-09-15T12:30:58.108" v="146" actId="1076"/>
          <ac:spMkLst>
            <pc:docMk/>
            <pc:sldMk cId="3037005142" sldId="264"/>
            <ac:spMk id="63" creationId="{797B9F7C-6CFD-46E2-9641-51D7A840CA8A}"/>
          </ac:spMkLst>
        </pc:spChg>
        <pc:spChg chg="add mod">
          <ac:chgData name="Roger Crawfis" userId="cae47c17a1b59b77" providerId="LiveId" clId="{7D5D0396-1720-4884-B296-4486C7415C1E}" dt="2021-09-15T12:31:20.872" v="151" actId="1076"/>
          <ac:spMkLst>
            <pc:docMk/>
            <pc:sldMk cId="3037005142" sldId="264"/>
            <ac:spMk id="64" creationId="{A520B791-D56F-48B8-A378-C3E0B5D94799}"/>
          </ac:spMkLst>
        </pc:spChg>
        <pc:spChg chg="add mod">
          <ac:chgData name="Roger Crawfis" userId="cae47c17a1b59b77" providerId="LiveId" clId="{7D5D0396-1720-4884-B296-4486C7415C1E}" dt="2021-09-15T12:31:07.981" v="149" actId="1076"/>
          <ac:spMkLst>
            <pc:docMk/>
            <pc:sldMk cId="3037005142" sldId="264"/>
            <ac:spMk id="65" creationId="{2F055C91-26EA-4AAF-BB8E-827527E2A00D}"/>
          </ac:spMkLst>
        </pc:spChg>
        <pc:spChg chg="mod topLvl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67" creationId="{1574BC3C-CAC9-4D30-AEE9-7B4940476439}"/>
          </ac:spMkLst>
        </pc:spChg>
        <pc:spChg chg="mod topLvl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68" creationId="{E35B548C-CF74-48E1-A6C9-C41986082F9B}"/>
          </ac:spMkLst>
        </pc:spChg>
        <pc:spChg chg="mod topLvl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69" creationId="{7013C9FF-F778-44CB-B53A-C1352FEE5439}"/>
          </ac:spMkLst>
        </pc:spChg>
        <pc:spChg chg="mod topLvl">
          <ac:chgData name="Roger Crawfis" userId="cae47c17a1b59b77" providerId="LiveId" clId="{7D5D0396-1720-4884-B296-4486C7415C1E}" dt="2021-09-15T12:33:00.950" v="159" actId="1076"/>
          <ac:spMkLst>
            <pc:docMk/>
            <pc:sldMk cId="3037005142" sldId="264"/>
            <ac:spMk id="70" creationId="{11463B14-2989-438D-8803-4E3B4DD93F24}"/>
          </ac:spMkLst>
        </pc:spChg>
        <pc:spChg chg="mod">
          <ac:chgData name="Roger Crawfis" userId="cae47c17a1b59b77" providerId="LiveId" clId="{7D5D0396-1720-4884-B296-4486C7415C1E}" dt="2021-09-15T12:32:23.113" v="158" actId="207"/>
          <ac:spMkLst>
            <pc:docMk/>
            <pc:sldMk cId="3037005142" sldId="264"/>
            <ac:spMk id="72" creationId="{439385F5-DCD4-40B7-9DF5-2DED4CBCB04D}"/>
          </ac:spMkLst>
        </pc:spChg>
        <pc:spChg chg="mod">
          <ac:chgData name="Roger Crawfis" userId="cae47c17a1b59b77" providerId="LiveId" clId="{7D5D0396-1720-4884-B296-4486C7415C1E}" dt="2021-09-15T12:32:23.113" v="158" actId="207"/>
          <ac:spMkLst>
            <pc:docMk/>
            <pc:sldMk cId="3037005142" sldId="264"/>
            <ac:spMk id="73" creationId="{8221E767-25FF-4E4F-ADAB-F4CD4C565CC3}"/>
          </ac:spMkLst>
        </pc:spChg>
        <pc:spChg chg="mod">
          <ac:chgData name="Roger Crawfis" userId="cae47c17a1b59b77" providerId="LiveId" clId="{7D5D0396-1720-4884-B296-4486C7415C1E}" dt="2021-09-15T12:32:23.113" v="158" actId="207"/>
          <ac:spMkLst>
            <pc:docMk/>
            <pc:sldMk cId="3037005142" sldId="264"/>
            <ac:spMk id="74" creationId="{E194A9D9-13B6-448F-A432-1F0AFFCA32CA}"/>
          </ac:spMkLst>
        </pc:spChg>
        <pc:spChg chg="mod">
          <ac:chgData name="Roger Crawfis" userId="cae47c17a1b59b77" providerId="LiveId" clId="{7D5D0396-1720-4884-B296-4486C7415C1E}" dt="2021-09-15T12:32:23.113" v="158" actId="207"/>
          <ac:spMkLst>
            <pc:docMk/>
            <pc:sldMk cId="3037005142" sldId="264"/>
            <ac:spMk id="75" creationId="{F565A68B-6985-4262-BE73-B43551002E5A}"/>
          </ac:spMkLst>
        </pc:spChg>
        <pc:spChg chg="add mod">
          <ac:chgData name="Roger Crawfis" userId="cae47c17a1b59b77" providerId="LiveId" clId="{7D5D0396-1720-4884-B296-4486C7415C1E}" dt="2021-09-16T15:16:13.381" v="1691" actId="14100"/>
          <ac:spMkLst>
            <pc:docMk/>
            <pc:sldMk cId="3037005142" sldId="264"/>
            <ac:spMk id="76" creationId="{6AC7D2F5-86F3-410C-B2B3-981FE5106430}"/>
          </ac:spMkLst>
        </pc:spChg>
        <pc:grpChg chg="add del mod">
          <ac:chgData name="Roger Crawfis" userId="cae47c17a1b59b77" providerId="LiveId" clId="{7D5D0396-1720-4884-B296-4486C7415C1E}" dt="2021-09-15T12:24:28.771" v="94" actId="165"/>
          <ac:grpSpMkLst>
            <pc:docMk/>
            <pc:sldMk cId="3037005142" sldId="264"/>
            <ac:grpSpMk id="8" creationId="{EBB7301B-248E-45FA-B43C-14A79F4D8E6D}"/>
          </ac:grpSpMkLst>
        </pc:grpChg>
        <pc:grpChg chg="add mod">
          <ac:chgData name="Roger Crawfis" userId="cae47c17a1b59b77" providerId="LiveId" clId="{7D5D0396-1720-4884-B296-4486C7415C1E}" dt="2021-09-15T12:29:17.088" v="134" actId="1076"/>
          <ac:grpSpMkLst>
            <pc:docMk/>
            <pc:sldMk cId="3037005142" sldId="264"/>
            <ac:grpSpMk id="30" creationId="{97B72F6E-C007-4BBC-88DA-F5BE812C033E}"/>
          </ac:grpSpMkLst>
        </pc:grpChg>
        <pc:grpChg chg="add del mod">
          <ac:chgData name="Roger Crawfis" userId="cae47c17a1b59b77" providerId="LiveId" clId="{7D5D0396-1720-4884-B296-4486C7415C1E}" dt="2021-09-15T12:26:56.353" v="111" actId="165"/>
          <ac:grpSpMkLst>
            <pc:docMk/>
            <pc:sldMk cId="3037005142" sldId="264"/>
            <ac:grpSpMk id="31" creationId="{C4EEFDC4-D920-4A5C-BC81-B7B1E8788D77}"/>
          </ac:grpSpMkLst>
        </pc:grpChg>
        <pc:grpChg chg="add mod">
          <ac:chgData name="Roger Crawfis" userId="cae47c17a1b59b77" providerId="LiveId" clId="{7D5D0396-1720-4884-B296-4486C7415C1E}" dt="2021-09-15T12:33:00.950" v="159" actId="1076"/>
          <ac:grpSpMkLst>
            <pc:docMk/>
            <pc:sldMk cId="3037005142" sldId="264"/>
            <ac:grpSpMk id="42" creationId="{3192C5C4-C335-4CA8-827E-666AD8DD4497}"/>
          </ac:grpSpMkLst>
        </pc:grpChg>
        <pc:grpChg chg="add mod">
          <ac:chgData name="Roger Crawfis" userId="cae47c17a1b59b77" providerId="LiveId" clId="{7D5D0396-1720-4884-B296-4486C7415C1E}" dt="2021-09-15T12:33:00.950" v="159" actId="1076"/>
          <ac:grpSpMkLst>
            <pc:docMk/>
            <pc:sldMk cId="3037005142" sldId="264"/>
            <ac:grpSpMk id="43" creationId="{93430AC3-C385-4E71-B43C-A04E6AFAED8A}"/>
          </ac:grpSpMkLst>
        </pc:grpChg>
        <pc:grpChg chg="add mod">
          <ac:chgData name="Roger Crawfis" userId="cae47c17a1b59b77" providerId="LiveId" clId="{7D5D0396-1720-4884-B296-4486C7415C1E}" dt="2021-09-15T12:33:00.950" v="159" actId="1076"/>
          <ac:grpSpMkLst>
            <pc:docMk/>
            <pc:sldMk cId="3037005142" sldId="264"/>
            <ac:grpSpMk id="52" creationId="{CF47B2F3-5DF5-4B12-8AF5-0F7F9CB641F1}"/>
          </ac:grpSpMkLst>
        </pc:grpChg>
        <pc:grpChg chg="add mod">
          <ac:chgData name="Roger Crawfis" userId="cae47c17a1b59b77" providerId="LiveId" clId="{7D5D0396-1720-4884-B296-4486C7415C1E}" dt="2021-09-15T12:33:00.950" v="159" actId="1076"/>
          <ac:grpSpMkLst>
            <pc:docMk/>
            <pc:sldMk cId="3037005142" sldId="264"/>
            <ac:grpSpMk id="57" creationId="{A3BE5B21-6030-4028-8B1D-25ED6206D4BF}"/>
          </ac:grpSpMkLst>
        </pc:grpChg>
        <pc:grpChg chg="add del mod">
          <ac:chgData name="Roger Crawfis" userId="cae47c17a1b59b77" providerId="LiveId" clId="{7D5D0396-1720-4884-B296-4486C7415C1E}" dt="2021-09-15T12:32:02.137" v="154" actId="165"/>
          <ac:grpSpMkLst>
            <pc:docMk/>
            <pc:sldMk cId="3037005142" sldId="264"/>
            <ac:grpSpMk id="66" creationId="{A1B4A139-A792-4298-872B-4E618D748E4B}"/>
          </ac:grpSpMkLst>
        </pc:grpChg>
        <pc:grpChg chg="add mod">
          <ac:chgData name="Roger Crawfis" userId="cae47c17a1b59b77" providerId="LiveId" clId="{7D5D0396-1720-4884-B296-4486C7415C1E}" dt="2021-09-15T12:33:00.950" v="159" actId="1076"/>
          <ac:grpSpMkLst>
            <pc:docMk/>
            <pc:sldMk cId="3037005142" sldId="264"/>
            <ac:grpSpMk id="71" creationId="{CCED582E-2C61-488B-B733-43DB8197B4A0}"/>
          </ac:grpSpMkLst>
        </pc:grpChg>
      </pc:sldChg>
      <pc:sldChg chg="addSp modSp new mod modAnim">
        <pc:chgData name="Roger Crawfis" userId="cae47c17a1b59b77" providerId="LiveId" clId="{7D5D0396-1720-4884-B296-4486C7415C1E}" dt="2021-09-16T15:34:10.778" v="1922" actId="20577"/>
        <pc:sldMkLst>
          <pc:docMk/>
          <pc:sldMk cId="2143688104" sldId="265"/>
        </pc:sldMkLst>
        <pc:spChg chg="mod">
          <ac:chgData name="Roger Crawfis" userId="cae47c17a1b59b77" providerId="LiveId" clId="{7D5D0396-1720-4884-B296-4486C7415C1E}" dt="2021-09-15T12:34:20.953" v="201" actId="20577"/>
          <ac:spMkLst>
            <pc:docMk/>
            <pc:sldMk cId="2143688104" sldId="265"/>
            <ac:spMk id="2" creationId="{04B3438A-3C1A-4BFB-89F8-30321B4F331C}"/>
          </ac:spMkLst>
        </pc:spChg>
        <pc:spChg chg="mod">
          <ac:chgData name="Roger Crawfis" userId="cae47c17a1b59b77" providerId="LiveId" clId="{7D5D0396-1720-4884-B296-4486C7415C1E}" dt="2021-09-16T15:34:10.778" v="1922" actId="20577"/>
          <ac:spMkLst>
            <pc:docMk/>
            <pc:sldMk cId="2143688104" sldId="265"/>
            <ac:spMk id="3" creationId="{66C769FF-59BC-4C01-A59C-A17D54432061}"/>
          </ac:spMkLst>
        </pc:spChg>
        <pc:spChg chg="add mod">
          <ac:chgData name="Roger Crawfis" userId="cae47c17a1b59b77" providerId="LiveId" clId="{7D5D0396-1720-4884-B296-4486C7415C1E}" dt="2021-09-16T15:33:42.786" v="1916" actId="14100"/>
          <ac:spMkLst>
            <pc:docMk/>
            <pc:sldMk cId="2143688104" sldId="265"/>
            <ac:spMk id="4" creationId="{0F528BDD-939B-445E-A3A6-0C142CA9D51E}"/>
          </ac:spMkLst>
        </pc:spChg>
      </pc:sldChg>
      <pc:sldChg chg="addSp modSp new mod modClrScheme chgLayout">
        <pc:chgData name="Roger Crawfis" userId="cae47c17a1b59b77" providerId="LiveId" clId="{7D5D0396-1720-4884-B296-4486C7415C1E}" dt="2021-09-16T15:35:49.112" v="1924" actId="20577"/>
        <pc:sldMkLst>
          <pc:docMk/>
          <pc:sldMk cId="3298317823" sldId="266"/>
        </pc:sldMkLst>
        <pc:spChg chg="mod">
          <ac:chgData name="Roger Crawfis" userId="cae47c17a1b59b77" providerId="LiveId" clId="{7D5D0396-1720-4884-B296-4486C7415C1E}" dt="2021-09-15T18:15:06.948" v="957" actId="26606"/>
          <ac:spMkLst>
            <pc:docMk/>
            <pc:sldMk cId="3298317823" sldId="266"/>
            <ac:spMk id="2" creationId="{658891D5-9A00-4BB4-8250-57EDCBD50EF1}"/>
          </ac:spMkLst>
        </pc:spChg>
        <pc:spChg chg="mod">
          <ac:chgData name="Roger Crawfis" userId="cae47c17a1b59b77" providerId="LiveId" clId="{7D5D0396-1720-4884-B296-4486C7415C1E}" dt="2021-09-16T15:35:49.112" v="1924" actId="20577"/>
          <ac:spMkLst>
            <pc:docMk/>
            <pc:sldMk cId="3298317823" sldId="266"/>
            <ac:spMk id="3" creationId="{B0E5BF82-C9E2-4DFB-B35F-25442CFAF1A9}"/>
          </ac:spMkLst>
        </pc:spChg>
        <pc:picChg chg="add mod">
          <ac:chgData name="Roger Crawfis" userId="cae47c17a1b59b77" providerId="LiveId" clId="{7D5D0396-1720-4884-B296-4486C7415C1E}" dt="2021-09-15T18:15:06.948" v="957" actId="26606"/>
          <ac:picMkLst>
            <pc:docMk/>
            <pc:sldMk cId="3298317823" sldId="266"/>
            <ac:picMk id="4" creationId="{1E9A1BC0-FBE6-49D4-87AB-258420133803}"/>
          </ac:picMkLst>
        </pc:picChg>
      </pc:sldChg>
      <pc:sldChg chg="addSp modSp new mod ord modAnim">
        <pc:chgData name="Roger Crawfis" userId="cae47c17a1b59b77" providerId="LiveId" clId="{7D5D0396-1720-4884-B296-4486C7415C1E}" dt="2021-09-16T15:19:38.626" v="1766" actId="114"/>
        <pc:sldMkLst>
          <pc:docMk/>
          <pc:sldMk cId="3863277288" sldId="267"/>
        </pc:sldMkLst>
        <pc:spChg chg="mod">
          <ac:chgData name="Roger Crawfis" userId="cae47c17a1b59b77" providerId="LiveId" clId="{7D5D0396-1720-4884-B296-4486C7415C1E}" dt="2021-09-16T12:42:20.241" v="1123" actId="20577"/>
          <ac:spMkLst>
            <pc:docMk/>
            <pc:sldMk cId="3863277288" sldId="267"/>
            <ac:spMk id="2" creationId="{02E84A0A-7E5D-47CB-A896-CDFEB8A63541}"/>
          </ac:spMkLst>
        </pc:spChg>
        <pc:spChg chg="mod">
          <ac:chgData name="Roger Crawfis" userId="cae47c17a1b59b77" providerId="LiveId" clId="{7D5D0396-1720-4884-B296-4486C7415C1E}" dt="2021-09-16T15:19:38.626" v="1766" actId="114"/>
          <ac:spMkLst>
            <pc:docMk/>
            <pc:sldMk cId="3863277288" sldId="267"/>
            <ac:spMk id="3" creationId="{5F1D4C89-8F06-417D-BD8A-BF6FCA1F6286}"/>
          </ac:spMkLst>
        </pc:spChg>
        <pc:spChg chg="add mod">
          <ac:chgData name="Roger Crawfis" userId="cae47c17a1b59b77" providerId="LiveId" clId="{7D5D0396-1720-4884-B296-4486C7415C1E}" dt="2021-09-16T12:51:06.996" v="1429" actId="1076"/>
          <ac:spMkLst>
            <pc:docMk/>
            <pc:sldMk cId="3863277288" sldId="267"/>
            <ac:spMk id="4" creationId="{03EF8BFC-0E01-4198-956A-63E7D2F16120}"/>
          </ac:spMkLst>
        </pc:spChg>
        <pc:spChg chg="add mod ord">
          <ac:chgData name="Roger Crawfis" userId="cae47c17a1b59b77" providerId="LiveId" clId="{7D5D0396-1720-4884-B296-4486C7415C1E}" dt="2021-09-16T12:48:58.473" v="1419" actId="1076"/>
          <ac:spMkLst>
            <pc:docMk/>
            <pc:sldMk cId="3863277288" sldId="267"/>
            <ac:spMk id="5" creationId="{06DD4C0F-8805-4B38-B7ED-661A86B52415}"/>
          </ac:spMkLst>
        </pc:spChg>
        <pc:spChg chg="add mod">
          <ac:chgData name="Roger Crawfis" userId="cae47c17a1b59b77" providerId="LiveId" clId="{7D5D0396-1720-4884-B296-4486C7415C1E}" dt="2021-09-16T12:50:52.799" v="1425" actId="1076"/>
          <ac:spMkLst>
            <pc:docMk/>
            <pc:sldMk cId="3863277288" sldId="267"/>
            <ac:spMk id="6" creationId="{3C5BB8F0-CAB1-42F0-8AF6-5B5FA7B26EC5}"/>
          </ac:spMkLst>
        </pc:spChg>
        <pc:spChg chg="add mod">
          <ac:chgData name="Roger Crawfis" userId="cae47c17a1b59b77" providerId="LiveId" clId="{7D5D0396-1720-4884-B296-4486C7415C1E}" dt="2021-09-16T12:48:58.473" v="1419" actId="1076"/>
          <ac:spMkLst>
            <pc:docMk/>
            <pc:sldMk cId="3863277288" sldId="267"/>
            <ac:spMk id="7" creationId="{39D403BF-0242-486E-BE34-BBC610F1D9B1}"/>
          </ac:spMkLst>
        </pc:spChg>
        <pc:spChg chg="add mod">
          <ac:chgData name="Roger Crawfis" userId="cae47c17a1b59b77" providerId="LiveId" clId="{7D5D0396-1720-4884-B296-4486C7415C1E}" dt="2021-09-16T12:51:36.892" v="1435" actId="1076"/>
          <ac:spMkLst>
            <pc:docMk/>
            <pc:sldMk cId="3863277288" sldId="267"/>
            <ac:spMk id="8" creationId="{49AD4C66-6DE0-44D8-89A3-7F1320F44EF7}"/>
          </ac:spMkLst>
        </pc:spChg>
        <pc:spChg chg="add mod">
          <ac:chgData name="Roger Crawfis" userId="cae47c17a1b59b77" providerId="LiveId" clId="{7D5D0396-1720-4884-B296-4486C7415C1E}" dt="2021-09-16T12:51:36.892" v="1435" actId="1076"/>
          <ac:spMkLst>
            <pc:docMk/>
            <pc:sldMk cId="3863277288" sldId="267"/>
            <ac:spMk id="9" creationId="{4B1D8FB8-8E61-4879-A018-DC2A546C7DBB}"/>
          </ac:spMkLst>
        </pc:spChg>
        <pc:spChg chg="add mod">
          <ac:chgData name="Roger Crawfis" userId="cae47c17a1b59b77" providerId="LiveId" clId="{7D5D0396-1720-4884-B296-4486C7415C1E}" dt="2021-09-16T12:51:15.830" v="1432" actId="1076"/>
          <ac:spMkLst>
            <pc:docMk/>
            <pc:sldMk cId="3863277288" sldId="267"/>
            <ac:spMk id="10" creationId="{2E8CBD8E-E0E7-48A5-A589-715C38EF2CAF}"/>
          </ac:spMkLst>
        </pc:spChg>
        <pc:spChg chg="add mod">
          <ac:chgData name="Roger Crawfis" userId="cae47c17a1b59b77" providerId="LiveId" clId="{7D5D0396-1720-4884-B296-4486C7415C1E}" dt="2021-09-16T12:51:15.830" v="1432" actId="1076"/>
          <ac:spMkLst>
            <pc:docMk/>
            <pc:sldMk cId="3863277288" sldId="267"/>
            <ac:spMk id="11" creationId="{FA2A60E1-DD7D-42B6-8526-E17B5EE418E9}"/>
          </ac:spMkLst>
        </pc:spChg>
        <pc:spChg chg="add mod">
          <ac:chgData name="Roger Crawfis" userId="cae47c17a1b59b77" providerId="LiveId" clId="{7D5D0396-1720-4884-B296-4486C7415C1E}" dt="2021-09-16T12:51:36.892" v="1435" actId="1076"/>
          <ac:spMkLst>
            <pc:docMk/>
            <pc:sldMk cId="3863277288" sldId="267"/>
            <ac:spMk id="12" creationId="{1409B557-6206-4AED-BF90-767958BC4D6A}"/>
          </ac:spMkLst>
        </pc:spChg>
        <pc:spChg chg="add mod ord">
          <ac:chgData name="Roger Crawfis" userId="cae47c17a1b59b77" providerId="LiveId" clId="{7D5D0396-1720-4884-B296-4486C7415C1E}" dt="2021-09-16T12:51:06.996" v="1429" actId="1076"/>
          <ac:spMkLst>
            <pc:docMk/>
            <pc:sldMk cId="3863277288" sldId="267"/>
            <ac:spMk id="13" creationId="{CE01E85C-6D63-47AC-AF6F-CAC906108645}"/>
          </ac:spMkLst>
        </pc:spChg>
        <pc:spChg chg="add mod">
          <ac:chgData name="Roger Crawfis" userId="cae47c17a1b59b77" providerId="LiveId" clId="{7D5D0396-1720-4884-B296-4486C7415C1E}" dt="2021-09-16T12:55:56.257" v="1485" actId="1076"/>
          <ac:spMkLst>
            <pc:docMk/>
            <pc:sldMk cId="3863277288" sldId="267"/>
            <ac:spMk id="14" creationId="{3F5F5812-69B1-4F38-84A8-EEEE1A930788}"/>
          </ac:spMkLst>
        </pc:spChg>
        <pc:spChg chg="add mod">
          <ac:chgData name="Roger Crawfis" userId="cae47c17a1b59b77" providerId="LiveId" clId="{7D5D0396-1720-4884-B296-4486C7415C1E}" dt="2021-09-16T12:50:52.799" v="1425" actId="1076"/>
          <ac:spMkLst>
            <pc:docMk/>
            <pc:sldMk cId="3863277288" sldId="267"/>
            <ac:spMk id="15" creationId="{D0F12F15-94CA-4AED-B6BF-CBA57288F324}"/>
          </ac:spMkLst>
        </pc:spChg>
        <pc:spChg chg="add mod">
          <ac:chgData name="Roger Crawfis" userId="cae47c17a1b59b77" providerId="LiveId" clId="{7D5D0396-1720-4884-B296-4486C7415C1E}" dt="2021-09-16T12:51:06.996" v="1429" actId="1076"/>
          <ac:spMkLst>
            <pc:docMk/>
            <pc:sldMk cId="3863277288" sldId="267"/>
            <ac:spMk id="16" creationId="{EB29F89F-D9EA-43F8-A677-C06E734FEC60}"/>
          </ac:spMkLst>
        </pc:spChg>
        <pc:spChg chg="add mod">
          <ac:chgData name="Roger Crawfis" userId="cae47c17a1b59b77" providerId="LiveId" clId="{7D5D0396-1720-4884-B296-4486C7415C1E}" dt="2021-09-16T12:54:26.584" v="1444" actId="571"/>
          <ac:spMkLst>
            <pc:docMk/>
            <pc:sldMk cId="3863277288" sldId="267"/>
            <ac:spMk id="17" creationId="{4CDC2CF2-E7E6-47AE-AE02-8674DC512F72}"/>
          </ac:spMkLst>
        </pc:spChg>
        <pc:spChg chg="add mod">
          <ac:chgData name="Roger Crawfis" userId="cae47c17a1b59b77" providerId="LiveId" clId="{7D5D0396-1720-4884-B296-4486C7415C1E}" dt="2021-09-16T12:54:26.584" v="1444" actId="571"/>
          <ac:spMkLst>
            <pc:docMk/>
            <pc:sldMk cId="3863277288" sldId="267"/>
            <ac:spMk id="18" creationId="{60F38F9F-BF1A-4DEB-9F3A-CA4933337C77}"/>
          </ac:spMkLst>
        </pc:spChg>
        <pc:spChg chg="add mod">
          <ac:chgData name="Roger Crawfis" userId="cae47c17a1b59b77" providerId="LiveId" clId="{7D5D0396-1720-4884-B296-4486C7415C1E}" dt="2021-09-16T12:54:26.584" v="1444" actId="571"/>
          <ac:spMkLst>
            <pc:docMk/>
            <pc:sldMk cId="3863277288" sldId="267"/>
            <ac:spMk id="19" creationId="{8391F977-8739-40C2-83C9-17E115A2A8A4}"/>
          </ac:spMkLst>
        </pc:spChg>
        <pc:spChg chg="add mod">
          <ac:chgData name="Roger Crawfis" userId="cae47c17a1b59b77" providerId="LiveId" clId="{7D5D0396-1720-4884-B296-4486C7415C1E}" dt="2021-09-16T12:54:26.584" v="1444" actId="571"/>
          <ac:spMkLst>
            <pc:docMk/>
            <pc:sldMk cId="3863277288" sldId="267"/>
            <ac:spMk id="20" creationId="{07ACB1BD-F5F2-4EB7-909E-A7D2BA319606}"/>
          </ac:spMkLst>
        </pc:spChg>
        <pc:spChg chg="add mod">
          <ac:chgData name="Roger Crawfis" userId="cae47c17a1b59b77" providerId="LiveId" clId="{7D5D0396-1720-4884-B296-4486C7415C1E}" dt="2021-09-16T12:54:26.584" v="1444" actId="571"/>
          <ac:spMkLst>
            <pc:docMk/>
            <pc:sldMk cId="3863277288" sldId="267"/>
            <ac:spMk id="21" creationId="{3FFAE10D-2E27-421B-81C9-C715841E445A}"/>
          </ac:spMkLst>
        </pc:spChg>
        <pc:spChg chg="add mod">
          <ac:chgData name="Roger Crawfis" userId="cae47c17a1b59b77" providerId="LiveId" clId="{7D5D0396-1720-4884-B296-4486C7415C1E}" dt="2021-09-16T12:54:26.584" v="1444" actId="571"/>
          <ac:spMkLst>
            <pc:docMk/>
            <pc:sldMk cId="3863277288" sldId="267"/>
            <ac:spMk id="22" creationId="{1CF33801-076F-473C-B1C9-3F02F817E542}"/>
          </ac:spMkLst>
        </pc:spChg>
        <pc:spChg chg="add mod">
          <ac:chgData name="Roger Crawfis" userId="cae47c17a1b59b77" providerId="LiveId" clId="{7D5D0396-1720-4884-B296-4486C7415C1E}" dt="2021-09-16T12:54:26.584" v="1444" actId="571"/>
          <ac:spMkLst>
            <pc:docMk/>
            <pc:sldMk cId="3863277288" sldId="267"/>
            <ac:spMk id="23" creationId="{BA712B97-6A86-48FA-8CC1-562F7691107F}"/>
          </ac:spMkLst>
        </pc:spChg>
        <pc:spChg chg="add mod">
          <ac:chgData name="Roger Crawfis" userId="cae47c17a1b59b77" providerId="LiveId" clId="{7D5D0396-1720-4884-B296-4486C7415C1E}" dt="2021-09-16T12:54:26.584" v="1444" actId="571"/>
          <ac:spMkLst>
            <pc:docMk/>
            <pc:sldMk cId="3863277288" sldId="267"/>
            <ac:spMk id="24" creationId="{E8ACB910-57D9-4B29-BD10-698D7D58530E}"/>
          </ac:spMkLst>
        </pc:spChg>
        <pc:spChg chg="add mod">
          <ac:chgData name="Roger Crawfis" userId="cae47c17a1b59b77" providerId="LiveId" clId="{7D5D0396-1720-4884-B296-4486C7415C1E}" dt="2021-09-16T12:54:26.584" v="1444" actId="571"/>
          <ac:spMkLst>
            <pc:docMk/>
            <pc:sldMk cId="3863277288" sldId="267"/>
            <ac:spMk id="25" creationId="{C3D4D613-D046-4A18-9065-460AAA93996B}"/>
          </ac:spMkLst>
        </pc:spChg>
        <pc:spChg chg="add mod">
          <ac:chgData name="Roger Crawfis" userId="cae47c17a1b59b77" providerId="LiveId" clId="{7D5D0396-1720-4884-B296-4486C7415C1E}" dt="2021-09-16T12:54:26.584" v="1444" actId="571"/>
          <ac:spMkLst>
            <pc:docMk/>
            <pc:sldMk cId="3863277288" sldId="267"/>
            <ac:spMk id="26" creationId="{B1259652-7292-4380-A87B-68CC6869BCCD}"/>
          </ac:spMkLst>
        </pc:spChg>
        <pc:spChg chg="add mod">
          <ac:chgData name="Roger Crawfis" userId="cae47c17a1b59b77" providerId="LiveId" clId="{7D5D0396-1720-4884-B296-4486C7415C1E}" dt="2021-09-16T12:54:26.584" v="1444" actId="571"/>
          <ac:spMkLst>
            <pc:docMk/>
            <pc:sldMk cId="3863277288" sldId="267"/>
            <ac:spMk id="27" creationId="{16FBD94E-450F-4F15-9B4B-BB599C3F970F}"/>
          </ac:spMkLst>
        </pc:spChg>
      </pc:sldChg>
      <pc:sldChg chg="addSp delSp modSp new mod">
        <pc:chgData name="Roger Crawfis" userId="cae47c17a1b59b77" providerId="LiveId" clId="{7D5D0396-1720-4884-B296-4486C7415C1E}" dt="2021-09-16T15:31:27.211" v="1913" actId="207"/>
        <pc:sldMkLst>
          <pc:docMk/>
          <pc:sldMk cId="2746799817" sldId="268"/>
        </pc:sldMkLst>
        <pc:spChg chg="mod">
          <ac:chgData name="Roger Crawfis" userId="cae47c17a1b59b77" providerId="LiveId" clId="{7D5D0396-1720-4884-B296-4486C7415C1E}" dt="2021-09-16T15:17:02.522" v="1713" actId="20577"/>
          <ac:spMkLst>
            <pc:docMk/>
            <pc:sldMk cId="2746799817" sldId="268"/>
            <ac:spMk id="2" creationId="{DE7F1253-FA5E-4C9A-A2AA-DA270A505434}"/>
          </ac:spMkLst>
        </pc:spChg>
        <pc:spChg chg="mod">
          <ac:chgData name="Roger Crawfis" userId="cae47c17a1b59b77" providerId="LiveId" clId="{7D5D0396-1720-4884-B296-4486C7415C1E}" dt="2021-09-16T15:30:30.011" v="1906" actId="20577"/>
          <ac:spMkLst>
            <pc:docMk/>
            <pc:sldMk cId="2746799817" sldId="268"/>
            <ac:spMk id="3" creationId="{AB3E9FE7-8D4F-4E17-BF7C-3A536AF30055}"/>
          </ac:spMkLst>
        </pc:spChg>
        <pc:spChg chg="add mod">
          <ac:chgData name="Roger Crawfis" userId="cae47c17a1b59b77" providerId="LiveId" clId="{7D5D0396-1720-4884-B296-4486C7415C1E}" dt="2021-09-16T15:29:57.120" v="1901" actId="1076"/>
          <ac:spMkLst>
            <pc:docMk/>
            <pc:sldMk cId="2746799817" sldId="268"/>
            <ac:spMk id="4" creationId="{A7F07668-2994-4AC1-A021-DD84FC1C24BC}"/>
          </ac:spMkLst>
        </pc:spChg>
        <pc:spChg chg="add mod">
          <ac:chgData name="Roger Crawfis" userId="cae47c17a1b59b77" providerId="LiveId" clId="{7D5D0396-1720-4884-B296-4486C7415C1E}" dt="2021-09-16T15:29:57.120" v="1901" actId="1076"/>
          <ac:spMkLst>
            <pc:docMk/>
            <pc:sldMk cId="2746799817" sldId="268"/>
            <ac:spMk id="5" creationId="{E97FA226-5C00-4048-B02C-53FC8D9249F9}"/>
          </ac:spMkLst>
        </pc:spChg>
        <pc:spChg chg="add mod">
          <ac:chgData name="Roger Crawfis" userId="cae47c17a1b59b77" providerId="LiveId" clId="{7D5D0396-1720-4884-B296-4486C7415C1E}" dt="2021-09-16T15:29:57.120" v="1901" actId="1076"/>
          <ac:spMkLst>
            <pc:docMk/>
            <pc:sldMk cId="2746799817" sldId="268"/>
            <ac:spMk id="6" creationId="{13ED881C-1127-4DD3-B9F9-4FC60DDC222F}"/>
          </ac:spMkLst>
        </pc:spChg>
        <pc:spChg chg="add mod">
          <ac:chgData name="Roger Crawfis" userId="cae47c17a1b59b77" providerId="LiveId" clId="{7D5D0396-1720-4884-B296-4486C7415C1E}" dt="2021-09-16T15:29:57.120" v="1901" actId="1076"/>
          <ac:spMkLst>
            <pc:docMk/>
            <pc:sldMk cId="2746799817" sldId="268"/>
            <ac:spMk id="7" creationId="{A801EE18-8A61-4E27-9ACF-B33C92C0ABE3}"/>
          </ac:spMkLst>
        </pc:spChg>
        <pc:spChg chg="mod">
          <ac:chgData name="Roger Crawfis" userId="cae47c17a1b59b77" providerId="LiveId" clId="{7D5D0396-1720-4884-B296-4486C7415C1E}" dt="2021-09-16T15:30:25.844" v="1905" actId="207"/>
          <ac:spMkLst>
            <pc:docMk/>
            <pc:sldMk cId="2746799817" sldId="268"/>
            <ac:spMk id="9" creationId="{5DFDAEBE-114C-41AD-955E-9DCBAC7A16EE}"/>
          </ac:spMkLst>
        </pc:spChg>
        <pc:spChg chg="mod">
          <ac:chgData name="Roger Crawfis" userId="cae47c17a1b59b77" providerId="LiveId" clId="{7D5D0396-1720-4884-B296-4486C7415C1E}" dt="2021-09-16T15:30:25.844" v="1905" actId="207"/>
          <ac:spMkLst>
            <pc:docMk/>
            <pc:sldMk cId="2746799817" sldId="268"/>
            <ac:spMk id="10" creationId="{CCAC77EE-ED17-449F-B1F1-36AEB5E7F3AB}"/>
          </ac:spMkLst>
        </pc:spChg>
        <pc:spChg chg="mod">
          <ac:chgData name="Roger Crawfis" userId="cae47c17a1b59b77" providerId="LiveId" clId="{7D5D0396-1720-4884-B296-4486C7415C1E}" dt="2021-09-16T15:30:25.844" v="1905" actId="207"/>
          <ac:spMkLst>
            <pc:docMk/>
            <pc:sldMk cId="2746799817" sldId="268"/>
            <ac:spMk id="11" creationId="{99133D9A-2C1A-496D-8808-B5C2EB7C4F99}"/>
          </ac:spMkLst>
        </pc:spChg>
        <pc:spChg chg="mod">
          <ac:chgData name="Roger Crawfis" userId="cae47c17a1b59b77" providerId="LiveId" clId="{7D5D0396-1720-4884-B296-4486C7415C1E}" dt="2021-09-16T15:30:25.844" v="1905" actId="207"/>
          <ac:spMkLst>
            <pc:docMk/>
            <pc:sldMk cId="2746799817" sldId="268"/>
            <ac:spMk id="12" creationId="{10C2869B-8B29-4257-805F-1EA330CE481A}"/>
          </ac:spMkLst>
        </pc:spChg>
        <pc:spChg chg="mod">
          <ac:chgData name="Roger Crawfis" userId="cae47c17a1b59b77" providerId="LiveId" clId="{7D5D0396-1720-4884-B296-4486C7415C1E}" dt="2021-09-16T15:28:20.539" v="1814"/>
          <ac:spMkLst>
            <pc:docMk/>
            <pc:sldMk cId="2746799817" sldId="268"/>
            <ac:spMk id="14" creationId="{00426B1F-29CE-4A21-A2E6-1972EC0627D3}"/>
          </ac:spMkLst>
        </pc:spChg>
        <pc:spChg chg="mod">
          <ac:chgData name="Roger Crawfis" userId="cae47c17a1b59b77" providerId="LiveId" clId="{7D5D0396-1720-4884-B296-4486C7415C1E}" dt="2021-09-16T15:28:20.539" v="1814"/>
          <ac:spMkLst>
            <pc:docMk/>
            <pc:sldMk cId="2746799817" sldId="268"/>
            <ac:spMk id="15" creationId="{049C66C8-E207-4BB8-AB47-E74B6C188433}"/>
          </ac:spMkLst>
        </pc:spChg>
        <pc:spChg chg="mod">
          <ac:chgData name="Roger Crawfis" userId="cae47c17a1b59b77" providerId="LiveId" clId="{7D5D0396-1720-4884-B296-4486C7415C1E}" dt="2021-09-16T15:28:20.539" v="1814"/>
          <ac:spMkLst>
            <pc:docMk/>
            <pc:sldMk cId="2746799817" sldId="268"/>
            <ac:spMk id="16" creationId="{A26A8EF1-C1C0-4183-8335-462076A5D721}"/>
          </ac:spMkLst>
        </pc:spChg>
        <pc:spChg chg="mod">
          <ac:chgData name="Roger Crawfis" userId="cae47c17a1b59b77" providerId="LiveId" clId="{7D5D0396-1720-4884-B296-4486C7415C1E}" dt="2021-09-16T15:28:20.539" v="1814"/>
          <ac:spMkLst>
            <pc:docMk/>
            <pc:sldMk cId="2746799817" sldId="268"/>
            <ac:spMk id="17" creationId="{38BD8F5E-AEC6-4062-9538-3345B0E4EF37}"/>
          </ac:spMkLst>
        </pc:spChg>
        <pc:spChg chg="mod topLvl">
          <ac:chgData name="Roger Crawfis" userId="cae47c17a1b59b77" providerId="LiveId" clId="{7D5D0396-1720-4884-B296-4486C7415C1E}" dt="2021-09-16T15:31:27.211" v="1913" actId="207"/>
          <ac:spMkLst>
            <pc:docMk/>
            <pc:sldMk cId="2746799817" sldId="268"/>
            <ac:spMk id="19" creationId="{49CDE423-2D3D-4E0D-82A5-E137D40A9AF4}"/>
          </ac:spMkLst>
        </pc:spChg>
        <pc:spChg chg="mod topLvl">
          <ac:chgData name="Roger Crawfis" userId="cae47c17a1b59b77" providerId="LiveId" clId="{7D5D0396-1720-4884-B296-4486C7415C1E}" dt="2021-09-16T15:31:23.181" v="1912" actId="165"/>
          <ac:spMkLst>
            <pc:docMk/>
            <pc:sldMk cId="2746799817" sldId="268"/>
            <ac:spMk id="20" creationId="{140588D9-4BBE-49DA-B470-8462C5992CC5}"/>
          </ac:spMkLst>
        </pc:spChg>
        <pc:spChg chg="mod topLvl">
          <ac:chgData name="Roger Crawfis" userId="cae47c17a1b59b77" providerId="LiveId" clId="{7D5D0396-1720-4884-B296-4486C7415C1E}" dt="2021-09-16T15:31:23.181" v="1912" actId="165"/>
          <ac:spMkLst>
            <pc:docMk/>
            <pc:sldMk cId="2746799817" sldId="268"/>
            <ac:spMk id="21" creationId="{0660EDB6-1459-4BF0-95C4-9D1BE1D46A5D}"/>
          </ac:spMkLst>
        </pc:spChg>
        <pc:spChg chg="mod topLvl">
          <ac:chgData name="Roger Crawfis" userId="cae47c17a1b59b77" providerId="LiveId" clId="{7D5D0396-1720-4884-B296-4486C7415C1E}" dt="2021-09-16T15:31:23.181" v="1912" actId="165"/>
          <ac:spMkLst>
            <pc:docMk/>
            <pc:sldMk cId="2746799817" sldId="268"/>
            <ac:spMk id="22" creationId="{B9F555F9-000D-4CC7-8CD3-7655CFB24906}"/>
          </ac:spMkLst>
        </pc:spChg>
        <pc:grpChg chg="add mod">
          <ac:chgData name="Roger Crawfis" userId="cae47c17a1b59b77" providerId="LiveId" clId="{7D5D0396-1720-4884-B296-4486C7415C1E}" dt="2021-09-16T15:30:25.844" v="1905" actId="207"/>
          <ac:grpSpMkLst>
            <pc:docMk/>
            <pc:sldMk cId="2746799817" sldId="268"/>
            <ac:grpSpMk id="8" creationId="{E3FA1464-D6BE-4A4A-91E7-BE9EAA9ED9FD}"/>
          </ac:grpSpMkLst>
        </pc:grpChg>
        <pc:grpChg chg="add mod">
          <ac:chgData name="Roger Crawfis" userId="cae47c17a1b59b77" providerId="LiveId" clId="{7D5D0396-1720-4884-B296-4486C7415C1E}" dt="2021-09-16T15:30:04.847" v="1902" actId="1076"/>
          <ac:grpSpMkLst>
            <pc:docMk/>
            <pc:sldMk cId="2746799817" sldId="268"/>
            <ac:grpSpMk id="13" creationId="{3502997B-7858-47AD-B653-C3B02E3A2E22}"/>
          </ac:grpSpMkLst>
        </pc:grpChg>
        <pc:grpChg chg="add del mod">
          <ac:chgData name="Roger Crawfis" userId="cae47c17a1b59b77" providerId="LiveId" clId="{7D5D0396-1720-4884-B296-4486C7415C1E}" dt="2021-09-16T15:31:23.181" v="1912" actId="165"/>
          <ac:grpSpMkLst>
            <pc:docMk/>
            <pc:sldMk cId="2746799817" sldId="268"/>
            <ac:grpSpMk id="18" creationId="{824DC8A4-7549-4BC4-AC1D-44F89B1763F4}"/>
          </ac:grpSpMkLst>
        </pc:grpChg>
      </pc:sldChg>
      <pc:sldChg chg="addSp modSp add mod modAnim">
        <pc:chgData name="Roger Crawfis" userId="cae47c17a1b59b77" providerId="LiveId" clId="{7D5D0396-1720-4884-B296-4486C7415C1E}" dt="2021-09-16T15:27:23.428" v="1791"/>
        <pc:sldMkLst>
          <pc:docMk/>
          <pc:sldMk cId="3522330000" sldId="269"/>
        </pc:sldMkLst>
        <pc:spChg chg="mod">
          <ac:chgData name="Roger Crawfis" userId="cae47c17a1b59b77" providerId="LiveId" clId="{7D5D0396-1720-4884-B296-4486C7415C1E}" dt="2021-09-16T15:19:28.404" v="1758" actId="20577"/>
          <ac:spMkLst>
            <pc:docMk/>
            <pc:sldMk cId="3522330000" sldId="269"/>
            <ac:spMk id="3" creationId="{5F1D4C89-8F06-417D-BD8A-BF6FCA1F6286}"/>
          </ac:spMkLst>
        </pc:spChg>
        <pc:spChg chg="mod">
          <ac:chgData name="Roger Crawfis" userId="cae47c17a1b59b77" providerId="LiveId" clId="{7D5D0396-1720-4884-B296-4486C7415C1E}" dt="2021-09-16T15:21:13.022" v="1771" actId="207"/>
          <ac:spMkLst>
            <pc:docMk/>
            <pc:sldMk cId="3522330000" sldId="269"/>
            <ac:spMk id="4" creationId="{03EF8BFC-0E01-4198-956A-63E7D2F16120}"/>
          </ac:spMkLst>
        </pc:spChg>
        <pc:spChg chg="mod">
          <ac:chgData name="Roger Crawfis" userId="cae47c17a1b59b77" providerId="LiveId" clId="{7D5D0396-1720-4884-B296-4486C7415C1E}" dt="2021-09-16T15:22:05.340" v="1773" actId="1076"/>
          <ac:spMkLst>
            <pc:docMk/>
            <pc:sldMk cId="3522330000" sldId="269"/>
            <ac:spMk id="5" creationId="{06DD4C0F-8805-4B38-B7ED-661A86B52415}"/>
          </ac:spMkLst>
        </pc:spChg>
        <pc:spChg chg="mod">
          <ac:chgData name="Roger Crawfis" userId="cae47c17a1b59b77" providerId="LiveId" clId="{7D5D0396-1720-4884-B296-4486C7415C1E}" dt="2021-09-16T15:21:13.022" v="1771" actId="207"/>
          <ac:spMkLst>
            <pc:docMk/>
            <pc:sldMk cId="3522330000" sldId="269"/>
            <ac:spMk id="6" creationId="{3C5BB8F0-CAB1-42F0-8AF6-5B5FA7B26EC5}"/>
          </ac:spMkLst>
        </pc:spChg>
        <pc:spChg chg="mod">
          <ac:chgData name="Roger Crawfis" userId="cae47c17a1b59b77" providerId="LiveId" clId="{7D5D0396-1720-4884-B296-4486C7415C1E}" dt="2021-09-16T15:21:13.022" v="1771" actId="207"/>
          <ac:spMkLst>
            <pc:docMk/>
            <pc:sldMk cId="3522330000" sldId="269"/>
            <ac:spMk id="7" creationId="{39D403BF-0242-486E-BE34-BBC610F1D9B1}"/>
          </ac:spMkLst>
        </pc:spChg>
        <pc:spChg chg="mod">
          <ac:chgData name="Roger Crawfis" userId="cae47c17a1b59b77" providerId="LiveId" clId="{7D5D0396-1720-4884-B296-4486C7415C1E}" dt="2021-09-16T15:21:13.022" v="1771" actId="207"/>
          <ac:spMkLst>
            <pc:docMk/>
            <pc:sldMk cId="3522330000" sldId="269"/>
            <ac:spMk id="8" creationId="{49AD4C66-6DE0-44D8-89A3-7F1320F44EF7}"/>
          </ac:spMkLst>
        </pc:spChg>
        <pc:spChg chg="mod">
          <ac:chgData name="Roger Crawfis" userId="cae47c17a1b59b77" providerId="LiveId" clId="{7D5D0396-1720-4884-B296-4486C7415C1E}" dt="2021-09-16T15:21:13.022" v="1771" actId="207"/>
          <ac:spMkLst>
            <pc:docMk/>
            <pc:sldMk cId="3522330000" sldId="269"/>
            <ac:spMk id="9" creationId="{4B1D8FB8-8E61-4879-A018-DC2A546C7DBB}"/>
          </ac:spMkLst>
        </pc:spChg>
        <pc:spChg chg="mod">
          <ac:chgData name="Roger Crawfis" userId="cae47c17a1b59b77" providerId="LiveId" clId="{7D5D0396-1720-4884-B296-4486C7415C1E}" dt="2021-09-16T15:21:13.022" v="1771" actId="207"/>
          <ac:spMkLst>
            <pc:docMk/>
            <pc:sldMk cId="3522330000" sldId="269"/>
            <ac:spMk id="10" creationId="{2E8CBD8E-E0E7-48A5-A589-715C38EF2CAF}"/>
          </ac:spMkLst>
        </pc:spChg>
        <pc:spChg chg="mod">
          <ac:chgData name="Roger Crawfis" userId="cae47c17a1b59b77" providerId="LiveId" clId="{7D5D0396-1720-4884-B296-4486C7415C1E}" dt="2021-09-16T15:21:13.022" v="1771" actId="207"/>
          <ac:spMkLst>
            <pc:docMk/>
            <pc:sldMk cId="3522330000" sldId="269"/>
            <ac:spMk id="11" creationId="{FA2A60E1-DD7D-42B6-8526-E17B5EE418E9}"/>
          </ac:spMkLst>
        </pc:spChg>
        <pc:spChg chg="mod">
          <ac:chgData name="Roger Crawfis" userId="cae47c17a1b59b77" providerId="LiveId" clId="{7D5D0396-1720-4884-B296-4486C7415C1E}" dt="2021-09-16T15:21:13.022" v="1771" actId="207"/>
          <ac:spMkLst>
            <pc:docMk/>
            <pc:sldMk cId="3522330000" sldId="269"/>
            <ac:spMk id="12" creationId="{1409B557-6206-4AED-BF90-767958BC4D6A}"/>
          </ac:spMkLst>
        </pc:spChg>
        <pc:spChg chg="mod">
          <ac:chgData name="Roger Crawfis" userId="cae47c17a1b59b77" providerId="LiveId" clId="{7D5D0396-1720-4884-B296-4486C7415C1E}" dt="2021-09-16T15:21:13.022" v="1771" actId="207"/>
          <ac:spMkLst>
            <pc:docMk/>
            <pc:sldMk cId="3522330000" sldId="269"/>
            <ac:spMk id="13" creationId="{CE01E85C-6D63-47AC-AF6F-CAC906108645}"/>
          </ac:spMkLst>
        </pc:spChg>
        <pc:spChg chg="mod">
          <ac:chgData name="Roger Crawfis" userId="cae47c17a1b59b77" providerId="LiveId" clId="{7D5D0396-1720-4884-B296-4486C7415C1E}" dt="2021-09-16T15:22:05.340" v="1773" actId="1076"/>
          <ac:spMkLst>
            <pc:docMk/>
            <pc:sldMk cId="3522330000" sldId="269"/>
            <ac:spMk id="15" creationId="{D0F12F15-94CA-4AED-B6BF-CBA57288F324}"/>
          </ac:spMkLst>
        </pc:spChg>
        <pc:spChg chg="mod">
          <ac:chgData name="Roger Crawfis" userId="cae47c17a1b59b77" providerId="LiveId" clId="{7D5D0396-1720-4884-B296-4486C7415C1E}" dt="2021-09-16T15:22:05.340" v="1773" actId="1076"/>
          <ac:spMkLst>
            <pc:docMk/>
            <pc:sldMk cId="3522330000" sldId="269"/>
            <ac:spMk id="16" creationId="{EB29F89F-D9EA-43F8-A677-C06E734FEC60}"/>
          </ac:spMkLst>
        </pc:spChg>
        <pc:spChg chg="add mod">
          <ac:chgData name="Roger Crawfis" userId="cae47c17a1b59b77" providerId="LiveId" clId="{7D5D0396-1720-4884-B296-4486C7415C1E}" dt="2021-09-16T15:25:25.048" v="1787" actId="1076"/>
          <ac:spMkLst>
            <pc:docMk/>
            <pc:sldMk cId="3522330000" sldId="269"/>
            <ac:spMk id="17" creationId="{BD98029B-451D-4696-866A-C289B34E62EA}"/>
          </ac:spMkLst>
        </pc:spChg>
        <pc:spChg chg="add mod">
          <ac:chgData name="Roger Crawfis" userId="cae47c17a1b59b77" providerId="LiveId" clId="{7D5D0396-1720-4884-B296-4486C7415C1E}" dt="2021-09-16T15:25:20.814" v="1786" actId="1076"/>
          <ac:spMkLst>
            <pc:docMk/>
            <pc:sldMk cId="3522330000" sldId="269"/>
            <ac:spMk id="18" creationId="{C91CF9AA-8943-4AFE-8025-C715F915960E}"/>
          </ac:spMkLst>
        </pc:spChg>
        <pc:spChg chg="add mod">
          <ac:chgData name="Roger Crawfis" userId="cae47c17a1b59b77" providerId="LiveId" clId="{7D5D0396-1720-4884-B296-4486C7415C1E}" dt="2021-09-16T15:25:20.814" v="1786" actId="1076"/>
          <ac:spMkLst>
            <pc:docMk/>
            <pc:sldMk cId="3522330000" sldId="269"/>
            <ac:spMk id="19" creationId="{B6842C15-56CA-4FFD-AF95-980A6F845E41}"/>
          </ac:spMkLst>
        </pc:spChg>
      </pc:sldChg>
      <pc:sldChg chg="delSp modSp add mod">
        <pc:chgData name="Roger Crawfis" userId="cae47c17a1b59b77" providerId="LiveId" clId="{7D5D0396-1720-4884-B296-4486C7415C1E}" dt="2021-09-16T15:31:15.436" v="1911" actId="207"/>
        <pc:sldMkLst>
          <pc:docMk/>
          <pc:sldMk cId="2820277219" sldId="270"/>
        </pc:sldMkLst>
        <pc:spChg chg="mod topLvl">
          <ac:chgData name="Roger Crawfis" userId="cae47c17a1b59b77" providerId="LiveId" clId="{7D5D0396-1720-4884-B296-4486C7415C1E}" dt="2021-09-16T15:31:15.436" v="1911" actId="207"/>
          <ac:spMkLst>
            <pc:docMk/>
            <pc:sldMk cId="2820277219" sldId="270"/>
            <ac:spMk id="19" creationId="{49CDE423-2D3D-4E0D-82A5-E137D40A9AF4}"/>
          </ac:spMkLst>
        </pc:spChg>
        <pc:spChg chg="mod topLvl">
          <ac:chgData name="Roger Crawfis" userId="cae47c17a1b59b77" providerId="LiveId" clId="{7D5D0396-1720-4884-B296-4486C7415C1E}" dt="2021-09-16T15:31:01.467" v="1909" actId="165"/>
          <ac:spMkLst>
            <pc:docMk/>
            <pc:sldMk cId="2820277219" sldId="270"/>
            <ac:spMk id="20" creationId="{140588D9-4BBE-49DA-B470-8462C5992CC5}"/>
          </ac:spMkLst>
        </pc:spChg>
        <pc:spChg chg="mod topLvl">
          <ac:chgData name="Roger Crawfis" userId="cae47c17a1b59b77" providerId="LiveId" clId="{7D5D0396-1720-4884-B296-4486C7415C1E}" dt="2021-09-16T15:31:01.467" v="1909" actId="165"/>
          <ac:spMkLst>
            <pc:docMk/>
            <pc:sldMk cId="2820277219" sldId="270"/>
            <ac:spMk id="21" creationId="{0660EDB6-1459-4BF0-95C4-9D1BE1D46A5D}"/>
          </ac:spMkLst>
        </pc:spChg>
        <pc:spChg chg="mod topLvl">
          <ac:chgData name="Roger Crawfis" userId="cae47c17a1b59b77" providerId="LiveId" clId="{7D5D0396-1720-4884-B296-4486C7415C1E}" dt="2021-09-16T15:31:01.467" v="1909" actId="165"/>
          <ac:spMkLst>
            <pc:docMk/>
            <pc:sldMk cId="2820277219" sldId="270"/>
            <ac:spMk id="22" creationId="{B9F555F9-000D-4CC7-8CD3-7655CFB24906}"/>
          </ac:spMkLst>
        </pc:spChg>
        <pc:grpChg chg="del">
          <ac:chgData name="Roger Crawfis" userId="cae47c17a1b59b77" providerId="LiveId" clId="{7D5D0396-1720-4884-B296-4486C7415C1E}" dt="2021-09-16T15:31:01.467" v="1909" actId="165"/>
          <ac:grpSpMkLst>
            <pc:docMk/>
            <pc:sldMk cId="2820277219" sldId="270"/>
            <ac:grpSpMk id="18" creationId="{824DC8A4-7549-4BC4-AC1D-44F89B1763F4}"/>
          </ac:grpSpMkLst>
        </pc:grpChg>
      </pc:sldChg>
      <pc:sldChg chg="modSp new mod">
        <pc:chgData name="Roger Crawfis" userId="cae47c17a1b59b77" providerId="LiveId" clId="{7D5D0396-1720-4884-B296-4486C7415C1E}" dt="2021-09-16T15:39:58.614" v="2229" actId="20577"/>
        <pc:sldMkLst>
          <pc:docMk/>
          <pc:sldMk cId="2615156376" sldId="271"/>
        </pc:sldMkLst>
        <pc:spChg chg="mod">
          <ac:chgData name="Roger Crawfis" userId="cae47c17a1b59b77" providerId="LiveId" clId="{7D5D0396-1720-4884-B296-4486C7415C1E}" dt="2021-09-16T15:39:09.531" v="2192" actId="20577"/>
          <ac:spMkLst>
            <pc:docMk/>
            <pc:sldMk cId="2615156376" sldId="271"/>
            <ac:spMk id="2" creationId="{4D67A5BB-0027-4BCA-A310-7014C4F71A91}"/>
          </ac:spMkLst>
        </pc:spChg>
        <pc:spChg chg="mod">
          <ac:chgData name="Roger Crawfis" userId="cae47c17a1b59b77" providerId="LiveId" clId="{7D5D0396-1720-4884-B296-4486C7415C1E}" dt="2021-09-16T15:39:58.614" v="2229" actId="20577"/>
          <ac:spMkLst>
            <pc:docMk/>
            <pc:sldMk cId="2615156376" sldId="271"/>
            <ac:spMk id="3" creationId="{635E8DFD-2A2A-4705-A597-D9548B748BA1}"/>
          </ac:spMkLst>
        </pc:spChg>
      </pc:sldChg>
      <pc:sldChg chg="modSp new mod">
        <pc:chgData name="Roger Crawfis" userId="cae47c17a1b59b77" providerId="LiveId" clId="{7D5D0396-1720-4884-B296-4486C7415C1E}" dt="2021-09-16T15:44:43.798" v="2561" actId="20577"/>
        <pc:sldMkLst>
          <pc:docMk/>
          <pc:sldMk cId="1176001016" sldId="272"/>
        </pc:sldMkLst>
        <pc:spChg chg="mod">
          <ac:chgData name="Roger Crawfis" userId="cae47c17a1b59b77" providerId="LiveId" clId="{7D5D0396-1720-4884-B296-4486C7415C1E}" dt="2021-09-16T15:40:18.998" v="2259" actId="20577"/>
          <ac:spMkLst>
            <pc:docMk/>
            <pc:sldMk cId="1176001016" sldId="272"/>
            <ac:spMk id="2" creationId="{D4FF332B-47BF-4B9C-A90A-FC03827CD14C}"/>
          </ac:spMkLst>
        </pc:spChg>
        <pc:spChg chg="mod">
          <ac:chgData name="Roger Crawfis" userId="cae47c17a1b59b77" providerId="LiveId" clId="{7D5D0396-1720-4884-B296-4486C7415C1E}" dt="2021-09-16T15:44:43.798" v="2561" actId="20577"/>
          <ac:spMkLst>
            <pc:docMk/>
            <pc:sldMk cId="1176001016" sldId="272"/>
            <ac:spMk id="3" creationId="{5796DBF5-C81C-4683-8A22-1C874FD8052F}"/>
          </ac:spMkLst>
        </pc:spChg>
      </pc:sldChg>
      <pc:sldChg chg="addSp delSp modSp new mod modClrScheme chgLayout">
        <pc:chgData name="Roger Crawfis" userId="cae47c17a1b59b77" providerId="LiveId" clId="{7D5D0396-1720-4884-B296-4486C7415C1E}" dt="2021-09-16T15:57:06.488" v="2747" actId="1076"/>
        <pc:sldMkLst>
          <pc:docMk/>
          <pc:sldMk cId="2389124008" sldId="273"/>
        </pc:sldMkLst>
        <pc:spChg chg="mod ord">
          <ac:chgData name="Roger Crawfis" userId="cae47c17a1b59b77" providerId="LiveId" clId="{7D5D0396-1720-4884-B296-4486C7415C1E}" dt="2021-09-16T15:45:59.629" v="2582" actId="700"/>
          <ac:spMkLst>
            <pc:docMk/>
            <pc:sldMk cId="2389124008" sldId="273"/>
            <ac:spMk id="2" creationId="{67E82403-509C-43F2-8D26-6777966E53CC}"/>
          </ac:spMkLst>
        </pc:spChg>
        <pc:spChg chg="del">
          <ac:chgData name="Roger Crawfis" userId="cae47c17a1b59b77" providerId="LiveId" clId="{7D5D0396-1720-4884-B296-4486C7415C1E}" dt="2021-09-16T15:45:59.629" v="2582" actId="700"/>
          <ac:spMkLst>
            <pc:docMk/>
            <pc:sldMk cId="2389124008" sldId="273"/>
            <ac:spMk id="3" creationId="{9808CA4B-C02D-408F-AC70-1D7430409036}"/>
          </ac:spMkLst>
        </pc:spChg>
        <pc:spChg chg="add mod">
          <ac:chgData name="Roger Crawfis" userId="cae47c17a1b59b77" providerId="LiveId" clId="{7D5D0396-1720-4884-B296-4486C7415C1E}" dt="2021-09-16T15:57:06.488" v="2747" actId="1076"/>
          <ac:spMkLst>
            <pc:docMk/>
            <pc:sldMk cId="2389124008" sldId="273"/>
            <ac:spMk id="6" creationId="{FCD095AE-30D1-479D-9C23-ABA72A910585}"/>
          </ac:spMkLst>
        </pc:spChg>
        <pc:spChg chg="add mod">
          <ac:chgData name="Roger Crawfis" userId="cae47c17a1b59b77" providerId="LiveId" clId="{7D5D0396-1720-4884-B296-4486C7415C1E}" dt="2021-09-16T15:57:06.488" v="2747" actId="1076"/>
          <ac:spMkLst>
            <pc:docMk/>
            <pc:sldMk cId="2389124008" sldId="273"/>
            <ac:spMk id="7" creationId="{FCF9A45B-537A-4FDF-AB8E-5F1A4986DBC8}"/>
          </ac:spMkLst>
        </pc:spChg>
        <pc:spChg chg="add mod">
          <ac:chgData name="Roger Crawfis" userId="cae47c17a1b59b77" providerId="LiveId" clId="{7D5D0396-1720-4884-B296-4486C7415C1E}" dt="2021-09-16T15:57:06.488" v="2747" actId="1076"/>
          <ac:spMkLst>
            <pc:docMk/>
            <pc:sldMk cId="2389124008" sldId="273"/>
            <ac:spMk id="8" creationId="{C20F5B16-D610-467C-8975-A6A001025754}"/>
          </ac:spMkLst>
        </pc:spChg>
        <pc:spChg chg="add mod">
          <ac:chgData name="Roger Crawfis" userId="cae47c17a1b59b77" providerId="LiveId" clId="{7D5D0396-1720-4884-B296-4486C7415C1E}" dt="2021-09-16T15:57:06.488" v="2747" actId="1076"/>
          <ac:spMkLst>
            <pc:docMk/>
            <pc:sldMk cId="2389124008" sldId="273"/>
            <ac:spMk id="9" creationId="{62A48A99-05D3-4E0D-8E47-FC49747389C9}"/>
          </ac:spMkLst>
        </pc:spChg>
        <pc:spChg chg="add mod">
          <ac:chgData name="Roger Crawfis" userId="cae47c17a1b59b77" providerId="LiveId" clId="{7D5D0396-1720-4884-B296-4486C7415C1E}" dt="2021-09-16T15:57:06.488" v="2747" actId="1076"/>
          <ac:spMkLst>
            <pc:docMk/>
            <pc:sldMk cId="2389124008" sldId="273"/>
            <ac:spMk id="10" creationId="{46AA8C46-0F10-406C-8FF7-1C31D7B8D921}"/>
          </ac:spMkLst>
        </pc:spChg>
        <pc:spChg chg="add mod">
          <ac:chgData name="Roger Crawfis" userId="cae47c17a1b59b77" providerId="LiveId" clId="{7D5D0396-1720-4884-B296-4486C7415C1E}" dt="2021-09-16T15:57:06.488" v="2747" actId="1076"/>
          <ac:spMkLst>
            <pc:docMk/>
            <pc:sldMk cId="2389124008" sldId="273"/>
            <ac:spMk id="11" creationId="{1071B46B-D56C-46DC-9D8B-537A2AB3AC06}"/>
          </ac:spMkLst>
        </pc:spChg>
        <pc:spChg chg="add mod">
          <ac:chgData name="Roger Crawfis" userId="cae47c17a1b59b77" providerId="LiveId" clId="{7D5D0396-1720-4884-B296-4486C7415C1E}" dt="2021-09-16T15:57:06.488" v="2747" actId="1076"/>
          <ac:spMkLst>
            <pc:docMk/>
            <pc:sldMk cId="2389124008" sldId="273"/>
            <ac:spMk id="12" creationId="{B6CAAEB6-2120-4B40-A517-62085B9069DC}"/>
          </ac:spMkLst>
        </pc:spChg>
        <pc:spChg chg="add mod">
          <ac:chgData name="Roger Crawfis" userId="cae47c17a1b59b77" providerId="LiveId" clId="{7D5D0396-1720-4884-B296-4486C7415C1E}" dt="2021-09-16T15:57:06.488" v="2747" actId="1076"/>
          <ac:spMkLst>
            <pc:docMk/>
            <pc:sldMk cId="2389124008" sldId="273"/>
            <ac:spMk id="13" creationId="{5E8D1CFD-4BFC-47B4-8FB4-4113CF2A1C74}"/>
          </ac:spMkLst>
        </pc:spChg>
        <pc:cxnChg chg="add mod">
          <ac:chgData name="Roger Crawfis" userId="cae47c17a1b59b77" providerId="LiveId" clId="{7D5D0396-1720-4884-B296-4486C7415C1E}" dt="2021-09-16T15:57:06.488" v="2747" actId="1076"/>
          <ac:cxnSpMkLst>
            <pc:docMk/>
            <pc:sldMk cId="2389124008" sldId="273"/>
            <ac:cxnSpMk id="15" creationId="{C9DD53AD-C64A-4C52-B177-A234FF503BB1}"/>
          </ac:cxnSpMkLst>
        </pc:cxnChg>
        <pc:cxnChg chg="add mod">
          <ac:chgData name="Roger Crawfis" userId="cae47c17a1b59b77" providerId="LiveId" clId="{7D5D0396-1720-4884-B296-4486C7415C1E}" dt="2021-09-16T15:57:06.488" v="2747" actId="1076"/>
          <ac:cxnSpMkLst>
            <pc:docMk/>
            <pc:sldMk cId="2389124008" sldId="273"/>
            <ac:cxnSpMk id="18" creationId="{95830946-E171-4063-83EA-24F2DB4600ED}"/>
          </ac:cxnSpMkLst>
        </pc:cxnChg>
        <pc:cxnChg chg="add mod">
          <ac:chgData name="Roger Crawfis" userId="cae47c17a1b59b77" providerId="LiveId" clId="{7D5D0396-1720-4884-B296-4486C7415C1E}" dt="2021-09-16T15:57:06.488" v="2747" actId="1076"/>
          <ac:cxnSpMkLst>
            <pc:docMk/>
            <pc:sldMk cId="2389124008" sldId="273"/>
            <ac:cxnSpMk id="21" creationId="{30A14045-53FD-4BAC-9EEB-5A34A638E967}"/>
          </ac:cxnSpMkLst>
        </pc:cxnChg>
        <pc:cxnChg chg="add mod">
          <ac:chgData name="Roger Crawfis" userId="cae47c17a1b59b77" providerId="LiveId" clId="{7D5D0396-1720-4884-B296-4486C7415C1E}" dt="2021-09-16T15:57:06.488" v="2747" actId="1076"/>
          <ac:cxnSpMkLst>
            <pc:docMk/>
            <pc:sldMk cId="2389124008" sldId="273"/>
            <ac:cxnSpMk id="24" creationId="{3D2CE348-5FDC-4288-838F-AAE363591E21}"/>
          </ac:cxnSpMkLst>
        </pc:cxnChg>
        <pc:cxnChg chg="add mod">
          <ac:chgData name="Roger Crawfis" userId="cae47c17a1b59b77" providerId="LiveId" clId="{7D5D0396-1720-4884-B296-4486C7415C1E}" dt="2021-09-16T15:57:06.488" v="2747" actId="1076"/>
          <ac:cxnSpMkLst>
            <pc:docMk/>
            <pc:sldMk cId="2389124008" sldId="273"/>
            <ac:cxnSpMk id="27" creationId="{B08D5481-F9FF-485B-9D3A-6BA1FA1B9331}"/>
          </ac:cxnSpMkLst>
        </pc:cxnChg>
        <pc:cxnChg chg="add mod">
          <ac:chgData name="Roger Crawfis" userId="cae47c17a1b59b77" providerId="LiveId" clId="{7D5D0396-1720-4884-B296-4486C7415C1E}" dt="2021-09-16T15:57:06.488" v="2747" actId="1076"/>
          <ac:cxnSpMkLst>
            <pc:docMk/>
            <pc:sldMk cId="2389124008" sldId="273"/>
            <ac:cxnSpMk id="30" creationId="{02B1FFAA-61BB-4716-85D5-E141B8789B96}"/>
          </ac:cxnSpMkLst>
        </pc:cxnChg>
        <pc:cxnChg chg="add mod">
          <ac:chgData name="Roger Crawfis" userId="cae47c17a1b59b77" providerId="LiveId" clId="{7D5D0396-1720-4884-B296-4486C7415C1E}" dt="2021-09-16T15:57:06.488" v="2747" actId="1076"/>
          <ac:cxnSpMkLst>
            <pc:docMk/>
            <pc:sldMk cId="2389124008" sldId="273"/>
            <ac:cxnSpMk id="35" creationId="{CC04F816-7EBB-4FF7-9A76-800BE029AC42}"/>
          </ac:cxnSpMkLst>
        </pc:cxnChg>
      </pc:sldChg>
      <pc:sldChg chg="modSp new mod">
        <pc:chgData name="Roger Crawfis" userId="cae47c17a1b59b77" providerId="LiveId" clId="{7D5D0396-1720-4884-B296-4486C7415C1E}" dt="2021-09-16T15:57:29.782" v="2758" actId="20577"/>
        <pc:sldMkLst>
          <pc:docMk/>
          <pc:sldMk cId="142546148" sldId="274"/>
        </pc:sldMkLst>
        <pc:spChg chg="mod">
          <ac:chgData name="Roger Crawfis" userId="cae47c17a1b59b77" providerId="LiveId" clId="{7D5D0396-1720-4884-B296-4486C7415C1E}" dt="2021-09-16T15:57:29.782" v="2758" actId="20577"/>
          <ac:spMkLst>
            <pc:docMk/>
            <pc:sldMk cId="142546148" sldId="274"/>
            <ac:spMk id="2" creationId="{6D0D9C3A-9FF7-48FF-8BA6-917A966958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6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947736"/>
            <a:ext cx="11988800" cy="4483100"/>
            <a:chOff x="0" y="592"/>
            <a:chExt cx="5664" cy="2824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89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435" y="592"/>
              <a:ext cx="4893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144000" y="1524001"/>
            <a:ext cx="28448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94932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347200" y="152400"/>
            <a:ext cx="2032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Procedural Content</a:t>
            </a:r>
            <a:br>
              <a:rPr lang="en-US" dirty="0"/>
            </a:br>
            <a:r>
              <a:rPr lang="en-US" dirty="0"/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Mazes to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Tilings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600" dirty="0"/>
              <a:t>Prof. Roger Crawfis</a:t>
            </a:r>
          </a:p>
          <a:p>
            <a:pPr algn="ctr">
              <a:lnSpc>
                <a:spcPct val="90000"/>
              </a:lnSpc>
            </a:pPr>
            <a:r>
              <a:rPr lang="en-US" sz="3600" dirty="0"/>
              <a:t>Crawfis Software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The Ohio State University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01E85C-6D63-47AC-AF6F-CAC906108645}"/>
              </a:ext>
            </a:extLst>
          </p:cNvPr>
          <p:cNvSpPr/>
          <p:nvPr/>
        </p:nvSpPr>
        <p:spPr bwMode="auto">
          <a:xfrm>
            <a:off x="4144947" y="4628879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84A0A-7E5D-47CB-A896-CDFEB8A6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D4C89-8F06-417D-BD8A-BF6FCA1F6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Direction = West | North</a:t>
            </a:r>
          </a:p>
          <a:p>
            <a:r>
              <a:rPr lang="en-US" dirty="0"/>
              <a:t>3x3 construction – option2 </a:t>
            </a:r>
          </a:p>
          <a:p>
            <a:pPr lvl="1"/>
            <a:r>
              <a:rPr lang="en-US" dirty="0"/>
              <a:t>Set all 9 spaces to true</a:t>
            </a:r>
          </a:p>
          <a:p>
            <a:pPr lvl="1"/>
            <a:r>
              <a:rPr lang="en-US" dirty="0"/>
              <a:t>If direction == blank than set middle to false;</a:t>
            </a:r>
          </a:p>
          <a:p>
            <a:pPr lvl="1"/>
            <a:r>
              <a:rPr lang="en-US" dirty="0"/>
              <a:t>For each direction, if false set entire edge to false;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F8BFC-0E01-4198-956A-63E7D2F16120}"/>
              </a:ext>
            </a:extLst>
          </p:cNvPr>
          <p:cNvSpPr/>
          <p:nvPr/>
        </p:nvSpPr>
        <p:spPr bwMode="auto">
          <a:xfrm>
            <a:off x="3742235" y="4630042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BB8F0-CAB1-42F0-8AF6-5B5FA7B26EC5}"/>
              </a:ext>
            </a:extLst>
          </p:cNvPr>
          <p:cNvSpPr/>
          <p:nvPr/>
        </p:nvSpPr>
        <p:spPr bwMode="auto">
          <a:xfrm>
            <a:off x="3745773" y="5010706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D403BF-0242-486E-BE34-BBC610F1D9B1}"/>
              </a:ext>
            </a:extLst>
          </p:cNvPr>
          <p:cNvSpPr/>
          <p:nvPr/>
        </p:nvSpPr>
        <p:spPr bwMode="auto">
          <a:xfrm>
            <a:off x="4134636" y="5010707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D4C66-6DE0-44D8-89A3-7F1320F44EF7}"/>
              </a:ext>
            </a:extLst>
          </p:cNvPr>
          <p:cNvSpPr/>
          <p:nvPr/>
        </p:nvSpPr>
        <p:spPr bwMode="auto">
          <a:xfrm>
            <a:off x="4537348" y="4630044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1D8FB8-8E61-4879-A018-DC2A546C7DBB}"/>
              </a:ext>
            </a:extLst>
          </p:cNvPr>
          <p:cNvSpPr/>
          <p:nvPr/>
        </p:nvSpPr>
        <p:spPr bwMode="auto">
          <a:xfrm>
            <a:off x="4537348" y="5010706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CBD8E-E0E7-48A5-A589-715C38EF2CAF}"/>
              </a:ext>
            </a:extLst>
          </p:cNvPr>
          <p:cNvSpPr/>
          <p:nvPr/>
        </p:nvSpPr>
        <p:spPr bwMode="auto">
          <a:xfrm>
            <a:off x="3745773" y="5449601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2A60E1-DD7D-42B6-8526-E17B5EE418E9}"/>
              </a:ext>
            </a:extLst>
          </p:cNvPr>
          <p:cNvSpPr/>
          <p:nvPr/>
        </p:nvSpPr>
        <p:spPr bwMode="auto">
          <a:xfrm>
            <a:off x="4134636" y="5449602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09B557-6206-4AED-BF90-767958BC4D6A}"/>
              </a:ext>
            </a:extLst>
          </p:cNvPr>
          <p:cNvSpPr/>
          <p:nvPr/>
        </p:nvSpPr>
        <p:spPr bwMode="auto">
          <a:xfrm>
            <a:off x="4537348" y="5449601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F5812-69B1-4F38-84A8-EEEE1A930788}"/>
              </a:ext>
            </a:extLst>
          </p:cNvPr>
          <p:cNvSpPr txBox="1"/>
          <p:nvPr/>
        </p:nvSpPr>
        <p:spPr>
          <a:xfrm>
            <a:off x="5294519" y="5019026"/>
            <a:ext cx="263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 = West | North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F12F15-94CA-4AED-B6BF-CBA57288F324}"/>
              </a:ext>
            </a:extLst>
          </p:cNvPr>
          <p:cNvSpPr/>
          <p:nvPr/>
        </p:nvSpPr>
        <p:spPr bwMode="auto">
          <a:xfrm>
            <a:off x="4537971" y="5438911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DD4C0F-8805-4B38-B7ED-661A86B52415}"/>
              </a:ext>
            </a:extLst>
          </p:cNvPr>
          <p:cNvSpPr/>
          <p:nvPr/>
        </p:nvSpPr>
        <p:spPr bwMode="auto">
          <a:xfrm>
            <a:off x="4525301" y="5009541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29F89F-D9EA-43F8-A677-C06E734FEC60}"/>
              </a:ext>
            </a:extLst>
          </p:cNvPr>
          <p:cNvSpPr/>
          <p:nvPr/>
        </p:nvSpPr>
        <p:spPr bwMode="auto">
          <a:xfrm>
            <a:off x="4526480" y="4628879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98029B-451D-4696-866A-C289B34E62EA}"/>
              </a:ext>
            </a:extLst>
          </p:cNvPr>
          <p:cNvSpPr/>
          <p:nvPr/>
        </p:nvSpPr>
        <p:spPr bwMode="auto">
          <a:xfrm>
            <a:off x="4584237" y="5475460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CF9AA-8943-4AFE-8025-C715F915960E}"/>
              </a:ext>
            </a:extLst>
          </p:cNvPr>
          <p:cNvSpPr/>
          <p:nvPr/>
        </p:nvSpPr>
        <p:spPr bwMode="auto">
          <a:xfrm>
            <a:off x="4161155" y="5482797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842C15-56CA-4FFD-AF95-980A6F845E41}"/>
              </a:ext>
            </a:extLst>
          </p:cNvPr>
          <p:cNvSpPr/>
          <p:nvPr/>
        </p:nvSpPr>
        <p:spPr bwMode="auto">
          <a:xfrm>
            <a:off x="3771669" y="5483374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uiExpand="1" build="p" bldLvl="2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FB04-7F9E-4E54-8F44-DDF14B86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Grid – 2x2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536B3-6B74-440F-B942-552B35B8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top and left edges – 3 (4) templates / tiles</a:t>
            </a:r>
          </a:p>
          <a:p>
            <a:r>
              <a:rPr lang="en-US" dirty="0"/>
              <a:t>Some choices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B72F6E-C007-4BBC-88DA-F5BE812C033E}"/>
              </a:ext>
            </a:extLst>
          </p:cNvPr>
          <p:cNvGrpSpPr/>
          <p:nvPr/>
        </p:nvGrpSpPr>
        <p:grpSpPr>
          <a:xfrm>
            <a:off x="1172187" y="2879987"/>
            <a:ext cx="1524000" cy="1524000"/>
            <a:chOff x="2209800" y="3581400"/>
            <a:chExt cx="1524000" cy="1524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7EC16F-225D-4F62-B3C8-92B998129952}"/>
                </a:ext>
              </a:extLst>
            </p:cNvPr>
            <p:cNvSpPr/>
            <p:nvPr/>
          </p:nvSpPr>
          <p:spPr bwMode="auto">
            <a:xfrm>
              <a:off x="2209800" y="3581400"/>
              <a:ext cx="1524000" cy="1524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9CF423-700D-4928-86A0-A70488F7E63F}"/>
                </a:ext>
              </a:extLst>
            </p:cNvPr>
            <p:cNvSpPr/>
            <p:nvPr/>
          </p:nvSpPr>
          <p:spPr bwMode="auto">
            <a:xfrm>
              <a:off x="2743200" y="3581400"/>
              <a:ext cx="457200" cy="9906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B640BEB-A249-4EA2-9A2D-B4E8D5BD16FB}"/>
                </a:ext>
              </a:extLst>
            </p:cNvPr>
            <p:cNvSpPr/>
            <p:nvPr/>
          </p:nvSpPr>
          <p:spPr bwMode="auto">
            <a:xfrm>
              <a:off x="2514600" y="3944923"/>
              <a:ext cx="914400" cy="9144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id="{FC7F8611-F438-438C-8716-E48B8B627BCC}"/>
              </a:ext>
            </a:extLst>
          </p:cNvPr>
          <p:cNvSpPr/>
          <p:nvPr/>
        </p:nvSpPr>
        <p:spPr bwMode="auto">
          <a:xfrm>
            <a:off x="4814348" y="3715158"/>
            <a:ext cx="15240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C783B-2C27-4183-84B8-43E9EC1AF1A4}"/>
              </a:ext>
            </a:extLst>
          </p:cNvPr>
          <p:cNvSpPr/>
          <p:nvPr/>
        </p:nvSpPr>
        <p:spPr bwMode="auto">
          <a:xfrm>
            <a:off x="6535538" y="3580235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239881-3321-4F98-9F5A-B6CFA02D9EB7}"/>
              </a:ext>
            </a:extLst>
          </p:cNvPr>
          <p:cNvSpPr/>
          <p:nvPr/>
        </p:nvSpPr>
        <p:spPr bwMode="auto">
          <a:xfrm>
            <a:off x="6896702" y="3580234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89D164-5A79-4B78-910F-256A28D79BB3}"/>
              </a:ext>
            </a:extLst>
          </p:cNvPr>
          <p:cNvSpPr/>
          <p:nvPr/>
        </p:nvSpPr>
        <p:spPr bwMode="auto">
          <a:xfrm>
            <a:off x="6535538" y="3942593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96DB55-9407-45D0-B617-6614F3A2554C}"/>
              </a:ext>
            </a:extLst>
          </p:cNvPr>
          <p:cNvSpPr/>
          <p:nvPr/>
        </p:nvSpPr>
        <p:spPr bwMode="auto">
          <a:xfrm>
            <a:off x="6896702" y="3942593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B42234-CE49-48ED-8AAF-83E3D556A630}"/>
              </a:ext>
            </a:extLst>
          </p:cNvPr>
          <p:cNvSpPr txBox="1"/>
          <p:nvPr/>
        </p:nvSpPr>
        <p:spPr>
          <a:xfrm>
            <a:off x="7308256" y="5391348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by 2 occupancy grid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7465F1-3923-4C3C-8155-319B3B917F90}"/>
              </a:ext>
            </a:extLst>
          </p:cNvPr>
          <p:cNvSpPr/>
          <p:nvPr/>
        </p:nvSpPr>
        <p:spPr bwMode="auto">
          <a:xfrm>
            <a:off x="2925573" y="2879987"/>
            <a:ext cx="15240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2B99D6-AECA-4754-9962-9D93FC44FB0A}"/>
              </a:ext>
            </a:extLst>
          </p:cNvPr>
          <p:cNvSpPr/>
          <p:nvPr/>
        </p:nvSpPr>
        <p:spPr bwMode="auto">
          <a:xfrm>
            <a:off x="3458973" y="2879987"/>
            <a:ext cx="457200" cy="1524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92C5C4-C335-4CA8-827E-666AD8DD4497}"/>
              </a:ext>
            </a:extLst>
          </p:cNvPr>
          <p:cNvGrpSpPr/>
          <p:nvPr/>
        </p:nvGrpSpPr>
        <p:grpSpPr>
          <a:xfrm>
            <a:off x="7342511" y="3580234"/>
            <a:ext cx="726259" cy="725882"/>
            <a:chOff x="7513651" y="3581399"/>
            <a:chExt cx="726259" cy="72588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4EE4C8E-8EFC-4455-B253-DFF0E926F371}"/>
                </a:ext>
              </a:extLst>
            </p:cNvPr>
            <p:cNvSpPr/>
            <p:nvPr/>
          </p:nvSpPr>
          <p:spPr bwMode="auto">
            <a:xfrm>
              <a:off x="7513651" y="3581400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3C0F5E-5A2E-419A-A803-6EE757D2CD6F}"/>
                </a:ext>
              </a:extLst>
            </p:cNvPr>
            <p:cNvSpPr/>
            <p:nvPr/>
          </p:nvSpPr>
          <p:spPr bwMode="auto">
            <a:xfrm>
              <a:off x="7874815" y="3581399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55FE94-1B92-4B6D-9D9B-4F4430670161}"/>
                </a:ext>
              </a:extLst>
            </p:cNvPr>
            <p:cNvSpPr/>
            <p:nvPr/>
          </p:nvSpPr>
          <p:spPr bwMode="auto">
            <a:xfrm>
              <a:off x="7513651" y="3943758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BC7AD12-69AD-419F-A9A0-C28C46965694}"/>
                </a:ext>
              </a:extLst>
            </p:cNvPr>
            <p:cNvSpPr/>
            <p:nvPr/>
          </p:nvSpPr>
          <p:spPr bwMode="auto">
            <a:xfrm>
              <a:off x="7876387" y="3943758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1E156BB-104D-4CD6-B71F-0EA15E8EA5FA}"/>
              </a:ext>
            </a:extLst>
          </p:cNvPr>
          <p:cNvSpPr/>
          <p:nvPr/>
        </p:nvSpPr>
        <p:spPr bwMode="auto">
          <a:xfrm rot="5400000">
            <a:off x="1172187" y="4557058"/>
            <a:ext cx="15240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D483A5-B8D2-4359-8510-F937E3348DAB}"/>
              </a:ext>
            </a:extLst>
          </p:cNvPr>
          <p:cNvSpPr/>
          <p:nvPr/>
        </p:nvSpPr>
        <p:spPr bwMode="auto">
          <a:xfrm rot="5400000">
            <a:off x="1705587" y="4557058"/>
            <a:ext cx="457200" cy="1524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3430AC3-C385-4E71-B43C-A04E6AFAED8A}"/>
              </a:ext>
            </a:extLst>
          </p:cNvPr>
          <p:cNvGrpSpPr/>
          <p:nvPr/>
        </p:nvGrpSpPr>
        <p:grpSpPr>
          <a:xfrm rot="5400000">
            <a:off x="6544070" y="4410467"/>
            <a:ext cx="726259" cy="725882"/>
            <a:chOff x="7513651" y="3581399"/>
            <a:chExt cx="726259" cy="72588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6AFAEDF-915E-4DC5-93B2-0828A2EC9F1F}"/>
                </a:ext>
              </a:extLst>
            </p:cNvPr>
            <p:cNvSpPr/>
            <p:nvPr/>
          </p:nvSpPr>
          <p:spPr bwMode="auto">
            <a:xfrm>
              <a:off x="7513651" y="3581400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865047C-1EFC-4D48-9847-43799202BA28}"/>
                </a:ext>
              </a:extLst>
            </p:cNvPr>
            <p:cNvSpPr/>
            <p:nvPr/>
          </p:nvSpPr>
          <p:spPr bwMode="auto">
            <a:xfrm>
              <a:off x="7874815" y="3581399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B0619B6-ACD5-4305-942C-97CC5F2EA5F7}"/>
                </a:ext>
              </a:extLst>
            </p:cNvPr>
            <p:cNvSpPr/>
            <p:nvPr/>
          </p:nvSpPr>
          <p:spPr bwMode="auto">
            <a:xfrm>
              <a:off x="7513651" y="3943758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BC182C1-44DE-4D47-9320-D036D6D037D2}"/>
                </a:ext>
              </a:extLst>
            </p:cNvPr>
            <p:cNvSpPr/>
            <p:nvPr/>
          </p:nvSpPr>
          <p:spPr bwMode="auto">
            <a:xfrm>
              <a:off x="7876387" y="3943758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5A13E30-7AC8-4009-AA38-BFDFFD97B40A}"/>
              </a:ext>
            </a:extLst>
          </p:cNvPr>
          <p:cNvSpPr/>
          <p:nvPr/>
        </p:nvSpPr>
        <p:spPr bwMode="auto">
          <a:xfrm>
            <a:off x="9284109" y="3580234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4028DEF-8233-44B5-A5E7-5F0764A74DED}"/>
              </a:ext>
            </a:extLst>
          </p:cNvPr>
          <p:cNvSpPr/>
          <p:nvPr/>
        </p:nvSpPr>
        <p:spPr bwMode="auto">
          <a:xfrm>
            <a:off x="9645273" y="3580233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4AE454-6B3A-4F12-983E-8F3BB88E5B47}"/>
              </a:ext>
            </a:extLst>
          </p:cNvPr>
          <p:cNvSpPr/>
          <p:nvPr/>
        </p:nvSpPr>
        <p:spPr bwMode="auto">
          <a:xfrm>
            <a:off x="9284109" y="3942592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8F3A98B-D6A4-4B26-9225-4DC54E688636}"/>
              </a:ext>
            </a:extLst>
          </p:cNvPr>
          <p:cNvSpPr/>
          <p:nvPr/>
        </p:nvSpPr>
        <p:spPr bwMode="auto">
          <a:xfrm>
            <a:off x="9645273" y="3942592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F47B2F3-5DF5-4B12-8AF5-0F7F9CB641F1}"/>
              </a:ext>
            </a:extLst>
          </p:cNvPr>
          <p:cNvGrpSpPr/>
          <p:nvPr/>
        </p:nvGrpSpPr>
        <p:grpSpPr>
          <a:xfrm>
            <a:off x="10091082" y="3580233"/>
            <a:ext cx="726259" cy="725882"/>
            <a:chOff x="7513651" y="3581399"/>
            <a:chExt cx="726259" cy="72588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22E66F9-CFA2-43B5-AC74-541AB93A1DE4}"/>
                </a:ext>
              </a:extLst>
            </p:cNvPr>
            <p:cNvSpPr/>
            <p:nvPr/>
          </p:nvSpPr>
          <p:spPr bwMode="auto">
            <a:xfrm>
              <a:off x="7513651" y="3581400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F79E608-2008-4910-8389-DF259F9DB14D}"/>
                </a:ext>
              </a:extLst>
            </p:cNvPr>
            <p:cNvSpPr/>
            <p:nvPr/>
          </p:nvSpPr>
          <p:spPr bwMode="auto">
            <a:xfrm>
              <a:off x="7874815" y="3581399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2379C92-A4D1-4A67-981E-8E2EDBFED924}"/>
                </a:ext>
              </a:extLst>
            </p:cNvPr>
            <p:cNvSpPr/>
            <p:nvPr/>
          </p:nvSpPr>
          <p:spPr bwMode="auto">
            <a:xfrm>
              <a:off x="7513651" y="3943758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C4DDF1C-D2AE-4958-A85D-20EB66FF839E}"/>
                </a:ext>
              </a:extLst>
            </p:cNvPr>
            <p:cNvSpPr/>
            <p:nvPr/>
          </p:nvSpPr>
          <p:spPr bwMode="auto">
            <a:xfrm>
              <a:off x="7876387" y="3943758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3BE5B21-6030-4028-8B1D-25ED6206D4BF}"/>
              </a:ext>
            </a:extLst>
          </p:cNvPr>
          <p:cNvGrpSpPr/>
          <p:nvPr/>
        </p:nvGrpSpPr>
        <p:grpSpPr>
          <a:xfrm rot="5400000">
            <a:off x="9292641" y="4410466"/>
            <a:ext cx="726259" cy="725882"/>
            <a:chOff x="7513651" y="3581399"/>
            <a:chExt cx="726259" cy="72588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6F3402F-A7AA-4F17-B2AC-22DEFB2D0BCB}"/>
                </a:ext>
              </a:extLst>
            </p:cNvPr>
            <p:cNvSpPr/>
            <p:nvPr/>
          </p:nvSpPr>
          <p:spPr bwMode="auto">
            <a:xfrm>
              <a:off x="7513651" y="3581400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3F3A859-0C36-4D6D-86B0-4F684FA062A4}"/>
                </a:ext>
              </a:extLst>
            </p:cNvPr>
            <p:cNvSpPr/>
            <p:nvPr/>
          </p:nvSpPr>
          <p:spPr bwMode="auto">
            <a:xfrm>
              <a:off x="7874815" y="3581399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DD751CF-4419-4AC3-9C07-6316CEE4A6B9}"/>
                </a:ext>
              </a:extLst>
            </p:cNvPr>
            <p:cNvSpPr/>
            <p:nvPr/>
          </p:nvSpPr>
          <p:spPr bwMode="auto">
            <a:xfrm>
              <a:off x="7513651" y="3943758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1327A8C-2C36-4352-9086-06E55F664C83}"/>
                </a:ext>
              </a:extLst>
            </p:cNvPr>
            <p:cNvSpPr/>
            <p:nvPr/>
          </p:nvSpPr>
          <p:spPr bwMode="auto">
            <a:xfrm>
              <a:off x="7876387" y="3943758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D7F4D97-B0A0-40F1-B3D9-0B5722B76F0D}"/>
              </a:ext>
            </a:extLst>
          </p:cNvPr>
          <p:cNvSpPr txBox="1"/>
          <p:nvPr/>
        </p:nvSpPr>
        <p:spPr>
          <a:xfrm>
            <a:off x="8440540" y="435817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97B9F7C-6CFD-46E2-9641-51D7A840CA8A}"/>
              </a:ext>
            </a:extLst>
          </p:cNvPr>
          <p:cNvSpPr/>
          <p:nvPr/>
        </p:nvSpPr>
        <p:spPr bwMode="auto">
          <a:xfrm rot="5400000">
            <a:off x="2925573" y="4541706"/>
            <a:ext cx="15240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520B791-D56F-48B8-A378-C3E0B5D94799}"/>
              </a:ext>
            </a:extLst>
          </p:cNvPr>
          <p:cNvSpPr/>
          <p:nvPr/>
        </p:nvSpPr>
        <p:spPr bwMode="auto">
          <a:xfrm>
            <a:off x="3454111" y="4541706"/>
            <a:ext cx="457200" cy="1524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F055C91-26EA-4AAF-BB8E-827527E2A00D}"/>
              </a:ext>
            </a:extLst>
          </p:cNvPr>
          <p:cNvSpPr/>
          <p:nvPr/>
        </p:nvSpPr>
        <p:spPr bwMode="auto">
          <a:xfrm rot="5400000">
            <a:off x="3458973" y="4579807"/>
            <a:ext cx="457200" cy="1524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574BC3C-CAC9-4D30-AEE9-7B4940476439}"/>
              </a:ext>
            </a:extLst>
          </p:cNvPr>
          <p:cNvSpPr/>
          <p:nvPr/>
        </p:nvSpPr>
        <p:spPr bwMode="auto">
          <a:xfrm>
            <a:off x="7369450" y="4410279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35B548C-CF74-48E1-A6C9-C41986082F9B}"/>
              </a:ext>
            </a:extLst>
          </p:cNvPr>
          <p:cNvSpPr/>
          <p:nvPr/>
        </p:nvSpPr>
        <p:spPr bwMode="auto">
          <a:xfrm>
            <a:off x="7730614" y="4410278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013C9FF-F778-44CB-B53A-C1352FEE5439}"/>
              </a:ext>
            </a:extLst>
          </p:cNvPr>
          <p:cNvSpPr/>
          <p:nvPr/>
        </p:nvSpPr>
        <p:spPr bwMode="auto">
          <a:xfrm>
            <a:off x="7369450" y="4772637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1463B14-2989-438D-8803-4E3B4DD93F24}"/>
              </a:ext>
            </a:extLst>
          </p:cNvPr>
          <p:cNvSpPr/>
          <p:nvPr/>
        </p:nvSpPr>
        <p:spPr bwMode="auto">
          <a:xfrm>
            <a:off x="7732186" y="4772637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ED582E-2C61-488B-B733-43DB8197B4A0}"/>
              </a:ext>
            </a:extLst>
          </p:cNvPr>
          <p:cNvGrpSpPr/>
          <p:nvPr/>
        </p:nvGrpSpPr>
        <p:grpSpPr>
          <a:xfrm>
            <a:off x="10092226" y="4400956"/>
            <a:ext cx="726259" cy="725882"/>
            <a:chOff x="7513651" y="3581399"/>
            <a:chExt cx="726259" cy="725882"/>
          </a:xfrm>
          <a:solidFill>
            <a:schemeClr val="accent1"/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39385F5-DCD4-40B7-9DF5-2DED4CBCB04D}"/>
                </a:ext>
              </a:extLst>
            </p:cNvPr>
            <p:cNvSpPr/>
            <p:nvPr/>
          </p:nvSpPr>
          <p:spPr bwMode="auto">
            <a:xfrm>
              <a:off x="7513651" y="3581400"/>
              <a:ext cx="363523" cy="36352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221E767-25FF-4E4F-ADAB-F4CD4C565CC3}"/>
                </a:ext>
              </a:extLst>
            </p:cNvPr>
            <p:cNvSpPr/>
            <p:nvPr/>
          </p:nvSpPr>
          <p:spPr bwMode="auto">
            <a:xfrm>
              <a:off x="7874815" y="3581399"/>
              <a:ext cx="363523" cy="36352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194A9D9-13B6-448F-A432-1F0AFFCA32CA}"/>
                </a:ext>
              </a:extLst>
            </p:cNvPr>
            <p:cNvSpPr/>
            <p:nvPr/>
          </p:nvSpPr>
          <p:spPr bwMode="auto">
            <a:xfrm>
              <a:off x="7513651" y="3943758"/>
              <a:ext cx="363523" cy="36352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565A68B-6985-4262-BE73-B43551002E5A}"/>
                </a:ext>
              </a:extLst>
            </p:cNvPr>
            <p:cNvSpPr/>
            <p:nvPr/>
          </p:nvSpPr>
          <p:spPr bwMode="auto">
            <a:xfrm>
              <a:off x="7876387" y="3943758"/>
              <a:ext cx="363523" cy="36352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6AC7D2F5-86F3-410C-B2B3-981FE5106430}"/>
              </a:ext>
            </a:extLst>
          </p:cNvPr>
          <p:cNvSpPr/>
          <p:nvPr/>
        </p:nvSpPr>
        <p:spPr bwMode="auto">
          <a:xfrm>
            <a:off x="9479851" y="2686808"/>
            <a:ext cx="1571013" cy="457200"/>
          </a:xfrm>
          <a:prstGeom prst="wedgeRectCallout">
            <a:avLst>
              <a:gd name="adj1" fmla="val -14047"/>
              <a:gd name="adj2" fmla="val 913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More Open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A19C406-F36E-4DD2-8E65-95C417E408AF}"/>
              </a:ext>
            </a:extLst>
          </p:cNvPr>
          <p:cNvSpPr/>
          <p:nvPr/>
        </p:nvSpPr>
        <p:spPr bwMode="auto">
          <a:xfrm>
            <a:off x="4825702" y="5028990"/>
            <a:ext cx="1440856" cy="362358"/>
          </a:xfrm>
          <a:prstGeom prst="wedgeRoundRectCallout">
            <a:avLst>
              <a:gd name="adj1" fmla="val 75897"/>
              <a:gd name="adj2" fmla="val -15874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Always black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54167DC-8E08-4FE0-9CF9-3BB12C58BFE8}"/>
              </a:ext>
            </a:extLst>
          </p:cNvPr>
          <p:cNvSpPr/>
          <p:nvPr/>
        </p:nvSpPr>
        <p:spPr bwMode="auto">
          <a:xfrm>
            <a:off x="4998441" y="2192001"/>
            <a:ext cx="3505200" cy="1191237"/>
          </a:xfrm>
          <a:prstGeom prst="cloudCallout">
            <a:avLst>
              <a:gd name="adj1" fmla="val -59964"/>
              <a:gd name="adj2" fmla="val 3652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 difference between these top 2?</a:t>
            </a:r>
          </a:p>
        </p:txBody>
      </p:sp>
    </p:spTree>
    <p:extLst>
      <p:ext uri="{BB962C8B-B14F-4D97-AF65-F5344CB8AC3E}">
        <p14:creationId xmlns:p14="http://schemas.microsoft.com/office/powerpoint/2010/main" val="303700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1253-FA5E-4C9A-A2AA-DA270A50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Grid – 2x2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E9FE7-8D4F-4E17-BF7C-3A536AF3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tiles hallway style</a:t>
            </a:r>
          </a:p>
          <a:p>
            <a:pPr lvl="1"/>
            <a:r>
              <a:rPr lang="en-US" dirty="0" err="1"/>
              <a:t>Direction.Blank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Direction.West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Direction.North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Direction.West</a:t>
            </a:r>
            <a:r>
              <a:rPr lang="en-US" dirty="0"/>
              <a:t> | </a:t>
            </a:r>
            <a:r>
              <a:rPr lang="en-US" dirty="0" err="1"/>
              <a:t>Direction.North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F07668-2994-4AC1-A021-DD84FC1C24BC}"/>
              </a:ext>
            </a:extLst>
          </p:cNvPr>
          <p:cNvSpPr/>
          <p:nvPr/>
        </p:nvSpPr>
        <p:spPr bwMode="auto">
          <a:xfrm>
            <a:off x="4668036" y="4289397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FA226-5C00-4048-B02C-53FC8D9249F9}"/>
              </a:ext>
            </a:extLst>
          </p:cNvPr>
          <p:cNvSpPr/>
          <p:nvPr/>
        </p:nvSpPr>
        <p:spPr bwMode="auto">
          <a:xfrm>
            <a:off x="5029200" y="4289396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D881C-1127-4DD3-B9F9-4FC60DDC222F}"/>
              </a:ext>
            </a:extLst>
          </p:cNvPr>
          <p:cNvSpPr/>
          <p:nvPr/>
        </p:nvSpPr>
        <p:spPr bwMode="auto">
          <a:xfrm>
            <a:off x="4668036" y="4651755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01EE18-8A61-4E27-9ACF-B33C92C0ABE3}"/>
              </a:ext>
            </a:extLst>
          </p:cNvPr>
          <p:cNvSpPr/>
          <p:nvPr/>
        </p:nvSpPr>
        <p:spPr bwMode="auto">
          <a:xfrm>
            <a:off x="5029200" y="4651755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FA1464-D6BE-4A4A-91E7-BE9EAA9ED9FD}"/>
              </a:ext>
            </a:extLst>
          </p:cNvPr>
          <p:cNvGrpSpPr/>
          <p:nvPr/>
        </p:nvGrpSpPr>
        <p:grpSpPr>
          <a:xfrm>
            <a:off x="4668036" y="2148662"/>
            <a:ext cx="726259" cy="725882"/>
            <a:chOff x="7513651" y="3581399"/>
            <a:chExt cx="726259" cy="725882"/>
          </a:xfrm>
          <a:solidFill>
            <a:schemeClr val="tx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FDAEBE-114C-41AD-955E-9DCBAC7A16EE}"/>
                </a:ext>
              </a:extLst>
            </p:cNvPr>
            <p:cNvSpPr/>
            <p:nvPr/>
          </p:nvSpPr>
          <p:spPr bwMode="auto">
            <a:xfrm>
              <a:off x="7513651" y="3581400"/>
              <a:ext cx="363523" cy="36352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AC77EE-ED17-449F-B1F1-36AEB5E7F3AB}"/>
                </a:ext>
              </a:extLst>
            </p:cNvPr>
            <p:cNvSpPr/>
            <p:nvPr/>
          </p:nvSpPr>
          <p:spPr bwMode="auto">
            <a:xfrm>
              <a:off x="7874815" y="3581399"/>
              <a:ext cx="363523" cy="36352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133D9A-2C1A-496D-8808-B5C2EB7C4F99}"/>
                </a:ext>
              </a:extLst>
            </p:cNvPr>
            <p:cNvSpPr/>
            <p:nvPr/>
          </p:nvSpPr>
          <p:spPr bwMode="auto">
            <a:xfrm>
              <a:off x="7513651" y="3943758"/>
              <a:ext cx="363523" cy="36352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C2869B-8B29-4257-805F-1EA330CE481A}"/>
                </a:ext>
              </a:extLst>
            </p:cNvPr>
            <p:cNvSpPr/>
            <p:nvPr/>
          </p:nvSpPr>
          <p:spPr bwMode="auto">
            <a:xfrm>
              <a:off x="7876387" y="3943758"/>
              <a:ext cx="363523" cy="36352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02997B-7858-47AD-B653-C3B02E3A2E22}"/>
              </a:ext>
            </a:extLst>
          </p:cNvPr>
          <p:cNvGrpSpPr/>
          <p:nvPr/>
        </p:nvGrpSpPr>
        <p:grpSpPr>
          <a:xfrm rot="5400000">
            <a:off x="4667847" y="3124797"/>
            <a:ext cx="726259" cy="725882"/>
            <a:chOff x="7513651" y="3581399"/>
            <a:chExt cx="726259" cy="72588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426B1F-29CE-4A21-A2E6-1972EC0627D3}"/>
                </a:ext>
              </a:extLst>
            </p:cNvPr>
            <p:cNvSpPr/>
            <p:nvPr/>
          </p:nvSpPr>
          <p:spPr bwMode="auto">
            <a:xfrm>
              <a:off x="7513651" y="3581400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9C66C8-E207-4BB8-AB47-E74B6C188433}"/>
                </a:ext>
              </a:extLst>
            </p:cNvPr>
            <p:cNvSpPr/>
            <p:nvPr/>
          </p:nvSpPr>
          <p:spPr bwMode="auto">
            <a:xfrm>
              <a:off x="7874815" y="3581399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6A8EF1-C1C0-4183-8335-462076A5D721}"/>
                </a:ext>
              </a:extLst>
            </p:cNvPr>
            <p:cNvSpPr/>
            <p:nvPr/>
          </p:nvSpPr>
          <p:spPr bwMode="auto">
            <a:xfrm>
              <a:off x="7513651" y="3943758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BD8F5E-AEC6-4062-9538-3345B0E4EF37}"/>
                </a:ext>
              </a:extLst>
            </p:cNvPr>
            <p:cNvSpPr/>
            <p:nvPr/>
          </p:nvSpPr>
          <p:spPr bwMode="auto">
            <a:xfrm>
              <a:off x="7876387" y="3943758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9CDE423-2D3D-4E0D-82A5-E137D40A9AF4}"/>
              </a:ext>
            </a:extLst>
          </p:cNvPr>
          <p:cNvSpPr/>
          <p:nvPr/>
        </p:nvSpPr>
        <p:spPr bwMode="auto">
          <a:xfrm>
            <a:off x="7010400" y="5015279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588D9-4BBE-49DA-B470-8462C5992CC5}"/>
              </a:ext>
            </a:extLst>
          </p:cNvPr>
          <p:cNvSpPr/>
          <p:nvPr/>
        </p:nvSpPr>
        <p:spPr bwMode="auto">
          <a:xfrm>
            <a:off x="7371564" y="5015278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60EDB6-1459-4BF0-95C4-9D1BE1D46A5D}"/>
              </a:ext>
            </a:extLst>
          </p:cNvPr>
          <p:cNvSpPr/>
          <p:nvPr/>
        </p:nvSpPr>
        <p:spPr bwMode="auto">
          <a:xfrm>
            <a:off x="7010400" y="5377637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F555F9-000D-4CC7-8CD3-7655CFB24906}"/>
              </a:ext>
            </a:extLst>
          </p:cNvPr>
          <p:cNvSpPr/>
          <p:nvPr/>
        </p:nvSpPr>
        <p:spPr bwMode="auto">
          <a:xfrm>
            <a:off x="7373136" y="5377637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9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1253-FA5E-4C9A-A2AA-DA270A50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Grid – 2x2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E9FE7-8D4F-4E17-BF7C-3A536AF3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tiles hallway style</a:t>
            </a:r>
          </a:p>
          <a:p>
            <a:pPr lvl="1"/>
            <a:r>
              <a:rPr lang="en-US" dirty="0" err="1"/>
              <a:t>Direction.Blank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Direction.West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Direction.North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Direction.West</a:t>
            </a:r>
            <a:r>
              <a:rPr lang="en-US" dirty="0"/>
              <a:t> | </a:t>
            </a:r>
            <a:r>
              <a:rPr lang="en-US" dirty="0" err="1"/>
              <a:t>Direction.North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F07668-2994-4AC1-A021-DD84FC1C24BC}"/>
              </a:ext>
            </a:extLst>
          </p:cNvPr>
          <p:cNvSpPr/>
          <p:nvPr/>
        </p:nvSpPr>
        <p:spPr bwMode="auto">
          <a:xfrm>
            <a:off x="4668036" y="4289397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FA226-5C00-4048-B02C-53FC8D9249F9}"/>
              </a:ext>
            </a:extLst>
          </p:cNvPr>
          <p:cNvSpPr/>
          <p:nvPr/>
        </p:nvSpPr>
        <p:spPr bwMode="auto">
          <a:xfrm>
            <a:off x="5029200" y="4289396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D881C-1127-4DD3-B9F9-4FC60DDC222F}"/>
              </a:ext>
            </a:extLst>
          </p:cNvPr>
          <p:cNvSpPr/>
          <p:nvPr/>
        </p:nvSpPr>
        <p:spPr bwMode="auto">
          <a:xfrm>
            <a:off x="4668036" y="4651755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01EE18-8A61-4E27-9ACF-B33C92C0ABE3}"/>
              </a:ext>
            </a:extLst>
          </p:cNvPr>
          <p:cNvSpPr/>
          <p:nvPr/>
        </p:nvSpPr>
        <p:spPr bwMode="auto">
          <a:xfrm>
            <a:off x="5029200" y="4651755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FA1464-D6BE-4A4A-91E7-BE9EAA9ED9FD}"/>
              </a:ext>
            </a:extLst>
          </p:cNvPr>
          <p:cNvGrpSpPr/>
          <p:nvPr/>
        </p:nvGrpSpPr>
        <p:grpSpPr>
          <a:xfrm>
            <a:off x="4668036" y="2148662"/>
            <a:ext cx="726259" cy="725882"/>
            <a:chOff x="7513651" y="3581399"/>
            <a:chExt cx="726259" cy="725882"/>
          </a:xfrm>
          <a:solidFill>
            <a:schemeClr val="tx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FDAEBE-114C-41AD-955E-9DCBAC7A16EE}"/>
                </a:ext>
              </a:extLst>
            </p:cNvPr>
            <p:cNvSpPr/>
            <p:nvPr/>
          </p:nvSpPr>
          <p:spPr bwMode="auto">
            <a:xfrm>
              <a:off x="7513651" y="3581400"/>
              <a:ext cx="363523" cy="36352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AC77EE-ED17-449F-B1F1-36AEB5E7F3AB}"/>
                </a:ext>
              </a:extLst>
            </p:cNvPr>
            <p:cNvSpPr/>
            <p:nvPr/>
          </p:nvSpPr>
          <p:spPr bwMode="auto">
            <a:xfrm>
              <a:off x="7874815" y="3581399"/>
              <a:ext cx="363523" cy="36352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133D9A-2C1A-496D-8808-B5C2EB7C4F99}"/>
                </a:ext>
              </a:extLst>
            </p:cNvPr>
            <p:cNvSpPr/>
            <p:nvPr/>
          </p:nvSpPr>
          <p:spPr bwMode="auto">
            <a:xfrm>
              <a:off x="7513651" y="3943758"/>
              <a:ext cx="363523" cy="36352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C2869B-8B29-4257-805F-1EA330CE481A}"/>
                </a:ext>
              </a:extLst>
            </p:cNvPr>
            <p:cNvSpPr/>
            <p:nvPr/>
          </p:nvSpPr>
          <p:spPr bwMode="auto">
            <a:xfrm>
              <a:off x="7876387" y="3943758"/>
              <a:ext cx="363523" cy="36352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02997B-7858-47AD-B653-C3B02E3A2E22}"/>
              </a:ext>
            </a:extLst>
          </p:cNvPr>
          <p:cNvGrpSpPr/>
          <p:nvPr/>
        </p:nvGrpSpPr>
        <p:grpSpPr>
          <a:xfrm rot="5400000">
            <a:off x="4667847" y="3124797"/>
            <a:ext cx="726259" cy="725882"/>
            <a:chOff x="7513651" y="3581399"/>
            <a:chExt cx="726259" cy="72588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426B1F-29CE-4A21-A2E6-1972EC0627D3}"/>
                </a:ext>
              </a:extLst>
            </p:cNvPr>
            <p:cNvSpPr/>
            <p:nvPr/>
          </p:nvSpPr>
          <p:spPr bwMode="auto">
            <a:xfrm>
              <a:off x="7513651" y="3581400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9C66C8-E207-4BB8-AB47-E74B6C188433}"/>
                </a:ext>
              </a:extLst>
            </p:cNvPr>
            <p:cNvSpPr/>
            <p:nvPr/>
          </p:nvSpPr>
          <p:spPr bwMode="auto">
            <a:xfrm>
              <a:off x="7874815" y="3581399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6A8EF1-C1C0-4183-8335-462076A5D721}"/>
                </a:ext>
              </a:extLst>
            </p:cNvPr>
            <p:cNvSpPr/>
            <p:nvPr/>
          </p:nvSpPr>
          <p:spPr bwMode="auto">
            <a:xfrm>
              <a:off x="7513651" y="3943758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BD8F5E-AEC6-4062-9538-3345B0E4EF37}"/>
                </a:ext>
              </a:extLst>
            </p:cNvPr>
            <p:cNvSpPr/>
            <p:nvPr/>
          </p:nvSpPr>
          <p:spPr bwMode="auto">
            <a:xfrm>
              <a:off x="7876387" y="3943758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9CDE423-2D3D-4E0D-82A5-E137D40A9AF4}"/>
              </a:ext>
            </a:extLst>
          </p:cNvPr>
          <p:cNvSpPr/>
          <p:nvPr/>
        </p:nvSpPr>
        <p:spPr bwMode="auto">
          <a:xfrm>
            <a:off x="7010400" y="5015279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588D9-4BBE-49DA-B470-8462C5992CC5}"/>
              </a:ext>
            </a:extLst>
          </p:cNvPr>
          <p:cNvSpPr/>
          <p:nvPr/>
        </p:nvSpPr>
        <p:spPr bwMode="auto">
          <a:xfrm>
            <a:off x="7371564" y="5015278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60EDB6-1459-4BF0-95C4-9D1BE1D46A5D}"/>
              </a:ext>
            </a:extLst>
          </p:cNvPr>
          <p:cNvSpPr/>
          <p:nvPr/>
        </p:nvSpPr>
        <p:spPr bwMode="auto">
          <a:xfrm>
            <a:off x="7010400" y="5377637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F555F9-000D-4CC7-8CD3-7655CFB24906}"/>
              </a:ext>
            </a:extLst>
          </p:cNvPr>
          <p:cNvSpPr/>
          <p:nvPr/>
        </p:nvSpPr>
        <p:spPr bwMode="auto">
          <a:xfrm>
            <a:off x="7373136" y="5377637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7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438A-3C1A-4BFB-89F8-30321B4F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769FF-59BC-4C01-A59C-A17D54432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Rather than directly going from a Maze cell to a 3x3, 2x2, or </a:t>
            </a:r>
            <a:r>
              <a:rPr lang="en-US" i="1" dirty="0" err="1"/>
              <a:t>NxM</a:t>
            </a:r>
            <a:r>
              <a:rPr lang="en-US" dirty="0"/>
              <a:t> set of cells in an occupancy grid</a:t>
            </a:r>
          </a:p>
          <a:p>
            <a:r>
              <a:rPr lang="en-US" dirty="0"/>
              <a:t>Create a tile generator that produces 16 (or more) occupancy grid masks or stamps (aka small Grid&lt;</a:t>
            </a:r>
            <a:r>
              <a:rPr lang="en-US" b="1" dirty="0">
                <a:solidFill>
                  <a:srgbClr val="0070C0"/>
                </a:solidFill>
              </a:rPr>
              <a:t>bool</a:t>
            </a:r>
            <a:r>
              <a:rPr lang="en-US" dirty="0"/>
              <a:t>&gt;’s)</a:t>
            </a:r>
          </a:p>
          <a:p>
            <a:r>
              <a:rPr lang="en-US" dirty="0"/>
              <a:t>Create a master convertor that stamps in these masks for each maze cell.</a:t>
            </a:r>
          </a:p>
          <a:p>
            <a:pPr lvl="1"/>
            <a:r>
              <a:rPr lang="en-US" dirty="0"/>
              <a:t>Input: Maze </a:t>
            </a:r>
            <a:r>
              <a:rPr lang="en-US" i="1" dirty="0" err="1"/>
              <a:t>NxM</a:t>
            </a:r>
            <a:endParaRPr lang="en-US" i="1" dirty="0"/>
          </a:p>
          <a:p>
            <a:pPr lvl="1"/>
            <a:r>
              <a:rPr lang="en-US" dirty="0"/>
              <a:t>Input: Dictionary&lt;</a:t>
            </a:r>
            <a:r>
              <a:rPr lang="en-US" dirty="0" err="1"/>
              <a:t>Direction,Grid</a:t>
            </a:r>
            <a:r>
              <a:rPr lang="en-US" dirty="0"/>
              <a:t>&lt;</a:t>
            </a:r>
            <a:r>
              <a:rPr lang="en-US" b="1" dirty="0">
                <a:solidFill>
                  <a:srgbClr val="0070C0"/>
                </a:solidFill>
              </a:rPr>
              <a:t>bool</a:t>
            </a:r>
            <a:r>
              <a:rPr lang="en-US" dirty="0"/>
              <a:t>&gt;&gt; of stamps</a:t>
            </a:r>
          </a:p>
          <a:p>
            <a:pPr lvl="1"/>
            <a:r>
              <a:rPr lang="en-US" dirty="0"/>
              <a:t>Output: Grid&lt;</a:t>
            </a:r>
            <a:r>
              <a:rPr lang="en-US" b="1" dirty="0">
                <a:solidFill>
                  <a:srgbClr val="0070C0"/>
                </a:solidFill>
              </a:rPr>
              <a:t>bool</a:t>
            </a:r>
            <a:r>
              <a:rPr lang="en-US" dirty="0"/>
              <a:t>&gt; of size </a:t>
            </a:r>
            <a:r>
              <a:rPr lang="en-US" i="1" dirty="0" err="1"/>
              <a:t>S</a:t>
            </a:r>
            <a:r>
              <a:rPr lang="en-US" i="1" baseline="-25000" dirty="0" err="1"/>
              <a:t>i</a:t>
            </a:r>
            <a:r>
              <a:rPr lang="en-US" i="1" dirty="0" err="1"/>
              <a:t>N</a:t>
            </a:r>
            <a:r>
              <a:rPr lang="en-US" i="1" dirty="0"/>
              <a:t> x </a:t>
            </a:r>
            <a:r>
              <a:rPr lang="en-US" i="1" dirty="0" err="1"/>
              <a:t>S</a:t>
            </a:r>
            <a:r>
              <a:rPr lang="en-US" i="1" baseline="-25000" dirty="0" err="1"/>
              <a:t>j</a:t>
            </a:r>
            <a:r>
              <a:rPr lang="en-US" i="1" dirty="0" err="1"/>
              <a:t>M</a:t>
            </a:r>
            <a:r>
              <a:rPr lang="en-US" dirty="0"/>
              <a:t>, where </a:t>
            </a:r>
            <a:r>
              <a:rPr lang="en-US" i="1" dirty="0"/>
              <a:t>S</a:t>
            </a:r>
            <a:r>
              <a:rPr lang="en-US" i="1" baseline="-25000" dirty="0"/>
              <a:t>i</a:t>
            </a:r>
            <a:r>
              <a:rPr lang="en-US" i="1" dirty="0"/>
              <a:t>, </a:t>
            </a:r>
            <a:r>
              <a:rPr lang="en-US" i="1" dirty="0" err="1"/>
              <a:t>S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  <a:r>
              <a:rPr lang="en-US" dirty="0"/>
              <a:t>stamp size.</a:t>
            </a:r>
          </a:p>
          <a:p>
            <a:endParaRPr lang="en-US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F528BDD-939B-445E-A3A6-0C142CA9D51E}"/>
              </a:ext>
            </a:extLst>
          </p:cNvPr>
          <p:cNvSpPr/>
          <p:nvPr/>
        </p:nvSpPr>
        <p:spPr bwMode="auto">
          <a:xfrm>
            <a:off x="6400800" y="2971800"/>
            <a:ext cx="3886200" cy="1676400"/>
          </a:xfrm>
          <a:prstGeom prst="cloudCallout">
            <a:avLst>
              <a:gd name="adj1" fmla="val -36594"/>
              <a:gd name="adj2" fmla="val 562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Could do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int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’s if you need more control: corner, clutter, spawn location, …</a:t>
            </a:r>
          </a:p>
        </p:txBody>
      </p:sp>
    </p:spTree>
    <p:extLst>
      <p:ext uri="{BB962C8B-B14F-4D97-AF65-F5344CB8AC3E}">
        <p14:creationId xmlns:p14="http://schemas.microsoft.com/office/powerpoint/2010/main" val="21436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91D5-9A00-4BB4-8250-57EDCBD5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2" y="228600"/>
            <a:ext cx="9493249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Maze Cell, Grid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BF82-C9E2-4DFB-B35F-25442CFAF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A maze cell may be a maze!</a:t>
            </a:r>
          </a:p>
          <a:p>
            <a:pPr lvl="1"/>
            <a:r>
              <a:rPr lang="en-US" dirty="0"/>
              <a:t>Image on the right shows a Dead-end cell</a:t>
            </a:r>
          </a:p>
          <a:p>
            <a:pPr lvl="1"/>
            <a:endParaRPr lang="en-US" dirty="0"/>
          </a:p>
          <a:p>
            <a:r>
              <a:rPr lang="en-US" dirty="0"/>
              <a:t>A grid cell may be grid.</a:t>
            </a:r>
          </a:p>
          <a:p>
            <a:pPr lvl="1"/>
            <a:r>
              <a:rPr lang="en-US" sz="2800" dirty="0"/>
              <a:t>Grid&lt;bool&gt;  =&gt; Grid&lt;bool&gt;</a:t>
            </a:r>
          </a:p>
        </p:txBody>
      </p:sp>
      <p:pic>
        <p:nvPicPr>
          <p:cNvPr id="4" name="Picture 6" descr="See the source image">
            <a:extLst>
              <a:ext uri="{FF2B5EF4-FFF2-40B4-BE49-F238E27FC236}">
                <a16:creationId xmlns:a16="http://schemas.microsoft.com/office/drawing/2014/main" id="{1E9A1BC0-FBE6-49D4-87AB-25842013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067" y="1600200"/>
            <a:ext cx="4910666" cy="44196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1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A5BB-0027-4BCA-A310-7014C4F7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– Abstract 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E8DFD-2A2A-4705-A597-D9548B74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a Maze which contains a Grid&lt;Direction&gt;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set of tiles which are represented as Grid&lt;Direction&gt;</a:t>
            </a:r>
          </a:p>
          <a:p>
            <a:pPr marL="914400" lvl="1" indent="-514350"/>
            <a:r>
              <a:rPr lang="en-US" dirty="0"/>
              <a:t>at least one for each Direction value.</a:t>
            </a:r>
          </a:p>
          <a:p>
            <a:pPr marL="914400" lvl="1" indent="-514350"/>
            <a:r>
              <a:rPr lang="en-US" dirty="0"/>
              <a:t>Must all be the same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Grid&lt;bool&gt; that represents the occupancy graph.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5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332B-47BF-4B9C-A90A-FC03827C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– Level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6DBF5-C81C-4683-8A22-1C874FD80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a prefab or prefabs for the </a:t>
            </a:r>
            <a:r>
              <a:rPr lang="en-US" b="1" dirty="0">
                <a:solidFill>
                  <a:srgbClr val="0070C0"/>
                </a:solidFill>
              </a:rPr>
              <a:t>true</a:t>
            </a:r>
            <a:r>
              <a:rPr lang="en-US" dirty="0"/>
              <a:t> values (path)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prefab or prefabs for the </a:t>
            </a:r>
            <a:r>
              <a:rPr lang="en-US" b="1" dirty="0">
                <a:solidFill>
                  <a:srgbClr val="0070C0"/>
                </a:solidFill>
              </a:rPr>
              <a:t>false</a:t>
            </a:r>
            <a:r>
              <a:rPr lang="en-US" dirty="0"/>
              <a:t> values (or allow nulls below)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size of these prefabs (they should be consistent)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positions for each grid cell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models (prefabs) for each position based on the Grid&lt;bool&gt; values.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01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2403-509C-43F2-8D26-6777966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Diagram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095AE-30D1-479D-9C23-ABA72A910585}"/>
              </a:ext>
            </a:extLst>
          </p:cNvPr>
          <p:cNvSpPr/>
          <p:nvPr/>
        </p:nvSpPr>
        <p:spPr bwMode="auto">
          <a:xfrm>
            <a:off x="1219200" y="1905000"/>
            <a:ext cx="12954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Maze Width and Height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F9A45B-537A-4FDF-AB8E-5F1A4986DBC8}"/>
              </a:ext>
            </a:extLst>
          </p:cNvPr>
          <p:cNvSpPr/>
          <p:nvPr/>
        </p:nvSpPr>
        <p:spPr bwMode="auto">
          <a:xfrm>
            <a:off x="2895600" y="2438400"/>
            <a:ext cx="19812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Create Maze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0F5B16-D610-467C-8975-A6A001025754}"/>
              </a:ext>
            </a:extLst>
          </p:cNvPr>
          <p:cNvSpPr/>
          <p:nvPr/>
        </p:nvSpPr>
        <p:spPr bwMode="auto">
          <a:xfrm>
            <a:off x="3048000" y="3771900"/>
            <a:ext cx="19812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Create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Tileset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A48A99-05D3-4E0D-8E47-FC49747389C9}"/>
              </a:ext>
            </a:extLst>
          </p:cNvPr>
          <p:cNvSpPr/>
          <p:nvPr/>
        </p:nvSpPr>
        <p:spPr bwMode="auto">
          <a:xfrm>
            <a:off x="1219200" y="4181475"/>
            <a:ext cx="14478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Stamp size, other params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AA8C46-0F10-406C-8FF7-1C31D7B8D921}"/>
              </a:ext>
            </a:extLst>
          </p:cNvPr>
          <p:cNvSpPr/>
          <p:nvPr/>
        </p:nvSpPr>
        <p:spPr bwMode="auto">
          <a:xfrm>
            <a:off x="5257800" y="2895600"/>
            <a:ext cx="19812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Create Occupancy Grid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71B46B-D56C-46DC-9D8B-537A2AB3AC06}"/>
              </a:ext>
            </a:extLst>
          </p:cNvPr>
          <p:cNvSpPr/>
          <p:nvPr/>
        </p:nvSpPr>
        <p:spPr bwMode="auto">
          <a:xfrm>
            <a:off x="8001000" y="2228850"/>
            <a:ext cx="19812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Create Prefabs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CAAEB6-2120-4B40-A517-62085B9069DC}"/>
              </a:ext>
            </a:extLst>
          </p:cNvPr>
          <p:cNvSpPr/>
          <p:nvPr/>
        </p:nvSpPr>
        <p:spPr bwMode="auto">
          <a:xfrm>
            <a:off x="7391400" y="3581400"/>
            <a:ext cx="19812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Determine prefab positions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8D1CFD-4BFC-47B4-8FB4-4113CF2A1C74}"/>
              </a:ext>
            </a:extLst>
          </p:cNvPr>
          <p:cNvSpPr/>
          <p:nvPr/>
        </p:nvSpPr>
        <p:spPr bwMode="auto">
          <a:xfrm>
            <a:off x="8362950" y="4705350"/>
            <a:ext cx="19812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Create Prefabs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9DD53AD-C64A-4C52-B177-A234FF503BB1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 bwMode="auto">
          <a:xfrm>
            <a:off x="2514600" y="2247900"/>
            <a:ext cx="671140" cy="3132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5830946-E171-4063-83EA-24F2DB4600ED}"/>
              </a:ext>
            </a:extLst>
          </p:cNvPr>
          <p:cNvCxnSpPr>
            <a:cxnSpLocks/>
            <a:stCxn id="9" idx="3"/>
            <a:endCxn id="8" idx="2"/>
          </p:cNvCxnSpPr>
          <p:nvPr/>
        </p:nvCxnSpPr>
        <p:spPr bwMode="auto">
          <a:xfrm flipV="1">
            <a:off x="2667000" y="4191000"/>
            <a:ext cx="381000" cy="33337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0A14045-53FD-4BAC-9EEB-5A34A638E967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 bwMode="auto">
          <a:xfrm>
            <a:off x="4876800" y="2857500"/>
            <a:ext cx="671140" cy="1608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3D2CE348-5FDC-4288-838F-AAE363591E21}"/>
              </a:ext>
            </a:extLst>
          </p:cNvPr>
          <p:cNvCxnSpPr>
            <a:cxnSpLocks/>
            <a:stCxn id="8" idx="6"/>
            <a:endCxn id="10" idx="4"/>
          </p:cNvCxnSpPr>
          <p:nvPr/>
        </p:nvCxnSpPr>
        <p:spPr bwMode="auto">
          <a:xfrm flipV="1">
            <a:off x="5029200" y="3733800"/>
            <a:ext cx="1219200" cy="4572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B08D5481-F9FF-485B-9D3A-6BA1FA1B9331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 bwMode="auto">
          <a:xfrm rot="5400000">
            <a:off x="8429625" y="3019425"/>
            <a:ext cx="514350" cy="609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02B1FFAA-61BB-4716-85D5-E141B8789B96}"/>
              </a:ext>
            </a:extLst>
          </p:cNvPr>
          <p:cNvCxnSpPr>
            <a:cxnSpLocks/>
            <a:stCxn id="10" idx="5"/>
            <a:endCxn id="12" idx="2"/>
          </p:cNvCxnSpPr>
          <p:nvPr/>
        </p:nvCxnSpPr>
        <p:spPr bwMode="auto">
          <a:xfrm rot="16200000" flipH="1">
            <a:off x="6975404" y="3584504"/>
            <a:ext cx="389452" cy="44254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CC04F816-7EBB-4FF7-9A76-800BE029AC42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 bwMode="auto">
          <a:xfrm rot="16200000" flipH="1">
            <a:off x="8724900" y="4076700"/>
            <a:ext cx="285750" cy="97155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8912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9C3A-9FF7-48FF-8BA6-917A9669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254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Think Abstractly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maze is still a mathematically abstract concept.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graph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No spatial layout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Even if defined on a regular grid.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59E376-BEEA-4DAD-AFF3-8011DA316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350" y="2044066"/>
            <a:ext cx="4680691" cy="39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3C09147-3A80-4B5E-8CB4-483D5B618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000">
            <a:off x="3317339" y="3471617"/>
            <a:ext cx="2291323" cy="32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7A27A-FD86-422E-9721-A7E1D8E4E14B}"/>
              </a:ext>
            </a:extLst>
          </p:cNvPr>
          <p:cNvSpPr txBox="1"/>
          <p:nvPr/>
        </p:nvSpPr>
        <p:spPr>
          <a:xfrm>
            <a:off x="4268073" y="6324600"/>
            <a:ext cx="2970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https://en.wikipedia.org/wiki/Regular_grid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90079-1B6C-4B83-8A13-38984EDDE45C}"/>
              </a:ext>
            </a:extLst>
          </p:cNvPr>
          <p:cNvSpPr txBox="1"/>
          <p:nvPr/>
        </p:nvSpPr>
        <p:spPr>
          <a:xfrm rot="16200000">
            <a:off x="8922855" y="3451248"/>
            <a:ext cx="4833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https://latticelabyrinths.wordpress.com/category/japanese-labyrinths/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B27-9766-4AEA-9E68-6E458B20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Tiling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FEB89-2C47-497A-9383-6A540422D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Easiest graph embedding is a regular tiling.</a:t>
            </a:r>
          </a:p>
          <a:p>
            <a:pPr lvl="1"/>
            <a:r>
              <a:rPr lang="en-US" dirty="0"/>
              <a:t>16 abstract tiles – 4 edges w/2 choices</a:t>
            </a:r>
          </a:p>
          <a:p>
            <a:pPr lvl="2"/>
            <a:r>
              <a:rPr lang="en-US" dirty="0"/>
              <a:t>No weaves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concrete tiles</a:t>
            </a:r>
          </a:p>
          <a:p>
            <a:pPr lvl="2"/>
            <a:r>
              <a:rPr lang="en-US" i="1" dirty="0"/>
              <a:t>N</a:t>
            </a:r>
            <a:r>
              <a:rPr lang="en-US" i="1" baseline="-25000" dirty="0"/>
              <a:t>i</a:t>
            </a:r>
            <a:r>
              <a:rPr lang="en-US" dirty="0"/>
              <a:t> per abstract tile</a:t>
            </a:r>
          </a:p>
        </p:txBody>
      </p:sp>
      <p:pic>
        <p:nvPicPr>
          <p:cNvPr id="2050" name="Picture 2" descr="Maze tiles. These 16 tiles represent all possible combinations of open or closed pathways along each edge of the tile. A maze is randomly constructed from placing these tiles into a tiling such that the edges are consistent. ">
            <a:extLst>
              <a:ext uri="{FF2B5EF4-FFF2-40B4-BE49-F238E27FC236}">
                <a16:creationId xmlns:a16="http://schemas.microsoft.com/office/drawing/2014/main" id="{FBD40691-5822-4B6C-AA1F-E9099DFE2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447800"/>
            <a:ext cx="225952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ck scatter terrain painted for Dungeons and Dragons image 0">
            <a:extLst>
              <a:ext uri="{FF2B5EF4-FFF2-40B4-BE49-F238E27FC236}">
                <a16:creationId xmlns:a16="http://schemas.microsoft.com/office/drawing/2014/main" id="{D58A3136-2564-4A4A-A0EB-7F515CEA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93347"/>
            <a:ext cx="3476625" cy="21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ueTiles Base Caverns Pack">
            <a:extLst>
              <a:ext uri="{FF2B5EF4-FFF2-40B4-BE49-F238E27FC236}">
                <a16:creationId xmlns:a16="http://schemas.microsoft.com/office/drawing/2014/main" id="{550520DC-A1A3-45D0-A420-59895798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84983"/>
            <a:ext cx="288418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5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819D-8234-4F5D-8327-04679052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Tiling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ABA8C-B94F-4D65-8423-E7BA9CA05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need all 16. Since neighbor is consist, only need say the left and top edges. Four abstract tiles.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Avoids some double walls. </a:t>
            </a:r>
          </a:p>
          <a:p>
            <a:r>
              <a:rPr lang="en-US" dirty="0"/>
              <a:t>Need to close the bottom and right edges.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F66DC-A63E-4B9B-A281-6055CA1E5A46}"/>
              </a:ext>
            </a:extLst>
          </p:cNvPr>
          <p:cNvSpPr/>
          <p:nvPr/>
        </p:nvSpPr>
        <p:spPr bwMode="auto">
          <a:xfrm>
            <a:off x="6165327" y="2743200"/>
            <a:ext cx="2057400" cy="2057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D786BA8D-1BA6-4F7E-8314-4696FBCDD136}"/>
              </a:ext>
            </a:extLst>
          </p:cNvPr>
          <p:cNvSpPr/>
          <p:nvPr/>
        </p:nvSpPr>
        <p:spPr bwMode="auto">
          <a:xfrm>
            <a:off x="5945063" y="4102217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BA6DA824-9884-4472-85FA-0204275AA43D}"/>
              </a:ext>
            </a:extLst>
          </p:cNvPr>
          <p:cNvSpPr/>
          <p:nvPr/>
        </p:nvSpPr>
        <p:spPr bwMode="auto">
          <a:xfrm>
            <a:off x="5937024" y="3418514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93088E73-C7A9-4C65-B596-5094337B7237}"/>
              </a:ext>
            </a:extLst>
          </p:cNvPr>
          <p:cNvSpPr/>
          <p:nvPr/>
        </p:nvSpPr>
        <p:spPr bwMode="auto">
          <a:xfrm>
            <a:off x="5936727" y="2743200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48039D8E-0725-495D-AD24-4C22C1A673D6}"/>
              </a:ext>
            </a:extLst>
          </p:cNvPr>
          <p:cNvSpPr/>
          <p:nvPr/>
        </p:nvSpPr>
        <p:spPr bwMode="auto">
          <a:xfrm>
            <a:off x="7301104" y="2743200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298104-AD5F-4B0E-9693-3E521E8FF5A8}"/>
              </a:ext>
            </a:extLst>
          </p:cNvPr>
          <p:cNvSpPr/>
          <p:nvPr/>
        </p:nvSpPr>
        <p:spPr bwMode="auto">
          <a:xfrm>
            <a:off x="1041400" y="2743200"/>
            <a:ext cx="2057400" cy="2057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7E50B6DF-89B5-4CB6-8BA1-BCBBEFF8A727}"/>
              </a:ext>
            </a:extLst>
          </p:cNvPr>
          <p:cNvSpPr/>
          <p:nvPr/>
        </p:nvSpPr>
        <p:spPr bwMode="auto">
          <a:xfrm>
            <a:off x="812800" y="4073205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70C61173-3F6B-47A8-95EE-DB41D9BAF2AC}"/>
              </a:ext>
            </a:extLst>
          </p:cNvPr>
          <p:cNvSpPr/>
          <p:nvPr/>
        </p:nvSpPr>
        <p:spPr bwMode="auto">
          <a:xfrm>
            <a:off x="812800" y="3432670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7F1FB15C-D1A4-4309-863E-CC791FE56A0B}"/>
              </a:ext>
            </a:extLst>
          </p:cNvPr>
          <p:cNvSpPr/>
          <p:nvPr/>
        </p:nvSpPr>
        <p:spPr bwMode="auto">
          <a:xfrm>
            <a:off x="812800" y="2743200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4B86C21A-DC23-41AD-B82A-2418627A3CDE}"/>
              </a:ext>
            </a:extLst>
          </p:cNvPr>
          <p:cNvSpPr/>
          <p:nvPr/>
        </p:nvSpPr>
        <p:spPr bwMode="auto">
          <a:xfrm>
            <a:off x="1486950" y="2743200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3C537E2C-A8B4-4033-B70A-5C57C3762837}"/>
              </a:ext>
            </a:extLst>
          </p:cNvPr>
          <p:cNvSpPr/>
          <p:nvPr/>
        </p:nvSpPr>
        <p:spPr bwMode="auto">
          <a:xfrm>
            <a:off x="2177177" y="2743200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59F16B-8DEA-483C-8C7E-E9739FE8BDC1}"/>
              </a:ext>
            </a:extLst>
          </p:cNvPr>
          <p:cNvSpPr/>
          <p:nvPr/>
        </p:nvSpPr>
        <p:spPr bwMode="auto">
          <a:xfrm>
            <a:off x="3556816" y="2743200"/>
            <a:ext cx="2057400" cy="2057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D5043692-0D57-44B9-A28D-DD1AD4E1CC10}"/>
              </a:ext>
            </a:extLst>
          </p:cNvPr>
          <p:cNvSpPr/>
          <p:nvPr/>
        </p:nvSpPr>
        <p:spPr bwMode="auto">
          <a:xfrm>
            <a:off x="3328216" y="4122140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2BD39CAB-72C7-423B-B89E-804F1F2C8E6B}"/>
              </a:ext>
            </a:extLst>
          </p:cNvPr>
          <p:cNvSpPr/>
          <p:nvPr/>
        </p:nvSpPr>
        <p:spPr bwMode="auto">
          <a:xfrm>
            <a:off x="3328216" y="2743200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B2910087-C926-4C72-9BC9-0A2B914D44C4}"/>
              </a:ext>
            </a:extLst>
          </p:cNvPr>
          <p:cNvSpPr/>
          <p:nvPr/>
        </p:nvSpPr>
        <p:spPr bwMode="auto">
          <a:xfrm>
            <a:off x="4002366" y="2743200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B4CB35CA-98CE-4968-B760-273D94A7A592}"/>
              </a:ext>
            </a:extLst>
          </p:cNvPr>
          <p:cNvSpPr/>
          <p:nvPr/>
        </p:nvSpPr>
        <p:spPr bwMode="auto">
          <a:xfrm>
            <a:off x="4692593" y="2743200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A9E45F-3E4A-4BB9-BCD9-F09EC49FAADF}"/>
              </a:ext>
            </a:extLst>
          </p:cNvPr>
          <p:cNvSpPr/>
          <p:nvPr/>
        </p:nvSpPr>
        <p:spPr bwMode="auto">
          <a:xfrm>
            <a:off x="8892968" y="2743200"/>
            <a:ext cx="2057400" cy="2057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98C5824E-93CA-45BF-9489-E52A71F11ABA}"/>
              </a:ext>
            </a:extLst>
          </p:cNvPr>
          <p:cNvSpPr/>
          <p:nvPr/>
        </p:nvSpPr>
        <p:spPr bwMode="auto">
          <a:xfrm>
            <a:off x="8664368" y="4133324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2EE29CD6-4A24-4F63-80E3-441E445D244E}"/>
              </a:ext>
            </a:extLst>
          </p:cNvPr>
          <p:cNvSpPr/>
          <p:nvPr/>
        </p:nvSpPr>
        <p:spPr bwMode="auto">
          <a:xfrm>
            <a:off x="8664368" y="2743200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68C623E0-DCEE-48EA-B3DB-917C7747F89E}"/>
              </a:ext>
            </a:extLst>
          </p:cNvPr>
          <p:cNvSpPr/>
          <p:nvPr/>
        </p:nvSpPr>
        <p:spPr bwMode="auto">
          <a:xfrm>
            <a:off x="10035968" y="2743200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0A4581B5-DD5E-4D01-AA66-CCF623CF415F}"/>
              </a:ext>
            </a:extLst>
          </p:cNvPr>
          <p:cNvSpPr/>
          <p:nvPr/>
        </p:nvSpPr>
        <p:spPr bwMode="auto">
          <a:xfrm>
            <a:off x="7321136" y="4092692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B4CA7E51-68E9-4035-B4DF-744D9D9DB893}"/>
              </a:ext>
            </a:extLst>
          </p:cNvPr>
          <p:cNvSpPr/>
          <p:nvPr/>
        </p:nvSpPr>
        <p:spPr bwMode="auto">
          <a:xfrm>
            <a:off x="10036263" y="4073205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C1BF7A03-2C59-4F2E-91EE-68A131EE054F}"/>
              </a:ext>
            </a:extLst>
          </p:cNvPr>
          <p:cNvSpPr/>
          <p:nvPr/>
        </p:nvSpPr>
        <p:spPr bwMode="auto">
          <a:xfrm>
            <a:off x="4699816" y="4038600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F7742E4C-C16D-4AE7-926D-5A0E748031BD}"/>
              </a:ext>
            </a:extLst>
          </p:cNvPr>
          <p:cNvSpPr/>
          <p:nvPr/>
        </p:nvSpPr>
        <p:spPr bwMode="auto">
          <a:xfrm>
            <a:off x="2177177" y="4073205"/>
            <a:ext cx="914400" cy="914400"/>
          </a:xfrm>
          <a:prstGeom prst="cub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E3FE0D-3939-42D4-B881-6496CE373312}"/>
              </a:ext>
            </a:extLst>
          </p:cNvPr>
          <p:cNvSpPr/>
          <p:nvPr/>
        </p:nvSpPr>
        <p:spPr>
          <a:xfrm rot="18759888">
            <a:off x="3439740" y="3723767"/>
            <a:ext cx="7088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dirty="0">
                <a:ln/>
                <a:solidFill>
                  <a:schemeClr val="accent4"/>
                </a:solidFill>
              </a:rPr>
              <a:t>Open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2A8A22-4839-4591-BF83-F32AF698594D}"/>
              </a:ext>
            </a:extLst>
          </p:cNvPr>
          <p:cNvSpPr/>
          <p:nvPr/>
        </p:nvSpPr>
        <p:spPr>
          <a:xfrm rot="18759888">
            <a:off x="1354840" y="3142598"/>
            <a:ext cx="8210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82D52F-7D86-4500-A469-C644E635C4EE}"/>
              </a:ext>
            </a:extLst>
          </p:cNvPr>
          <p:cNvSpPr/>
          <p:nvPr/>
        </p:nvSpPr>
        <p:spPr>
          <a:xfrm rot="18759888">
            <a:off x="690708" y="3808589"/>
            <a:ext cx="8210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C6594F-91EE-42B4-9A85-13FDB53830D6}"/>
              </a:ext>
            </a:extLst>
          </p:cNvPr>
          <p:cNvSpPr/>
          <p:nvPr/>
        </p:nvSpPr>
        <p:spPr>
          <a:xfrm rot="18759888">
            <a:off x="5837672" y="3869323"/>
            <a:ext cx="8210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59EB3D-5C30-4C70-B8D7-9BEBF2D8FC43}"/>
              </a:ext>
            </a:extLst>
          </p:cNvPr>
          <p:cNvSpPr/>
          <p:nvPr/>
        </p:nvSpPr>
        <p:spPr>
          <a:xfrm rot="18759888">
            <a:off x="3832087" y="3036801"/>
            <a:ext cx="8210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951AAE-E7BD-4E7F-83F5-0AB97A0D809C}"/>
              </a:ext>
            </a:extLst>
          </p:cNvPr>
          <p:cNvSpPr/>
          <p:nvPr/>
        </p:nvSpPr>
        <p:spPr>
          <a:xfrm rot="18759888">
            <a:off x="6725304" y="2884383"/>
            <a:ext cx="7088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dirty="0">
                <a:ln/>
                <a:solidFill>
                  <a:schemeClr val="accent4"/>
                </a:solidFill>
              </a:rPr>
              <a:t>Open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A161FF-04CD-48A0-866C-3801D765DDEA}"/>
              </a:ext>
            </a:extLst>
          </p:cNvPr>
          <p:cNvSpPr/>
          <p:nvPr/>
        </p:nvSpPr>
        <p:spPr>
          <a:xfrm rot="18759888">
            <a:off x="8840554" y="3706437"/>
            <a:ext cx="7088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dirty="0">
                <a:ln/>
                <a:solidFill>
                  <a:schemeClr val="accent4"/>
                </a:solidFill>
              </a:rPr>
              <a:t>Open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1E4C8E-2537-4F4B-AE04-AD75A77281BF}"/>
              </a:ext>
            </a:extLst>
          </p:cNvPr>
          <p:cNvSpPr/>
          <p:nvPr/>
        </p:nvSpPr>
        <p:spPr>
          <a:xfrm rot="18759888">
            <a:off x="9471033" y="2884382"/>
            <a:ext cx="7088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00" b="1" dirty="0">
                <a:ln/>
                <a:solidFill>
                  <a:schemeClr val="accent4"/>
                </a:solidFill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115518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3373-55C3-47BA-927B-266E9683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2" y="228600"/>
            <a:ext cx="9493249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Occupancy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5153A-C561-4F00-95DD-908C67947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Can simplify further by embedding the maze into a larger occupancy grid</a:t>
            </a:r>
          </a:p>
          <a:p>
            <a:pPr lvl="1"/>
            <a:r>
              <a:rPr lang="en-US" dirty="0"/>
              <a:t>Path =&gt; white (true)</a:t>
            </a:r>
          </a:p>
          <a:p>
            <a:pPr lvl="1"/>
            <a:r>
              <a:rPr lang="en-US" dirty="0"/>
              <a:t>Wall / Blocked =&gt; black (false)</a:t>
            </a:r>
          </a:p>
          <a:p>
            <a:pPr lvl="1"/>
            <a:endParaRPr lang="en-US" dirty="0"/>
          </a:p>
          <a:p>
            <a:r>
              <a:rPr lang="en-US" dirty="0"/>
              <a:t>Geometry for both, only walls or only the path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2357B9B-8178-4230-8B9E-711CD307C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8600" y="1600200"/>
            <a:ext cx="4419600" cy="441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95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C831-45D3-4F34-84CE-8208A732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Tiles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ABF1C-9813-4D47-9D78-CDBF001001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Only Path tiles</a:t>
            </a:r>
          </a:p>
          <a:p>
            <a:r>
              <a:rPr lang="en-US" dirty="0"/>
              <a:t>“Walls” are the abys</a:t>
            </a:r>
          </a:p>
          <a:p>
            <a:endParaRPr lang="en-US" dirty="0"/>
          </a:p>
        </p:txBody>
      </p:sp>
      <p:pic>
        <p:nvPicPr>
          <p:cNvPr id="3074" name="Picture 2" descr="screenshot">
            <a:extLst>
              <a:ext uri="{FF2B5EF4-FFF2-40B4-BE49-F238E27FC236}">
                <a16:creationId xmlns:a16="http://schemas.microsoft.com/office/drawing/2014/main" id="{0FA6D021-85A8-4242-93E8-5EE02C8A51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52675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6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C4A6-3174-4DE7-BAFE-DABD73897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05981-926F-4C31-AE7C-BF4833D88F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Floor is continuous underneath the overall maze.</a:t>
            </a:r>
          </a:p>
        </p:txBody>
      </p:sp>
      <p:pic>
        <p:nvPicPr>
          <p:cNvPr id="5122" name="Picture 2" descr="screenshot">
            <a:extLst>
              <a:ext uri="{FF2B5EF4-FFF2-40B4-BE49-F238E27FC236}">
                <a16:creationId xmlns:a16="http://schemas.microsoft.com/office/drawing/2014/main" id="{B5A82436-210A-4728-B9EF-E9CC17930C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352675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0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986901-F269-4175-88C8-9EFD2A55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Grid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B9E19-C07F-4BB4-8A4A-25D0A5F17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Maze expand it to an occupancy graph.</a:t>
            </a:r>
          </a:p>
          <a:p>
            <a:pPr lvl="1"/>
            <a:r>
              <a:rPr lang="en-US" dirty="0"/>
              <a:t>Grid&lt;Direction&gt; goes to Grid&lt;bool&gt; of a larger size.</a:t>
            </a:r>
          </a:p>
          <a:p>
            <a:pPr lvl="1"/>
            <a:r>
              <a:rPr lang="en-US" dirty="0"/>
              <a:t>Grid&lt;T&gt; is a </a:t>
            </a:r>
            <a:r>
              <a:rPr lang="en-US" i="1" dirty="0"/>
              <a:t>generic</a:t>
            </a:r>
            <a:r>
              <a:rPr lang="en-US" dirty="0"/>
              <a:t> wrapper for a 2D array T[,]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E46B8-7D8F-4CF1-94C9-95A38DAE5385}"/>
              </a:ext>
            </a:extLst>
          </p:cNvPr>
          <p:cNvSpPr/>
          <p:nvPr/>
        </p:nvSpPr>
        <p:spPr bwMode="auto">
          <a:xfrm>
            <a:off x="2209800" y="3581400"/>
            <a:ext cx="15240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70154F-1B68-4B0D-90EE-89D350A91E35}"/>
              </a:ext>
            </a:extLst>
          </p:cNvPr>
          <p:cNvSpPr/>
          <p:nvPr/>
        </p:nvSpPr>
        <p:spPr bwMode="auto">
          <a:xfrm>
            <a:off x="2743200" y="3581400"/>
            <a:ext cx="457200" cy="9906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A58E22-E668-4C26-8F7E-256FBF8E9A46}"/>
              </a:ext>
            </a:extLst>
          </p:cNvPr>
          <p:cNvSpPr/>
          <p:nvPr/>
        </p:nvSpPr>
        <p:spPr bwMode="auto">
          <a:xfrm>
            <a:off x="2514600" y="3944923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543935A-B333-4ABD-8746-AF855F38F528}"/>
              </a:ext>
            </a:extLst>
          </p:cNvPr>
          <p:cNvSpPr/>
          <p:nvPr/>
        </p:nvSpPr>
        <p:spPr bwMode="auto">
          <a:xfrm>
            <a:off x="4244976" y="4193097"/>
            <a:ext cx="15240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2CC950-8450-4561-8810-FF0EAD676606}"/>
              </a:ext>
            </a:extLst>
          </p:cNvPr>
          <p:cNvGrpSpPr/>
          <p:nvPr/>
        </p:nvGrpSpPr>
        <p:grpSpPr>
          <a:xfrm>
            <a:off x="6781798" y="3581400"/>
            <a:ext cx="1811323" cy="1450596"/>
            <a:chOff x="6781798" y="3581400"/>
            <a:chExt cx="1811323" cy="14505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AA7789-E763-4D6F-ABE0-CD7B1B2CCF48}"/>
                </a:ext>
              </a:extLst>
            </p:cNvPr>
            <p:cNvSpPr/>
            <p:nvPr/>
          </p:nvSpPr>
          <p:spPr bwMode="auto">
            <a:xfrm>
              <a:off x="6781798" y="3581400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48DAEF-74E3-46BE-B7A2-63B84F9A47EB}"/>
                </a:ext>
              </a:extLst>
            </p:cNvPr>
            <p:cNvSpPr/>
            <p:nvPr/>
          </p:nvSpPr>
          <p:spPr bwMode="auto">
            <a:xfrm>
              <a:off x="7143748" y="3581400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ED2247-CC09-4B1C-8647-101D179D4E10}"/>
                </a:ext>
              </a:extLst>
            </p:cNvPr>
            <p:cNvSpPr/>
            <p:nvPr/>
          </p:nvSpPr>
          <p:spPr bwMode="auto">
            <a:xfrm>
              <a:off x="7505698" y="3581400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A3385A-0041-41B6-A261-FD05100BF24C}"/>
                </a:ext>
              </a:extLst>
            </p:cNvPr>
            <p:cNvSpPr/>
            <p:nvPr/>
          </p:nvSpPr>
          <p:spPr bwMode="auto">
            <a:xfrm>
              <a:off x="7867648" y="3581400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FFD191-E94A-4FCC-84CC-5F14F36070BC}"/>
                </a:ext>
              </a:extLst>
            </p:cNvPr>
            <p:cNvSpPr/>
            <p:nvPr/>
          </p:nvSpPr>
          <p:spPr bwMode="auto">
            <a:xfrm>
              <a:off x="8229598" y="3581400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38C52B-3786-4227-9573-65BCC119C745}"/>
                </a:ext>
              </a:extLst>
            </p:cNvPr>
            <p:cNvSpPr/>
            <p:nvPr/>
          </p:nvSpPr>
          <p:spPr bwMode="auto">
            <a:xfrm>
              <a:off x="6781798" y="3943758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EAFFFF-DB5F-4FB9-9A86-3DFA2494A452}"/>
                </a:ext>
              </a:extLst>
            </p:cNvPr>
            <p:cNvSpPr/>
            <p:nvPr/>
          </p:nvSpPr>
          <p:spPr bwMode="auto">
            <a:xfrm>
              <a:off x="7143748" y="3943758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09D763-0659-41BC-89F1-3EFF152CB0F7}"/>
                </a:ext>
              </a:extLst>
            </p:cNvPr>
            <p:cNvSpPr/>
            <p:nvPr/>
          </p:nvSpPr>
          <p:spPr bwMode="auto">
            <a:xfrm>
              <a:off x="7505698" y="3943758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08FD89-3AB0-494C-B849-08AB3AC7D5ED}"/>
                </a:ext>
              </a:extLst>
            </p:cNvPr>
            <p:cNvSpPr/>
            <p:nvPr/>
          </p:nvSpPr>
          <p:spPr bwMode="auto">
            <a:xfrm>
              <a:off x="7867648" y="3943758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DDB550-D9FA-4C5A-A1B3-8F3FA7684948}"/>
                </a:ext>
              </a:extLst>
            </p:cNvPr>
            <p:cNvSpPr/>
            <p:nvPr/>
          </p:nvSpPr>
          <p:spPr bwMode="auto">
            <a:xfrm>
              <a:off x="8229598" y="3943758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B984C2-2ECD-4BDD-93A2-EF9AAD50EB3C}"/>
                </a:ext>
              </a:extLst>
            </p:cNvPr>
            <p:cNvSpPr/>
            <p:nvPr/>
          </p:nvSpPr>
          <p:spPr bwMode="auto">
            <a:xfrm>
              <a:off x="6781798" y="4306116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D8C232-3F45-4B43-AA16-535AF18285FA}"/>
                </a:ext>
              </a:extLst>
            </p:cNvPr>
            <p:cNvSpPr/>
            <p:nvPr/>
          </p:nvSpPr>
          <p:spPr bwMode="auto">
            <a:xfrm>
              <a:off x="7143748" y="4306116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D28C5F-4A39-4B06-BD77-A421B668596B}"/>
                </a:ext>
              </a:extLst>
            </p:cNvPr>
            <p:cNvSpPr/>
            <p:nvPr/>
          </p:nvSpPr>
          <p:spPr bwMode="auto">
            <a:xfrm>
              <a:off x="7505698" y="4306116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1D6677-43A4-49E1-AB9B-10A1B640CBDF}"/>
                </a:ext>
              </a:extLst>
            </p:cNvPr>
            <p:cNvSpPr/>
            <p:nvPr/>
          </p:nvSpPr>
          <p:spPr bwMode="auto">
            <a:xfrm>
              <a:off x="7867648" y="4306116"/>
              <a:ext cx="363523" cy="363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959BD0B-0BAD-45CE-8462-FF6F149207DB}"/>
                </a:ext>
              </a:extLst>
            </p:cNvPr>
            <p:cNvSpPr/>
            <p:nvPr/>
          </p:nvSpPr>
          <p:spPr bwMode="auto">
            <a:xfrm>
              <a:off x="8229598" y="4306116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4FCD3E-59C3-43C3-B15F-BF1760937A9B}"/>
                </a:ext>
              </a:extLst>
            </p:cNvPr>
            <p:cNvSpPr/>
            <p:nvPr/>
          </p:nvSpPr>
          <p:spPr bwMode="auto">
            <a:xfrm>
              <a:off x="6781798" y="4668473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831DF5-4540-499B-AC7C-9684231AD1F5}"/>
                </a:ext>
              </a:extLst>
            </p:cNvPr>
            <p:cNvSpPr/>
            <p:nvPr/>
          </p:nvSpPr>
          <p:spPr bwMode="auto">
            <a:xfrm>
              <a:off x="7143748" y="4668473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3D887D9-44F4-4CE9-AEC6-8D74EFD58632}"/>
                </a:ext>
              </a:extLst>
            </p:cNvPr>
            <p:cNvSpPr/>
            <p:nvPr/>
          </p:nvSpPr>
          <p:spPr bwMode="auto">
            <a:xfrm>
              <a:off x="7505698" y="4668473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885D205-8B85-44C3-91EF-95ADB3BA7078}"/>
                </a:ext>
              </a:extLst>
            </p:cNvPr>
            <p:cNvSpPr/>
            <p:nvPr/>
          </p:nvSpPr>
          <p:spPr bwMode="auto">
            <a:xfrm>
              <a:off x="7867648" y="4668473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5A7A7CE-75F8-4709-B0C9-DC577315ED8F}"/>
                </a:ext>
              </a:extLst>
            </p:cNvPr>
            <p:cNvSpPr/>
            <p:nvPr/>
          </p:nvSpPr>
          <p:spPr bwMode="auto">
            <a:xfrm>
              <a:off x="8229598" y="4668473"/>
              <a:ext cx="363523" cy="3635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6C10823-7D7D-49DA-A73E-435F0E93C045}"/>
              </a:ext>
            </a:extLst>
          </p:cNvPr>
          <p:cNvSpPr txBox="1"/>
          <p:nvPr/>
        </p:nvSpPr>
        <p:spPr>
          <a:xfrm>
            <a:off x="6473024" y="520852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by 5 occupancy grid</a:t>
            </a:r>
          </a:p>
        </p:txBody>
      </p:sp>
    </p:spTree>
    <p:extLst>
      <p:ext uri="{BB962C8B-B14F-4D97-AF65-F5344CB8AC3E}">
        <p14:creationId xmlns:p14="http://schemas.microsoft.com/office/powerpoint/2010/main" val="240811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01E85C-6D63-47AC-AF6F-CAC906108645}"/>
              </a:ext>
            </a:extLst>
          </p:cNvPr>
          <p:cNvSpPr/>
          <p:nvPr/>
        </p:nvSpPr>
        <p:spPr bwMode="auto">
          <a:xfrm>
            <a:off x="4144947" y="4628879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84A0A-7E5D-47CB-A896-CDFEB8A6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D4C89-8F06-417D-BD8A-BF6FCA1F6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Direction = West | North</a:t>
            </a:r>
          </a:p>
          <a:p>
            <a:r>
              <a:rPr lang="en-US" dirty="0"/>
              <a:t>3x3 construction – option1</a:t>
            </a:r>
          </a:p>
          <a:p>
            <a:pPr lvl="1"/>
            <a:r>
              <a:rPr lang="en-US" dirty="0"/>
              <a:t>Set all 9 spaces to false – default, so can be a no-op</a:t>
            </a:r>
          </a:p>
          <a:p>
            <a:pPr lvl="1"/>
            <a:r>
              <a:rPr lang="en-US" dirty="0"/>
              <a:t>If direction &lt;&gt; blank than set middle to true;</a:t>
            </a:r>
          </a:p>
          <a:p>
            <a:pPr lvl="1"/>
            <a:r>
              <a:rPr lang="en-US" dirty="0"/>
              <a:t>For each direction, if true set corresponding </a:t>
            </a:r>
            <a:r>
              <a:rPr lang="en-US" i="1" dirty="0"/>
              <a:t>opening</a:t>
            </a:r>
            <a:r>
              <a:rPr lang="en-US" dirty="0"/>
              <a:t> location to true;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F8BFC-0E01-4198-956A-63E7D2F16120}"/>
              </a:ext>
            </a:extLst>
          </p:cNvPr>
          <p:cNvSpPr/>
          <p:nvPr/>
        </p:nvSpPr>
        <p:spPr bwMode="auto">
          <a:xfrm>
            <a:off x="3742235" y="4630042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BB8F0-CAB1-42F0-8AF6-5B5FA7B26EC5}"/>
              </a:ext>
            </a:extLst>
          </p:cNvPr>
          <p:cNvSpPr/>
          <p:nvPr/>
        </p:nvSpPr>
        <p:spPr bwMode="auto">
          <a:xfrm>
            <a:off x="3745773" y="5010706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D403BF-0242-486E-BE34-BBC610F1D9B1}"/>
              </a:ext>
            </a:extLst>
          </p:cNvPr>
          <p:cNvSpPr/>
          <p:nvPr/>
        </p:nvSpPr>
        <p:spPr bwMode="auto">
          <a:xfrm>
            <a:off x="4134636" y="5010707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D4C66-6DE0-44D8-89A3-7F1320F44EF7}"/>
              </a:ext>
            </a:extLst>
          </p:cNvPr>
          <p:cNvSpPr/>
          <p:nvPr/>
        </p:nvSpPr>
        <p:spPr bwMode="auto">
          <a:xfrm>
            <a:off x="4537348" y="4630044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1D8FB8-8E61-4879-A018-DC2A546C7DBB}"/>
              </a:ext>
            </a:extLst>
          </p:cNvPr>
          <p:cNvSpPr/>
          <p:nvPr/>
        </p:nvSpPr>
        <p:spPr bwMode="auto">
          <a:xfrm>
            <a:off x="4537348" y="5010706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CBD8E-E0E7-48A5-A589-715C38EF2CAF}"/>
              </a:ext>
            </a:extLst>
          </p:cNvPr>
          <p:cNvSpPr/>
          <p:nvPr/>
        </p:nvSpPr>
        <p:spPr bwMode="auto">
          <a:xfrm>
            <a:off x="3745773" y="5449601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2A60E1-DD7D-42B6-8526-E17B5EE418E9}"/>
              </a:ext>
            </a:extLst>
          </p:cNvPr>
          <p:cNvSpPr/>
          <p:nvPr/>
        </p:nvSpPr>
        <p:spPr bwMode="auto">
          <a:xfrm>
            <a:off x="4134636" y="5449602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09B557-6206-4AED-BF90-767958BC4D6A}"/>
              </a:ext>
            </a:extLst>
          </p:cNvPr>
          <p:cNvSpPr/>
          <p:nvPr/>
        </p:nvSpPr>
        <p:spPr bwMode="auto">
          <a:xfrm>
            <a:off x="4537348" y="5449601"/>
            <a:ext cx="363523" cy="3635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F5812-69B1-4F38-84A8-EEEE1A930788}"/>
              </a:ext>
            </a:extLst>
          </p:cNvPr>
          <p:cNvSpPr txBox="1"/>
          <p:nvPr/>
        </p:nvSpPr>
        <p:spPr>
          <a:xfrm>
            <a:off x="5294519" y="5019026"/>
            <a:ext cx="263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 = West | North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F12F15-94CA-4AED-B6BF-CBA57288F324}"/>
              </a:ext>
            </a:extLst>
          </p:cNvPr>
          <p:cNvSpPr/>
          <p:nvPr/>
        </p:nvSpPr>
        <p:spPr bwMode="auto">
          <a:xfrm>
            <a:off x="3744594" y="5017506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DD4C0F-8805-4B38-B7ED-661A86B52415}"/>
              </a:ext>
            </a:extLst>
          </p:cNvPr>
          <p:cNvSpPr/>
          <p:nvPr/>
        </p:nvSpPr>
        <p:spPr bwMode="auto">
          <a:xfrm>
            <a:off x="4121966" y="5017506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29F89F-D9EA-43F8-A677-C06E734FEC60}"/>
              </a:ext>
            </a:extLst>
          </p:cNvPr>
          <p:cNvSpPr/>
          <p:nvPr/>
        </p:nvSpPr>
        <p:spPr bwMode="auto">
          <a:xfrm>
            <a:off x="4123145" y="4636844"/>
            <a:ext cx="363523" cy="3635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uiExpand="1" build="p" bldLvl="2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SUTemplate16x9.pptx" id="{69340FC1-CB76-473C-8150-319B088240BF}" vid="{0A300E0F-2E6C-4369-9E1D-B11B963D27C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OSUTemplate16x9</Template>
  <TotalTime>1575</TotalTime>
  <Words>732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Times New Roman</vt:lpstr>
      <vt:lpstr>Wingdings</vt:lpstr>
      <vt:lpstr>OSU_BrutusCrawfis</vt:lpstr>
      <vt:lpstr>Procedural Content  Mazes to Tilings</vt:lpstr>
      <vt:lpstr>Think Abstractly</vt:lpstr>
      <vt:lpstr>Regular Tiling</vt:lpstr>
      <vt:lpstr>Regular Tiling</vt:lpstr>
      <vt:lpstr>Occupancy Grid</vt:lpstr>
      <vt:lpstr>Path Tiles</vt:lpstr>
      <vt:lpstr>Wall Tiles</vt:lpstr>
      <vt:lpstr>Occupancy Grid</vt:lpstr>
      <vt:lpstr>Occupancy Grid</vt:lpstr>
      <vt:lpstr>Occupancy Grid</vt:lpstr>
      <vt:lpstr>Occupancy Grid – 2x2</vt:lpstr>
      <vt:lpstr>Occupancy Grid – 2x2</vt:lpstr>
      <vt:lpstr>Occupancy Grid – 2x2</vt:lpstr>
      <vt:lpstr>Software Design</vt:lpstr>
      <vt:lpstr>Maze Cell, Grid Cell</vt:lpstr>
      <vt:lpstr>Algorithm – Abstract part</vt:lpstr>
      <vt:lpstr>Algorithm – Level Generation</vt:lpstr>
      <vt:lpstr>Data Flow Diagram</vt:lpstr>
      <vt:lpstr>Questions?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Content  Mazes to Tilings</dc:title>
  <dc:creator>Roger Crawfis</dc:creator>
  <cp:lastModifiedBy>Roger Crawfis</cp:lastModifiedBy>
  <cp:revision>1</cp:revision>
  <dcterms:created xsi:type="dcterms:W3CDTF">2021-09-15T09:11:51Z</dcterms:created>
  <dcterms:modified xsi:type="dcterms:W3CDTF">2021-09-16T15:57:32Z</dcterms:modified>
</cp:coreProperties>
</file>