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22"/>
  </p:notesMasterIdLst>
  <p:sldIdLst>
    <p:sldId id="256" r:id="rId2"/>
    <p:sldId id="257" r:id="rId3"/>
    <p:sldId id="271" r:id="rId4"/>
    <p:sldId id="532" r:id="rId5"/>
    <p:sldId id="524" r:id="rId6"/>
    <p:sldId id="525" r:id="rId7"/>
    <p:sldId id="526" r:id="rId8"/>
    <p:sldId id="275" r:id="rId9"/>
    <p:sldId id="285" r:id="rId10"/>
    <p:sldId id="286" r:id="rId11"/>
    <p:sldId id="287" r:id="rId12"/>
    <p:sldId id="288" r:id="rId13"/>
    <p:sldId id="289" r:id="rId14"/>
    <p:sldId id="541" r:id="rId15"/>
    <p:sldId id="542" r:id="rId16"/>
    <p:sldId id="301" r:id="rId17"/>
    <p:sldId id="572" r:id="rId18"/>
    <p:sldId id="551" r:id="rId19"/>
    <p:sldId id="544" r:id="rId20"/>
    <p:sldId id="543" r:id="rId21"/>
    <p:sldId id="545" r:id="rId22"/>
    <p:sldId id="569" r:id="rId23"/>
    <p:sldId id="575" r:id="rId24"/>
    <p:sldId id="564" r:id="rId25"/>
    <p:sldId id="547" r:id="rId26"/>
    <p:sldId id="548" r:id="rId27"/>
    <p:sldId id="597" r:id="rId28"/>
    <p:sldId id="565" r:id="rId29"/>
    <p:sldId id="566" r:id="rId30"/>
    <p:sldId id="567" r:id="rId31"/>
    <p:sldId id="568" r:id="rId32"/>
    <p:sldId id="573" r:id="rId33"/>
    <p:sldId id="574" r:id="rId34"/>
    <p:sldId id="549" r:id="rId35"/>
    <p:sldId id="550" r:id="rId36"/>
    <p:sldId id="552" r:id="rId37"/>
    <p:sldId id="553" r:id="rId38"/>
    <p:sldId id="554" r:id="rId39"/>
    <p:sldId id="555" r:id="rId40"/>
    <p:sldId id="556" r:id="rId41"/>
    <p:sldId id="557" r:id="rId42"/>
    <p:sldId id="558" r:id="rId43"/>
    <p:sldId id="560" r:id="rId44"/>
    <p:sldId id="559" r:id="rId45"/>
    <p:sldId id="562" r:id="rId46"/>
    <p:sldId id="561" r:id="rId47"/>
    <p:sldId id="605" r:id="rId48"/>
    <p:sldId id="606" r:id="rId49"/>
    <p:sldId id="563" r:id="rId50"/>
    <p:sldId id="581" r:id="rId51"/>
    <p:sldId id="576" r:id="rId52"/>
    <p:sldId id="580" r:id="rId53"/>
    <p:sldId id="577" r:id="rId54"/>
    <p:sldId id="578" r:id="rId55"/>
    <p:sldId id="579" r:id="rId56"/>
    <p:sldId id="546" r:id="rId57"/>
    <p:sldId id="582" r:id="rId58"/>
    <p:sldId id="607" r:id="rId59"/>
    <p:sldId id="583" r:id="rId60"/>
    <p:sldId id="584" r:id="rId61"/>
    <p:sldId id="585" r:id="rId62"/>
    <p:sldId id="586" r:id="rId63"/>
    <p:sldId id="587" r:id="rId64"/>
    <p:sldId id="608" r:id="rId65"/>
    <p:sldId id="590" r:id="rId66"/>
    <p:sldId id="591" r:id="rId67"/>
    <p:sldId id="570" r:id="rId68"/>
    <p:sldId id="588" r:id="rId69"/>
    <p:sldId id="589" r:id="rId70"/>
    <p:sldId id="609" r:id="rId71"/>
    <p:sldId id="592" r:id="rId72"/>
    <p:sldId id="593" r:id="rId73"/>
    <p:sldId id="594" r:id="rId74"/>
    <p:sldId id="610" r:id="rId75"/>
    <p:sldId id="595" r:id="rId76"/>
    <p:sldId id="571" r:id="rId77"/>
    <p:sldId id="596" r:id="rId78"/>
    <p:sldId id="611" r:id="rId79"/>
    <p:sldId id="612" r:id="rId80"/>
    <p:sldId id="614" r:id="rId81"/>
    <p:sldId id="615" r:id="rId82"/>
    <p:sldId id="613" r:id="rId83"/>
    <p:sldId id="598" r:id="rId84"/>
    <p:sldId id="599" r:id="rId85"/>
    <p:sldId id="600" r:id="rId86"/>
    <p:sldId id="620" r:id="rId87"/>
    <p:sldId id="641" r:id="rId88"/>
    <p:sldId id="642" r:id="rId89"/>
    <p:sldId id="617" r:id="rId90"/>
    <p:sldId id="601" r:id="rId91"/>
    <p:sldId id="635" r:id="rId92"/>
    <p:sldId id="636" r:id="rId93"/>
    <p:sldId id="602" r:id="rId94"/>
    <p:sldId id="634" r:id="rId95"/>
    <p:sldId id="638" r:id="rId96"/>
    <p:sldId id="639" r:id="rId97"/>
    <p:sldId id="603" r:id="rId98"/>
    <p:sldId id="604" r:id="rId99"/>
    <p:sldId id="621" r:id="rId100"/>
    <p:sldId id="622" r:id="rId101"/>
    <p:sldId id="623" r:id="rId102"/>
    <p:sldId id="625" r:id="rId103"/>
    <p:sldId id="624" r:id="rId104"/>
    <p:sldId id="637" r:id="rId105"/>
    <p:sldId id="640" r:id="rId106"/>
    <p:sldId id="626" r:id="rId107"/>
    <p:sldId id="627" r:id="rId108"/>
    <p:sldId id="628" r:id="rId109"/>
    <p:sldId id="629" r:id="rId110"/>
    <p:sldId id="630" r:id="rId111"/>
    <p:sldId id="631" r:id="rId112"/>
    <p:sldId id="632" r:id="rId113"/>
    <p:sldId id="633" r:id="rId114"/>
    <p:sldId id="619" r:id="rId115"/>
    <p:sldId id="300" r:id="rId116"/>
    <p:sldId id="616" r:id="rId117"/>
    <p:sldId id="520" r:id="rId118"/>
    <p:sldId id="519" r:id="rId119"/>
    <p:sldId id="618" r:id="rId120"/>
    <p:sldId id="643" r:id="rId121"/>
  </p:sldIdLst>
  <p:sldSz cx="9144000" cy="6858000" type="screen4x3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9FD"/>
    <a:srgbClr val="5155FD"/>
    <a:srgbClr val="040AFC"/>
    <a:srgbClr val="F88008"/>
    <a:srgbClr val="F2640C"/>
    <a:srgbClr val="FBB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528E05-FE06-4EBF-B0F5-BDB99D533044}" v="7" dt="2021-09-06T13:24:38.8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7" autoAdjust="0"/>
    <p:restoredTop sz="93289" autoAdjust="0"/>
  </p:normalViewPr>
  <p:slideViewPr>
    <p:cSldViewPr>
      <p:cViewPr varScale="1">
        <p:scale>
          <a:sx n="106" d="100"/>
          <a:sy n="106" d="100"/>
        </p:scale>
        <p:origin x="1992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83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128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ger Crawfis" userId="cae47c17a1b59b77" providerId="LiveId" clId="{50528E05-FE06-4EBF-B0F5-BDB99D533044}"/>
    <pc:docChg chg="custSel modSld">
      <pc:chgData name="Roger Crawfis" userId="cae47c17a1b59b77" providerId="LiveId" clId="{50528E05-FE06-4EBF-B0F5-BDB99D533044}" dt="2021-09-09T12:37:17.342" v="196" actId="20577"/>
      <pc:docMkLst>
        <pc:docMk/>
      </pc:docMkLst>
      <pc:sldChg chg="modSp mod">
        <pc:chgData name="Roger Crawfis" userId="cae47c17a1b59b77" providerId="LiveId" clId="{50528E05-FE06-4EBF-B0F5-BDB99D533044}" dt="2021-09-09T12:37:17.342" v="196" actId="20577"/>
        <pc:sldMkLst>
          <pc:docMk/>
          <pc:sldMk cId="3578414760" sldId="301"/>
        </pc:sldMkLst>
        <pc:spChg chg="mod">
          <ac:chgData name="Roger Crawfis" userId="cae47c17a1b59b77" providerId="LiveId" clId="{50528E05-FE06-4EBF-B0F5-BDB99D533044}" dt="2021-09-09T12:37:17.342" v="196" actId="20577"/>
          <ac:spMkLst>
            <pc:docMk/>
            <pc:sldMk cId="3578414760" sldId="301"/>
            <ac:spMk id="3" creationId="{9365AB51-4413-47E0-969E-786EF55EEB0E}"/>
          </ac:spMkLst>
        </pc:spChg>
      </pc:sldChg>
      <pc:sldChg chg="modAnim">
        <pc:chgData name="Roger Crawfis" userId="cae47c17a1b59b77" providerId="LiveId" clId="{50528E05-FE06-4EBF-B0F5-BDB99D533044}" dt="2021-09-06T12:51:48.901" v="0"/>
        <pc:sldMkLst>
          <pc:docMk/>
          <pc:sldMk cId="345032223" sldId="545"/>
        </pc:sldMkLst>
      </pc:sldChg>
      <pc:sldChg chg="modSp mod">
        <pc:chgData name="Roger Crawfis" userId="cae47c17a1b59b77" providerId="LiveId" clId="{50528E05-FE06-4EBF-B0F5-BDB99D533044}" dt="2021-09-06T13:01:38.640" v="5" actId="20577"/>
        <pc:sldMkLst>
          <pc:docMk/>
          <pc:sldMk cId="1935777053" sldId="569"/>
        </pc:sldMkLst>
        <pc:spChg chg="mod">
          <ac:chgData name="Roger Crawfis" userId="cae47c17a1b59b77" providerId="LiveId" clId="{50528E05-FE06-4EBF-B0F5-BDB99D533044}" dt="2021-09-06T13:01:38.640" v="5" actId="20577"/>
          <ac:spMkLst>
            <pc:docMk/>
            <pc:sldMk cId="1935777053" sldId="569"/>
            <ac:spMk id="6" creationId="{E1686043-CDD0-4ED6-AD10-64DD0EF386C3}"/>
          </ac:spMkLst>
        </pc:spChg>
      </pc:sldChg>
      <pc:sldChg chg="modSp">
        <pc:chgData name="Roger Crawfis" userId="cae47c17a1b59b77" providerId="LiveId" clId="{50528E05-FE06-4EBF-B0F5-BDB99D533044}" dt="2021-09-06T13:01:29.993" v="4" actId="20577"/>
        <pc:sldMkLst>
          <pc:docMk/>
          <pc:sldMk cId="1369587400" sldId="575"/>
        </pc:sldMkLst>
        <pc:spChg chg="mod">
          <ac:chgData name="Roger Crawfis" userId="cae47c17a1b59b77" providerId="LiveId" clId="{50528E05-FE06-4EBF-B0F5-BDB99D533044}" dt="2021-09-06T13:01:29.993" v="4" actId="20577"/>
          <ac:spMkLst>
            <pc:docMk/>
            <pc:sldMk cId="1369587400" sldId="575"/>
            <ac:spMk id="3" creationId="{F6533E27-03BA-48B4-AAE1-8D7F38621CB5}"/>
          </ac:spMkLst>
        </pc:spChg>
      </pc:sldChg>
      <pc:sldChg chg="modSp mod">
        <pc:chgData name="Roger Crawfis" userId="cae47c17a1b59b77" providerId="LiveId" clId="{50528E05-FE06-4EBF-B0F5-BDB99D533044}" dt="2021-09-06T13:07:02.922" v="6" actId="20577"/>
        <pc:sldMkLst>
          <pc:docMk/>
          <pc:sldMk cId="2302137611" sldId="593"/>
        </pc:sldMkLst>
        <pc:spChg chg="mod">
          <ac:chgData name="Roger Crawfis" userId="cae47c17a1b59b77" providerId="LiveId" clId="{50528E05-FE06-4EBF-B0F5-BDB99D533044}" dt="2021-09-06T13:07:02.922" v="6" actId="20577"/>
          <ac:spMkLst>
            <pc:docMk/>
            <pc:sldMk cId="2302137611" sldId="593"/>
            <ac:spMk id="3" creationId="{1FBD6C30-B978-447E-B4A3-868FB58244DE}"/>
          </ac:spMkLst>
        </pc:spChg>
      </pc:sldChg>
      <pc:sldChg chg="delSp modSp mod">
        <pc:chgData name="Roger Crawfis" userId="cae47c17a1b59b77" providerId="LiveId" clId="{50528E05-FE06-4EBF-B0F5-BDB99D533044}" dt="2021-09-06T13:15:48.796" v="180" actId="1076"/>
        <pc:sldMkLst>
          <pc:docMk/>
          <pc:sldMk cId="2743092888" sldId="615"/>
        </pc:sldMkLst>
        <pc:spChg chg="mod">
          <ac:chgData name="Roger Crawfis" userId="cae47c17a1b59b77" providerId="LiveId" clId="{50528E05-FE06-4EBF-B0F5-BDB99D533044}" dt="2021-09-06T13:15:30.701" v="176" actId="27636"/>
          <ac:spMkLst>
            <pc:docMk/>
            <pc:sldMk cId="2743092888" sldId="615"/>
            <ac:spMk id="3" creationId="{3F7C6BF7-2CE9-40AE-A880-F0F46937B65A}"/>
          </ac:spMkLst>
        </pc:spChg>
        <pc:spChg chg="mod">
          <ac:chgData name="Roger Crawfis" userId="cae47c17a1b59b77" providerId="LiveId" clId="{50528E05-FE06-4EBF-B0F5-BDB99D533044}" dt="2021-09-06T13:15:43.353" v="178" actId="1076"/>
          <ac:spMkLst>
            <pc:docMk/>
            <pc:sldMk cId="2743092888" sldId="615"/>
            <ac:spMk id="6" creationId="{EA882DC7-061D-4D68-B705-3576F0FAE547}"/>
          </ac:spMkLst>
        </pc:spChg>
        <pc:spChg chg="mod">
          <ac:chgData name="Roger Crawfis" userId="cae47c17a1b59b77" providerId="LiveId" clId="{50528E05-FE06-4EBF-B0F5-BDB99D533044}" dt="2021-09-06T13:15:43.353" v="178" actId="1076"/>
          <ac:spMkLst>
            <pc:docMk/>
            <pc:sldMk cId="2743092888" sldId="615"/>
            <ac:spMk id="8" creationId="{CD37D6C8-393F-42F9-B598-677FB2A3A9BB}"/>
          </ac:spMkLst>
        </pc:spChg>
        <pc:spChg chg="mod">
          <ac:chgData name="Roger Crawfis" userId="cae47c17a1b59b77" providerId="LiveId" clId="{50528E05-FE06-4EBF-B0F5-BDB99D533044}" dt="2021-09-06T13:15:43.353" v="178" actId="1076"/>
          <ac:spMkLst>
            <pc:docMk/>
            <pc:sldMk cId="2743092888" sldId="615"/>
            <ac:spMk id="10" creationId="{891A88F5-38B9-480E-96B4-2A188E8E9A42}"/>
          </ac:spMkLst>
        </pc:spChg>
        <pc:spChg chg="mod">
          <ac:chgData name="Roger Crawfis" userId="cae47c17a1b59b77" providerId="LiveId" clId="{50528E05-FE06-4EBF-B0F5-BDB99D533044}" dt="2021-09-06T13:15:43.353" v="178" actId="1076"/>
          <ac:spMkLst>
            <pc:docMk/>
            <pc:sldMk cId="2743092888" sldId="615"/>
            <ac:spMk id="12" creationId="{4AA9A8D1-B7CC-48CA-94A0-9AE01BE10426}"/>
          </ac:spMkLst>
        </pc:spChg>
        <pc:spChg chg="mod">
          <ac:chgData name="Roger Crawfis" userId="cae47c17a1b59b77" providerId="LiveId" clId="{50528E05-FE06-4EBF-B0F5-BDB99D533044}" dt="2021-09-06T13:14:28.889" v="15" actId="1076"/>
          <ac:spMkLst>
            <pc:docMk/>
            <pc:sldMk cId="2743092888" sldId="615"/>
            <ac:spMk id="14" creationId="{7CBBF2F8-D29B-43AC-8107-A950467D2142}"/>
          </ac:spMkLst>
        </pc:spChg>
        <pc:spChg chg="del mod">
          <ac:chgData name="Roger Crawfis" userId="cae47c17a1b59b77" providerId="LiveId" clId="{50528E05-FE06-4EBF-B0F5-BDB99D533044}" dt="2021-09-06T13:13:41.437" v="8" actId="478"/>
          <ac:spMkLst>
            <pc:docMk/>
            <pc:sldMk cId="2743092888" sldId="615"/>
            <ac:spMk id="16" creationId="{EB3FC3F9-1090-4179-B02A-6B388BF82BD9}"/>
          </ac:spMkLst>
        </pc:spChg>
        <pc:spChg chg="mod">
          <ac:chgData name="Roger Crawfis" userId="cae47c17a1b59b77" providerId="LiveId" clId="{50528E05-FE06-4EBF-B0F5-BDB99D533044}" dt="2021-09-06T13:14:28.889" v="15" actId="1076"/>
          <ac:spMkLst>
            <pc:docMk/>
            <pc:sldMk cId="2743092888" sldId="615"/>
            <ac:spMk id="18" creationId="{BDB8936E-E1A8-4F07-BBC9-2E24B0E4E3C7}"/>
          </ac:spMkLst>
        </pc:spChg>
        <pc:spChg chg="mod">
          <ac:chgData name="Roger Crawfis" userId="cae47c17a1b59b77" providerId="LiveId" clId="{50528E05-FE06-4EBF-B0F5-BDB99D533044}" dt="2021-09-06T13:14:28.889" v="15" actId="1076"/>
          <ac:spMkLst>
            <pc:docMk/>
            <pc:sldMk cId="2743092888" sldId="615"/>
            <ac:spMk id="20" creationId="{FAB1F0EE-DFC9-4C85-8DF4-C0D1494157EC}"/>
          </ac:spMkLst>
        </pc:spChg>
        <pc:spChg chg="mod">
          <ac:chgData name="Roger Crawfis" userId="cae47c17a1b59b77" providerId="LiveId" clId="{50528E05-FE06-4EBF-B0F5-BDB99D533044}" dt="2021-09-06T13:14:28.889" v="15" actId="1076"/>
          <ac:spMkLst>
            <pc:docMk/>
            <pc:sldMk cId="2743092888" sldId="615"/>
            <ac:spMk id="21" creationId="{DBAC1FD5-2D63-4BE9-977B-15A916D1E019}"/>
          </ac:spMkLst>
        </pc:spChg>
        <pc:spChg chg="mod">
          <ac:chgData name="Roger Crawfis" userId="cae47c17a1b59b77" providerId="LiveId" clId="{50528E05-FE06-4EBF-B0F5-BDB99D533044}" dt="2021-09-06T13:14:28.889" v="15" actId="1076"/>
          <ac:spMkLst>
            <pc:docMk/>
            <pc:sldMk cId="2743092888" sldId="615"/>
            <ac:spMk id="23" creationId="{C33A5180-670C-4F3F-A2CD-FB5B2CD89710}"/>
          </ac:spMkLst>
        </pc:spChg>
        <pc:spChg chg="del">
          <ac:chgData name="Roger Crawfis" userId="cae47c17a1b59b77" providerId="LiveId" clId="{50528E05-FE06-4EBF-B0F5-BDB99D533044}" dt="2021-09-06T13:14:06.060" v="12" actId="478"/>
          <ac:spMkLst>
            <pc:docMk/>
            <pc:sldMk cId="2743092888" sldId="615"/>
            <ac:spMk id="24" creationId="{B9F80872-7863-4F55-9551-4DE80BBCA868}"/>
          </ac:spMkLst>
        </pc:spChg>
        <pc:spChg chg="mod">
          <ac:chgData name="Roger Crawfis" userId="cae47c17a1b59b77" providerId="LiveId" clId="{50528E05-FE06-4EBF-B0F5-BDB99D533044}" dt="2021-09-06T13:15:48.796" v="180" actId="1076"/>
          <ac:spMkLst>
            <pc:docMk/>
            <pc:sldMk cId="2743092888" sldId="615"/>
            <ac:spMk id="25" creationId="{8880255E-BE3B-437C-B240-768F3AA467A8}"/>
          </ac:spMkLst>
        </pc:spChg>
      </pc:sldChg>
      <pc:sldChg chg="modSp mod">
        <pc:chgData name="Roger Crawfis" userId="cae47c17a1b59b77" providerId="LiveId" clId="{50528E05-FE06-4EBF-B0F5-BDB99D533044}" dt="2021-09-06T13:24:38.878" v="183" actId="1076"/>
        <pc:sldMkLst>
          <pc:docMk/>
          <pc:sldMk cId="1416265063" sldId="622"/>
        </pc:sldMkLst>
        <pc:spChg chg="mod">
          <ac:chgData name="Roger Crawfis" userId="cae47c17a1b59b77" providerId="LiveId" clId="{50528E05-FE06-4EBF-B0F5-BDB99D533044}" dt="2021-09-06T13:24:34.283" v="182" actId="20577"/>
          <ac:spMkLst>
            <pc:docMk/>
            <pc:sldMk cId="1416265063" sldId="622"/>
            <ac:spMk id="10" creationId="{DE097C31-CE38-46FA-8C37-F5282ABA0A31}"/>
          </ac:spMkLst>
        </pc:spChg>
        <pc:picChg chg="mod">
          <ac:chgData name="Roger Crawfis" userId="cae47c17a1b59b77" providerId="LiveId" clId="{50528E05-FE06-4EBF-B0F5-BDB99D533044}" dt="2021-09-06T13:24:38.878" v="183" actId="1076"/>
          <ac:picMkLst>
            <pc:docMk/>
            <pc:sldMk cId="1416265063" sldId="622"/>
            <ac:picMk id="15364" creationId="{DCA02BF2-8EC7-4737-B005-3EA53B242E07}"/>
          </ac:picMkLst>
        </pc:picChg>
      </pc:sldChg>
    </pc:docChg>
  </pc:docChgLst>
  <pc:docChgLst>
    <pc:chgData name="Roger Crawfis" userId="cae47c17a1b59b77" providerId="LiveId" clId="{A1D13F75-B2C5-44CD-9128-809F3D763E97}"/>
    <pc:docChg chg="undo custSel mod addSld delSld modSld sldOrd">
      <pc:chgData name="Roger Crawfis" userId="cae47c17a1b59b77" providerId="LiveId" clId="{A1D13F75-B2C5-44CD-9128-809F3D763E97}" dt="2020-09-08T13:39:53.062" v="16644"/>
      <pc:docMkLst>
        <pc:docMk/>
      </pc:docMkLst>
      <pc:sldChg chg="delSp modSp mod">
        <pc:chgData name="Roger Crawfis" userId="cae47c17a1b59b77" providerId="LiveId" clId="{A1D13F75-B2C5-44CD-9128-809F3D763E97}" dt="2020-09-01T12:42:34.777" v="16" actId="478"/>
        <pc:sldMkLst>
          <pc:docMk/>
          <pc:sldMk cId="0" sldId="256"/>
        </pc:sldMkLst>
        <pc:spChg chg="del mod">
          <ac:chgData name="Roger Crawfis" userId="cae47c17a1b59b77" providerId="LiveId" clId="{A1D13F75-B2C5-44CD-9128-809F3D763E97}" dt="2020-09-01T12:42:34.777" v="16" actId="478"/>
          <ac:spMkLst>
            <pc:docMk/>
            <pc:sldMk cId="0" sldId="256"/>
            <ac:spMk id="2" creationId="{00000000-0000-0000-0000-000000000000}"/>
          </ac:spMkLst>
        </pc:spChg>
        <pc:spChg chg="mod">
          <ac:chgData name="Roger Crawfis" userId="cae47c17a1b59b77" providerId="LiveId" clId="{A1D13F75-B2C5-44CD-9128-809F3D763E97}" dt="2020-09-01T12:42:24.626" v="13" actId="20577"/>
          <ac:spMkLst>
            <pc:docMk/>
            <pc:sldMk cId="0" sldId="256"/>
            <ac:spMk id="2050" creationId="{00000000-0000-0000-0000-000000000000}"/>
          </ac:spMkLst>
        </pc:spChg>
        <pc:spChg chg="mod">
          <ac:chgData name="Roger Crawfis" userId="cae47c17a1b59b77" providerId="LiveId" clId="{A1D13F75-B2C5-44CD-9128-809F3D763E97}" dt="2020-09-01T12:42:30.521" v="14" actId="20577"/>
          <ac:spMkLst>
            <pc:docMk/>
            <pc:sldMk cId="0" sldId="256"/>
            <ac:spMk id="3075" creationId="{00000000-0000-0000-0000-000000000000}"/>
          </ac:spMkLst>
        </pc:spChg>
      </pc:sldChg>
      <pc:sldChg chg="del">
        <pc:chgData name="Roger Crawfis" userId="cae47c17a1b59b77" providerId="LiveId" clId="{A1D13F75-B2C5-44CD-9128-809F3D763E97}" dt="2020-09-01T12:43:25.506" v="17" actId="2696"/>
        <pc:sldMkLst>
          <pc:docMk/>
          <pc:sldMk cId="4160783940" sldId="261"/>
        </pc:sldMkLst>
      </pc:sldChg>
      <pc:sldChg chg="del">
        <pc:chgData name="Roger Crawfis" userId="cae47c17a1b59b77" providerId="LiveId" clId="{A1D13F75-B2C5-44CD-9128-809F3D763E97}" dt="2020-09-01T12:43:25.506" v="17" actId="2696"/>
        <pc:sldMkLst>
          <pc:docMk/>
          <pc:sldMk cId="1257041566" sldId="262"/>
        </pc:sldMkLst>
      </pc:sldChg>
      <pc:sldChg chg="del">
        <pc:chgData name="Roger Crawfis" userId="cae47c17a1b59b77" providerId="LiveId" clId="{A1D13F75-B2C5-44CD-9128-809F3D763E97}" dt="2020-09-01T12:43:25.506" v="17" actId="2696"/>
        <pc:sldMkLst>
          <pc:docMk/>
          <pc:sldMk cId="2727927172" sldId="263"/>
        </pc:sldMkLst>
      </pc:sldChg>
      <pc:sldChg chg="del">
        <pc:chgData name="Roger Crawfis" userId="cae47c17a1b59b77" providerId="LiveId" clId="{A1D13F75-B2C5-44CD-9128-809F3D763E97}" dt="2020-09-01T12:43:25.506" v="17" actId="2696"/>
        <pc:sldMkLst>
          <pc:docMk/>
          <pc:sldMk cId="2428211417" sldId="264"/>
        </pc:sldMkLst>
      </pc:sldChg>
      <pc:sldChg chg="del">
        <pc:chgData name="Roger Crawfis" userId="cae47c17a1b59b77" providerId="LiveId" clId="{A1D13F75-B2C5-44CD-9128-809F3D763E97}" dt="2020-09-01T12:43:41.612" v="18" actId="2696"/>
        <pc:sldMkLst>
          <pc:docMk/>
          <pc:sldMk cId="2054708351" sldId="265"/>
        </pc:sldMkLst>
      </pc:sldChg>
      <pc:sldChg chg="del">
        <pc:chgData name="Roger Crawfis" userId="cae47c17a1b59b77" providerId="LiveId" clId="{A1D13F75-B2C5-44CD-9128-809F3D763E97}" dt="2020-09-01T12:43:41.612" v="18" actId="2696"/>
        <pc:sldMkLst>
          <pc:docMk/>
          <pc:sldMk cId="233842154" sldId="267"/>
        </pc:sldMkLst>
      </pc:sldChg>
      <pc:sldChg chg="del">
        <pc:chgData name="Roger Crawfis" userId="cae47c17a1b59b77" providerId="LiveId" clId="{A1D13F75-B2C5-44CD-9128-809F3D763E97}" dt="2020-09-01T12:43:41.612" v="18" actId="2696"/>
        <pc:sldMkLst>
          <pc:docMk/>
          <pc:sldMk cId="3626426825" sldId="269"/>
        </pc:sldMkLst>
      </pc:sldChg>
      <pc:sldChg chg="modSp mod modNotesTx">
        <pc:chgData name="Roger Crawfis" userId="cae47c17a1b59b77" providerId="LiveId" clId="{A1D13F75-B2C5-44CD-9128-809F3D763E97}" dt="2020-09-01T12:44:27.569" v="51" actId="20577"/>
        <pc:sldMkLst>
          <pc:docMk/>
          <pc:sldMk cId="1880693781" sldId="271"/>
        </pc:sldMkLst>
        <pc:spChg chg="mod">
          <ac:chgData name="Roger Crawfis" userId="cae47c17a1b59b77" providerId="LiveId" clId="{A1D13F75-B2C5-44CD-9128-809F3D763E97}" dt="2020-09-01T12:43:58.781" v="41" actId="20577"/>
          <ac:spMkLst>
            <pc:docMk/>
            <pc:sldMk cId="1880693781" sldId="271"/>
            <ac:spMk id="2" creationId="{6FB6CE59-5FF0-4949-B9ED-D0619E4848DE}"/>
          </ac:spMkLst>
        </pc:spChg>
        <pc:spChg chg="mod">
          <ac:chgData name="Roger Crawfis" userId="cae47c17a1b59b77" providerId="LiveId" clId="{A1D13F75-B2C5-44CD-9128-809F3D763E97}" dt="2020-09-01T12:44:11.492" v="50" actId="20577"/>
          <ac:spMkLst>
            <pc:docMk/>
            <pc:sldMk cId="1880693781" sldId="271"/>
            <ac:spMk id="3" creationId="{9A55917C-91CB-4DD8-B779-895F7CAD5F6B}"/>
          </ac:spMkLst>
        </pc:spChg>
      </pc:sldChg>
      <pc:sldChg chg="addSp modSp mod modNotesTx">
        <pc:chgData name="Roger Crawfis" userId="cae47c17a1b59b77" providerId="LiveId" clId="{A1D13F75-B2C5-44CD-9128-809F3D763E97}" dt="2020-09-01T12:51:19.058" v="204" actId="1076"/>
        <pc:sldMkLst>
          <pc:docMk/>
          <pc:sldMk cId="2309596643" sldId="275"/>
        </pc:sldMkLst>
        <pc:spChg chg="mod">
          <ac:chgData name="Roger Crawfis" userId="cae47c17a1b59b77" providerId="LiveId" clId="{A1D13F75-B2C5-44CD-9128-809F3D763E97}" dt="2020-09-01T12:45:58.311" v="61"/>
          <ac:spMkLst>
            <pc:docMk/>
            <pc:sldMk cId="2309596643" sldId="275"/>
            <ac:spMk id="2" creationId="{00000000-0000-0000-0000-000000000000}"/>
          </ac:spMkLst>
        </pc:spChg>
        <pc:spChg chg="add mod">
          <ac:chgData name="Roger Crawfis" userId="cae47c17a1b59b77" providerId="LiveId" clId="{A1D13F75-B2C5-44CD-9128-809F3D763E97}" dt="2020-09-01T12:49:39.907" v="140" actId="14100"/>
          <ac:spMkLst>
            <pc:docMk/>
            <pc:sldMk cId="2309596643" sldId="275"/>
            <ac:spMk id="5" creationId="{A6C78499-7909-441E-9E39-85AF2E7AC16D}"/>
          </ac:spMkLst>
        </pc:spChg>
        <pc:spChg chg="add mod">
          <ac:chgData name="Roger Crawfis" userId="cae47c17a1b59b77" providerId="LiveId" clId="{A1D13F75-B2C5-44CD-9128-809F3D763E97}" dt="2020-09-01T12:50:40.285" v="163" actId="1076"/>
          <ac:spMkLst>
            <pc:docMk/>
            <pc:sldMk cId="2309596643" sldId="275"/>
            <ac:spMk id="6" creationId="{BCB719FB-5163-4F69-96EB-C2CB9C563EE9}"/>
          </ac:spMkLst>
        </pc:spChg>
        <pc:spChg chg="add mod">
          <ac:chgData name="Roger Crawfis" userId="cae47c17a1b59b77" providerId="LiveId" clId="{A1D13F75-B2C5-44CD-9128-809F3D763E97}" dt="2020-09-01T12:49:27.540" v="137" actId="20577"/>
          <ac:spMkLst>
            <pc:docMk/>
            <pc:sldMk cId="2309596643" sldId="275"/>
            <ac:spMk id="7" creationId="{407A211F-F77D-4676-90C8-E5010572CD19}"/>
          </ac:spMkLst>
        </pc:spChg>
        <pc:spChg chg="add mod">
          <ac:chgData name="Roger Crawfis" userId="cae47c17a1b59b77" providerId="LiveId" clId="{A1D13F75-B2C5-44CD-9128-809F3D763E97}" dt="2020-09-01T12:49:30.917" v="139" actId="20577"/>
          <ac:spMkLst>
            <pc:docMk/>
            <pc:sldMk cId="2309596643" sldId="275"/>
            <ac:spMk id="8" creationId="{91B24CD4-46D3-45EC-9B49-1ECCCE2754CE}"/>
          </ac:spMkLst>
        </pc:spChg>
        <pc:spChg chg="add mod">
          <ac:chgData name="Roger Crawfis" userId="cae47c17a1b59b77" providerId="LiveId" clId="{A1D13F75-B2C5-44CD-9128-809F3D763E97}" dt="2020-09-01T12:50:00.490" v="147" actId="20577"/>
          <ac:spMkLst>
            <pc:docMk/>
            <pc:sldMk cId="2309596643" sldId="275"/>
            <ac:spMk id="9" creationId="{CEDC4817-4747-452F-B796-08904D3B6BA0}"/>
          </ac:spMkLst>
        </pc:spChg>
        <pc:spChg chg="add mod">
          <ac:chgData name="Roger Crawfis" userId="cae47c17a1b59b77" providerId="LiveId" clId="{A1D13F75-B2C5-44CD-9128-809F3D763E97}" dt="2020-09-01T12:50:34.152" v="162" actId="1076"/>
          <ac:spMkLst>
            <pc:docMk/>
            <pc:sldMk cId="2309596643" sldId="275"/>
            <ac:spMk id="10" creationId="{87BB69BC-0515-4D4C-ADEF-C1B360B8EAC8}"/>
          </ac:spMkLst>
        </pc:spChg>
        <pc:spChg chg="add mod">
          <ac:chgData name="Roger Crawfis" userId="cae47c17a1b59b77" providerId="LiveId" clId="{A1D13F75-B2C5-44CD-9128-809F3D763E97}" dt="2020-09-01T12:51:19.058" v="204" actId="1076"/>
          <ac:spMkLst>
            <pc:docMk/>
            <pc:sldMk cId="2309596643" sldId="275"/>
            <ac:spMk id="12" creationId="{E484D07A-AE28-4F8F-8AB7-3B4662F86725}"/>
          </ac:spMkLst>
        </pc:spChg>
      </pc:sldChg>
      <pc:sldChg chg="modSp mod modNotesTx">
        <pc:chgData name="Roger Crawfis" userId="cae47c17a1b59b77" providerId="LiveId" clId="{A1D13F75-B2C5-44CD-9128-809F3D763E97}" dt="2020-09-01T12:47:13.554" v="93" actId="20577"/>
        <pc:sldMkLst>
          <pc:docMk/>
          <pc:sldMk cId="1249512710" sldId="285"/>
        </pc:sldMkLst>
        <pc:spChg chg="mod">
          <ac:chgData name="Roger Crawfis" userId="cae47c17a1b59b77" providerId="LiveId" clId="{A1D13F75-B2C5-44CD-9128-809F3D763E97}" dt="2020-09-01T12:46:09.133" v="64"/>
          <ac:spMkLst>
            <pc:docMk/>
            <pc:sldMk cId="1249512710" sldId="285"/>
            <ac:spMk id="2" creationId="{00000000-0000-0000-0000-000000000000}"/>
          </ac:spMkLst>
        </pc:spChg>
        <pc:spChg chg="mod">
          <ac:chgData name="Roger Crawfis" userId="cae47c17a1b59b77" providerId="LiveId" clId="{A1D13F75-B2C5-44CD-9128-809F3D763E97}" dt="2020-09-01T12:47:13.554" v="93" actId="20577"/>
          <ac:spMkLst>
            <pc:docMk/>
            <pc:sldMk cId="1249512710" sldId="285"/>
            <ac:spMk id="60" creationId="{C2949552-89C6-4CE2-B2A0-39BB95DDF18A}"/>
          </ac:spMkLst>
        </pc:spChg>
        <pc:picChg chg="mod">
          <ac:chgData name="Roger Crawfis" userId="cae47c17a1b59b77" providerId="LiveId" clId="{A1D13F75-B2C5-44CD-9128-809F3D763E97}" dt="2020-09-01T12:46:28.051" v="67" actId="14100"/>
          <ac:picMkLst>
            <pc:docMk/>
            <pc:sldMk cId="1249512710" sldId="285"/>
            <ac:picMk id="6" creationId="{AB2294F0-A318-45D4-B8BA-FC0EE1CB1853}"/>
          </ac:picMkLst>
        </pc:picChg>
      </pc:sldChg>
      <pc:sldChg chg="modSp mod modNotesTx">
        <pc:chgData name="Roger Crawfis" userId="cae47c17a1b59b77" providerId="LiveId" clId="{A1D13F75-B2C5-44CD-9128-809F3D763E97}" dt="2020-09-01T12:53:07.867" v="283"/>
        <pc:sldMkLst>
          <pc:docMk/>
          <pc:sldMk cId="48123324" sldId="286"/>
        </pc:sldMkLst>
        <pc:spChg chg="mod">
          <ac:chgData name="Roger Crawfis" userId="cae47c17a1b59b77" providerId="LiveId" clId="{A1D13F75-B2C5-44CD-9128-809F3D763E97}" dt="2020-09-01T12:53:07.867" v="283"/>
          <ac:spMkLst>
            <pc:docMk/>
            <pc:sldMk cId="48123324" sldId="286"/>
            <ac:spMk id="2" creationId="{00000000-0000-0000-0000-000000000000}"/>
          </ac:spMkLst>
        </pc:spChg>
        <pc:spChg chg="mod">
          <ac:chgData name="Roger Crawfis" userId="cae47c17a1b59b77" providerId="LiveId" clId="{A1D13F75-B2C5-44CD-9128-809F3D763E97}" dt="2020-09-01T12:52:12.948" v="248" actId="20577"/>
          <ac:spMkLst>
            <pc:docMk/>
            <pc:sldMk cId="48123324" sldId="286"/>
            <ac:spMk id="60" creationId="{C2949552-89C6-4CE2-B2A0-39BB95DDF18A}"/>
          </ac:spMkLst>
        </pc:spChg>
        <pc:picChg chg="mod">
          <ac:chgData name="Roger Crawfis" userId="cae47c17a1b59b77" providerId="LiveId" clId="{A1D13F75-B2C5-44CD-9128-809F3D763E97}" dt="2020-09-01T12:51:27.945" v="205" actId="14100"/>
          <ac:picMkLst>
            <pc:docMk/>
            <pc:sldMk cId="48123324" sldId="286"/>
            <ac:picMk id="6" creationId="{898B03F2-0D6B-4CE1-93ED-1EA3E6494F24}"/>
          </ac:picMkLst>
        </pc:picChg>
      </pc:sldChg>
      <pc:sldChg chg="modSp mod modNotesTx">
        <pc:chgData name="Roger Crawfis" userId="cae47c17a1b59b77" providerId="LiveId" clId="{A1D13F75-B2C5-44CD-9128-809F3D763E97}" dt="2020-09-01T12:53:10.740" v="284"/>
        <pc:sldMkLst>
          <pc:docMk/>
          <pc:sldMk cId="184426485" sldId="287"/>
        </pc:sldMkLst>
        <pc:spChg chg="mod">
          <ac:chgData name="Roger Crawfis" userId="cae47c17a1b59b77" providerId="LiveId" clId="{A1D13F75-B2C5-44CD-9128-809F3D763E97}" dt="2020-09-01T12:53:10.740" v="284"/>
          <ac:spMkLst>
            <pc:docMk/>
            <pc:sldMk cId="184426485" sldId="287"/>
            <ac:spMk id="2" creationId="{00000000-0000-0000-0000-000000000000}"/>
          </ac:spMkLst>
        </pc:spChg>
        <pc:spChg chg="mod">
          <ac:chgData name="Roger Crawfis" userId="cae47c17a1b59b77" providerId="LiveId" clId="{A1D13F75-B2C5-44CD-9128-809F3D763E97}" dt="2020-09-01T12:52:39.187" v="275" actId="20577"/>
          <ac:spMkLst>
            <pc:docMk/>
            <pc:sldMk cId="184426485" sldId="287"/>
            <ac:spMk id="60" creationId="{C2949552-89C6-4CE2-B2A0-39BB95DDF18A}"/>
          </ac:spMkLst>
        </pc:spChg>
      </pc:sldChg>
      <pc:sldChg chg="modSp mod modNotesTx">
        <pc:chgData name="Roger Crawfis" userId="cae47c17a1b59b77" providerId="LiveId" clId="{A1D13F75-B2C5-44CD-9128-809F3D763E97}" dt="2020-09-01T12:53:16.954" v="286" actId="20577"/>
        <pc:sldMkLst>
          <pc:docMk/>
          <pc:sldMk cId="3628524421" sldId="288"/>
        </pc:sldMkLst>
        <pc:spChg chg="mod">
          <ac:chgData name="Roger Crawfis" userId="cae47c17a1b59b77" providerId="LiveId" clId="{A1D13F75-B2C5-44CD-9128-809F3D763E97}" dt="2020-09-01T12:53:13.997" v="285"/>
          <ac:spMkLst>
            <pc:docMk/>
            <pc:sldMk cId="3628524421" sldId="288"/>
            <ac:spMk id="2" creationId="{00000000-0000-0000-0000-000000000000}"/>
          </ac:spMkLst>
        </pc:spChg>
        <pc:spChg chg="mod">
          <ac:chgData name="Roger Crawfis" userId="cae47c17a1b59b77" providerId="LiveId" clId="{A1D13F75-B2C5-44CD-9128-809F3D763E97}" dt="2020-09-01T12:52:56.775" v="282" actId="20577"/>
          <ac:spMkLst>
            <pc:docMk/>
            <pc:sldMk cId="3628524421" sldId="288"/>
            <ac:spMk id="60" creationId="{C2949552-89C6-4CE2-B2A0-39BB95DDF18A}"/>
          </ac:spMkLst>
        </pc:spChg>
      </pc:sldChg>
      <pc:sldChg chg="modSp mod">
        <pc:chgData name="Roger Crawfis" userId="cae47c17a1b59b77" providerId="LiveId" clId="{A1D13F75-B2C5-44CD-9128-809F3D763E97}" dt="2020-09-01T12:53:51.880" v="322" actId="20577"/>
        <pc:sldMkLst>
          <pc:docMk/>
          <pc:sldMk cId="958027980" sldId="289"/>
        </pc:sldMkLst>
        <pc:spChg chg="mod">
          <ac:chgData name="Roger Crawfis" userId="cae47c17a1b59b77" providerId="LiveId" clId="{A1D13F75-B2C5-44CD-9128-809F3D763E97}" dt="2020-09-01T12:53:22.513" v="287"/>
          <ac:spMkLst>
            <pc:docMk/>
            <pc:sldMk cId="958027980" sldId="289"/>
            <ac:spMk id="2" creationId="{00000000-0000-0000-0000-000000000000}"/>
          </ac:spMkLst>
        </pc:spChg>
        <pc:spChg chg="mod">
          <ac:chgData name="Roger Crawfis" userId="cae47c17a1b59b77" providerId="LiveId" clId="{A1D13F75-B2C5-44CD-9128-809F3D763E97}" dt="2020-09-01T12:53:51.880" v="322" actId="20577"/>
          <ac:spMkLst>
            <pc:docMk/>
            <pc:sldMk cId="958027980" sldId="289"/>
            <ac:spMk id="60" creationId="{C2949552-89C6-4CE2-B2A0-39BB95DDF18A}"/>
          </ac:spMkLst>
        </pc:spChg>
      </pc:sldChg>
      <pc:sldChg chg="modSp mod modAnim">
        <pc:chgData name="Roger Crawfis" userId="cae47c17a1b59b77" providerId="LiveId" clId="{A1D13F75-B2C5-44CD-9128-809F3D763E97}" dt="2020-09-03T13:49:15.179" v="14626" actId="1076"/>
        <pc:sldMkLst>
          <pc:docMk/>
          <pc:sldMk cId="3681039438" sldId="300"/>
        </pc:sldMkLst>
        <pc:spChg chg="mod">
          <ac:chgData name="Roger Crawfis" userId="cae47c17a1b59b77" providerId="LiveId" clId="{A1D13F75-B2C5-44CD-9128-809F3D763E97}" dt="2020-09-03T13:49:07.444" v="14625" actId="20577"/>
          <ac:spMkLst>
            <pc:docMk/>
            <pc:sldMk cId="3681039438" sldId="300"/>
            <ac:spMk id="3" creationId="{5648B1ED-2E73-48A3-9AED-1B94193A5E70}"/>
          </ac:spMkLst>
        </pc:spChg>
        <pc:spChg chg="mod">
          <ac:chgData name="Roger Crawfis" userId="cae47c17a1b59b77" providerId="LiveId" clId="{A1D13F75-B2C5-44CD-9128-809F3D763E97}" dt="2020-09-03T13:49:15.179" v="14626" actId="1076"/>
          <ac:spMkLst>
            <pc:docMk/>
            <pc:sldMk cId="3681039438" sldId="300"/>
            <ac:spMk id="5" creationId="{61F1D70E-ACE4-4618-BC67-9F4105AA4D92}"/>
          </ac:spMkLst>
        </pc:spChg>
      </pc:sldChg>
      <pc:sldChg chg="delSp modSp mod ord">
        <pc:chgData name="Roger Crawfis" userId="cae47c17a1b59b77" providerId="LiveId" clId="{A1D13F75-B2C5-44CD-9128-809F3D763E97}" dt="2020-09-01T13:02:10.691" v="856" actId="20577"/>
        <pc:sldMkLst>
          <pc:docMk/>
          <pc:sldMk cId="3578414760" sldId="301"/>
        </pc:sldMkLst>
        <pc:spChg chg="mod">
          <ac:chgData name="Roger Crawfis" userId="cae47c17a1b59b77" providerId="LiveId" clId="{A1D13F75-B2C5-44CD-9128-809F3D763E97}" dt="2020-09-01T13:02:10.691" v="856" actId="20577"/>
          <ac:spMkLst>
            <pc:docMk/>
            <pc:sldMk cId="3578414760" sldId="301"/>
            <ac:spMk id="3" creationId="{9365AB51-4413-47E0-969E-786EF55EEB0E}"/>
          </ac:spMkLst>
        </pc:spChg>
        <pc:spChg chg="del">
          <ac:chgData name="Roger Crawfis" userId="cae47c17a1b59b77" providerId="LiveId" clId="{A1D13F75-B2C5-44CD-9128-809F3D763E97}" dt="2020-09-01T13:01:00.773" v="799" actId="478"/>
          <ac:spMkLst>
            <pc:docMk/>
            <pc:sldMk cId="3578414760" sldId="301"/>
            <ac:spMk id="4" creationId="{945EC5D2-E0CB-4881-B6FF-9AB70B774836}"/>
          </ac:spMkLst>
        </pc:spChg>
      </pc:sldChg>
      <pc:sldChg chg="modSp del mod">
        <pc:chgData name="Roger Crawfis" userId="cae47c17a1b59b77" providerId="LiveId" clId="{A1D13F75-B2C5-44CD-9128-809F3D763E97}" dt="2020-09-03T10:48:47.216" v="12505" actId="2696"/>
        <pc:sldMkLst>
          <pc:docMk/>
          <pc:sldMk cId="1574808460" sldId="304"/>
        </pc:sldMkLst>
        <pc:spChg chg="mod">
          <ac:chgData name="Roger Crawfis" userId="cae47c17a1b59b77" providerId="LiveId" clId="{A1D13F75-B2C5-44CD-9128-809F3D763E97}" dt="2020-09-02T18:44:22.361" v="10142" actId="255"/>
          <ac:spMkLst>
            <pc:docMk/>
            <pc:sldMk cId="1574808460" sldId="304"/>
            <ac:spMk id="2" creationId="{8F08C9C1-9F33-420F-8342-1F8586F91F2E}"/>
          </ac:spMkLst>
        </pc:spChg>
      </pc:sldChg>
      <pc:sldChg chg="modSp del mod">
        <pc:chgData name="Roger Crawfis" userId="cae47c17a1b59b77" providerId="LiveId" clId="{A1D13F75-B2C5-44CD-9128-809F3D763E97}" dt="2020-09-03T13:50:33.098" v="14629" actId="2696"/>
        <pc:sldMkLst>
          <pc:docMk/>
          <pc:sldMk cId="3781200446" sldId="308"/>
        </pc:sldMkLst>
        <pc:spChg chg="mod">
          <ac:chgData name="Roger Crawfis" userId="cae47c17a1b59b77" providerId="LiveId" clId="{A1D13F75-B2C5-44CD-9128-809F3D763E97}" dt="2020-09-03T10:49:05.954" v="12506" actId="20577"/>
          <ac:spMkLst>
            <pc:docMk/>
            <pc:sldMk cId="3781200446" sldId="308"/>
            <ac:spMk id="2" creationId="{8F08C9C1-9F33-420F-8342-1F8586F91F2E}"/>
          </ac:spMkLst>
        </pc:spChg>
        <pc:spChg chg="mod">
          <ac:chgData name="Roger Crawfis" userId="cae47c17a1b59b77" providerId="LiveId" clId="{A1D13F75-B2C5-44CD-9128-809F3D763E97}" dt="2020-09-03T10:49:10.005" v="12507" actId="20577"/>
          <ac:spMkLst>
            <pc:docMk/>
            <pc:sldMk cId="3781200446" sldId="308"/>
            <ac:spMk id="3" creationId="{30A58046-BF0C-4BB9-9CC9-B2BE726C4477}"/>
          </ac:spMkLst>
        </pc:spChg>
        <pc:spChg chg="mod">
          <ac:chgData name="Roger Crawfis" userId="cae47c17a1b59b77" providerId="LiveId" clId="{A1D13F75-B2C5-44CD-9128-809F3D763E97}" dt="2020-09-03T10:50:04.345" v="12512" actId="13822"/>
          <ac:spMkLst>
            <pc:docMk/>
            <pc:sldMk cId="3781200446" sldId="308"/>
            <ac:spMk id="11" creationId="{18B8C3E7-A97D-4FCE-A7C8-F5741D9EE78E}"/>
          </ac:spMkLst>
        </pc:spChg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3472275430" sldId="309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1712126283" sldId="369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502935071" sldId="370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2251103621" sldId="371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1421703888" sldId="372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2332882516" sldId="379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1922904887" sldId="402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1858917813" sldId="474"/>
        </pc:sldMkLst>
      </pc:sldChg>
      <pc:sldChg chg="del">
        <pc:chgData name="Roger Crawfis" userId="cae47c17a1b59b77" providerId="LiveId" clId="{A1D13F75-B2C5-44CD-9128-809F3D763E97}" dt="2020-09-03T10:53:20.648" v="12513" actId="2696"/>
        <pc:sldMkLst>
          <pc:docMk/>
          <pc:sldMk cId="1908171673" sldId="475"/>
        </pc:sldMkLst>
      </pc:sldChg>
      <pc:sldChg chg="modSp del mod ord">
        <pc:chgData name="Roger Crawfis" userId="cae47c17a1b59b77" providerId="LiveId" clId="{A1D13F75-B2C5-44CD-9128-809F3D763E97}" dt="2020-09-03T13:50:33.098" v="14629" actId="2696"/>
        <pc:sldMkLst>
          <pc:docMk/>
          <pc:sldMk cId="2325329949" sldId="488"/>
        </pc:sldMkLst>
        <pc:spChg chg="mod">
          <ac:chgData name="Roger Crawfis" userId="cae47c17a1b59b77" providerId="LiveId" clId="{A1D13F75-B2C5-44CD-9128-809F3D763E97}" dt="2020-09-03T10:48:26.581" v="12502" actId="20577"/>
          <ac:spMkLst>
            <pc:docMk/>
            <pc:sldMk cId="2325329949" sldId="488"/>
            <ac:spMk id="2" creationId="{65F1FC20-6228-425F-92F3-DF57E7CAE412}"/>
          </ac:spMkLst>
        </pc:spChg>
        <pc:spChg chg="mod">
          <ac:chgData name="Roger Crawfis" userId="cae47c17a1b59b77" providerId="LiveId" clId="{A1D13F75-B2C5-44CD-9128-809F3D763E97}" dt="2020-09-03T10:48:39.822" v="12504"/>
          <ac:spMkLst>
            <pc:docMk/>
            <pc:sldMk cId="2325329949" sldId="488"/>
            <ac:spMk id="3" creationId="{9365AB51-4413-47E0-969E-786EF55EEB0E}"/>
          </ac:spMkLst>
        </pc:spChg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1546948311" sldId="493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1657768340" sldId="494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2596058768" sldId="495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300524265" sldId="496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2041301686" sldId="497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1568721587" sldId="508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2771131400" sldId="515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2560228072" sldId="517"/>
        </pc:sldMkLst>
      </pc:sldChg>
      <pc:sldChg chg="addSp modSp mod ord modAnim">
        <pc:chgData name="Roger Crawfis" userId="cae47c17a1b59b77" providerId="LiveId" clId="{A1D13F75-B2C5-44CD-9128-809F3D763E97}" dt="2020-09-03T13:56:35.421" v="14783" actId="20577"/>
        <pc:sldMkLst>
          <pc:docMk/>
          <pc:sldMk cId="673335688" sldId="519"/>
        </pc:sldMkLst>
        <pc:spChg chg="mod">
          <ac:chgData name="Roger Crawfis" userId="cae47c17a1b59b77" providerId="LiveId" clId="{A1D13F75-B2C5-44CD-9128-809F3D763E97}" dt="2020-09-03T13:56:35.421" v="14783" actId="20577"/>
          <ac:spMkLst>
            <pc:docMk/>
            <pc:sldMk cId="673335688" sldId="519"/>
            <ac:spMk id="2" creationId="{1CE9AE4E-1234-4300-AE1E-2D691D65065B}"/>
          </ac:spMkLst>
        </pc:spChg>
        <pc:spChg chg="mod">
          <ac:chgData name="Roger Crawfis" userId="cae47c17a1b59b77" providerId="LiveId" clId="{A1D13F75-B2C5-44CD-9128-809F3D763E97}" dt="2020-09-03T13:54:00.637" v="14662" actId="20577"/>
          <ac:spMkLst>
            <pc:docMk/>
            <pc:sldMk cId="673335688" sldId="519"/>
            <ac:spMk id="3" creationId="{A0E49145-BC69-4A16-8152-A0113D460684}"/>
          </ac:spMkLst>
        </pc:spChg>
        <pc:spChg chg="add mod">
          <ac:chgData name="Roger Crawfis" userId="cae47c17a1b59b77" providerId="LiveId" clId="{A1D13F75-B2C5-44CD-9128-809F3D763E97}" dt="2020-09-03T13:54:56.809" v="14740" actId="14100"/>
          <ac:spMkLst>
            <pc:docMk/>
            <pc:sldMk cId="673335688" sldId="519"/>
            <ac:spMk id="9" creationId="{3BF8BFF7-A088-4619-B269-B96794C55445}"/>
          </ac:spMkLst>
        </pc:spChg>
      </pc:sldChg>
      <pc:sldChg chg="modSp mod ord">
        <pc:chgData name="Roger Crawfis" userId="cae47c17a1b59b77" providerId="LiveId" clId="{A1D13F75-B2C5-44CD-9128-809F3D763E97}" dt="2020-09-03T13:56:22.678" v="14773"/>
        <pc:sldMkLst>
          <pc:docMk/>
          <pc:sldMk cId="2738057378" sldId="520"/>
        </pc:sldMkLst>
        <pc:spChg chg="mod">
          <ac:chgData name="Roger Crawfis" userId="cae47c17a1b59b77" providerId="LiveId" clId="{A1D13F75-B2C5-44CD-9128-809F3D763E97}" dt="2020-09-03T13:55:42.663" v="14770" actId="20577"/>
          <ac:spMkLst>
            <pc:docMk/>
            <pc:sldMk cId="2738057378" sldId="520"/>
            <ac:spMk id="2" creationId="{1CE9AE4E-1234-4300-AE1E-2D691D65065B}"/>
          </ac:spMkLst>
        </pc:spChg>
        <pc:spChg chg="mod">
          <ac:chgData name="Roger Crawfis" userId="cae47c17a1b59b77" providerId="LiveId" clId="{A1D13F75-B2C5-44CD-9128-809F3D763E97}" dt="2020-09-03T13:55:33.704" v="14753" actId="20577"/>
          <ac:spMkLst>
            <pc:docMk/>
            <pc:sldMk cId="2738057378" sldId="520"/>
            <ac:spMk id="3" creationId="{A0E49145-BC69-4A16-8152-A0113D460684}"/>
          </ac:spMkLst>
        </pc:spChg>
      </pc:sldChg>
      <pc:sldChg chg="del ord">
        <pc:chgData name="Roger Crawfis" userId="cae47c17a1b59b77" providerId="LiveId" clId="{A1D13F75-B2C5-44CD-9128-809F3D763E97}" dt="2020-09-03T13:56:03.097" v="14771" actId="2696"/>
        <pc:sldMkLst>
          <pc:docMk/>
          <pc:sldMk cId="2561081987" sldId="521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3176820350" sldId="522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976051540" sldId="523"/>
        </pc:sldMkLst>
      </pc:sldChg>
      <pc:sldChg chg="modSp mod modNotesTx">
        <pc:chgData name="Roger Crawfis" userId="cae47c17a1b59b77" providerId="LiveId" clId="{A1D13F75-B2C5-44CD-9128-809F3D763E97}" dt="2020-09-01T12:45:18.722" v="56" actId="20577"/>
        <pc:sldMkLst>
          <pc:docMk/>
          <pc:sldMk cId="4225710197" sldId="524"/>
        </pc:sldMkLst>
        <pc:spChg chg="mod">
          <ac:chgData name="Roger Crawfis" userId="cae47c17a1b59b77" providerId="LiveId" clId="{A1D13F75-B2C5-44CD-9128-809F3D763E97}" dt="2020-09-01T12:45:15.363" v="55"/>
          <ac:spMkLst>
            <pc:docMk/>
            <pc:sldMk cId="4225710197" sldId="524"/>
            <ac:spMk id="2" creationId="{00000000-0000-0000-0000-000000000000}"/>
          </ac:spMkLst>
        </pc:spChg>
      </pc:sldChg>
      <pc:sldChg chg="modSp mod">
        <pc:chgData name="Roger Crawfis" userId="cae47c17a1b59b77" providerId="LiveId" clId="{A1D13F75-B2C5-44CD-9128-809F3D763E97}" dt="2020-09-01T12:45:30.842" v="58" actId="20577"/>
        <pc:sldMkLst>
          <pc:docMk/>
          <pc:sldMk cId="837475834" sldId="525"/>
        </pc:sldMkLst>
        <pc:spChg chg="mod">
          <ac:chgData name="Roger Crawfis" userId="cae47c17a1b59b77" providerId="LiveId" clId="{A1D13F75-B2C5-44CD-9128-809F3D763E97}" dt="2020-09-01T12:45:30.842" v="58" actId="20577"/>
          <ac:spMkLst>
            <pc:docMk/>
            <pc:sldMk cId="837475834" sldId="525"/>
            <ac:spMk id="2" creationId="{00000000-0000-0000-0000-000000000000}"/>
          </ac:spMkLst>
        </pc:spChg>
      </pc:sldChg>
      <pc:sldChg chg="modSp mod modNotesTx">
        <pc:chgData name="Roger Crawfis" userId="cae47c17a1b59b77" providerId="LiveId" clId="{A1D13F75-B2C5-44CD-9128-809F3D763E97}" dt="2020-09-01T12:45:52.287" v="60" actId="20577"/>
        <pc:sldMkLst>
          <pc:docMk/>
          <pc:sldMk cId="622392323" sldId="526"/>
        </pc:sldMkLst>
        <pc:spChg chg="mod">
          <ac:chgData name="Roger Crawfis" userId="cae47c17a1b59b77" providerId="LiveId" clId="{A1D13F75-B2C5-44CD-9128-809F3D763E97}" dt="2020-09-01T12:45:49.780" v="59"/>
          <ac:spMkLst>
            <pc:docMk/>
            <pc:sldMk cId="622392323" sldId="526"/>
            <ac:spMk id="2" creationId="{00000000-0000-0000-0000-000000000000}"/>
          </ac:spMkLst>
        </pc:spChg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2705081089" sldId="527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2197578836" sldId="529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1802392802" sldId="530"/>
        </pc:sldMkLst>
      </pc:sldChg>
      <pc:sldChg chg="del ord">
        <pc:chgData name="Roger Crawfis" userId="cae47c17a1b59b77" providerId="LiveId" clId="{A1D13F75-B2C5-44CD-9128-809F3D763E97}" dt="2020-09-03T13:53:21.516" v="14636" actId="2696"/>
        <pc:sldMkLst>
          <pc:docMk/>
          <pc:sldMk cId="4165148564" sldId="531"/>
        </pc:sldMkLst>
      </pc:sldChg>
      <pc:sldChg chg="modSp mod">
        <pc:chgData name="Roger Crawfis" userId="cae47c17a1b59b77" providerId="LiveId" clId="{A1D13F75-B2C5-44CD-9128-809F3D763E97}" dt="2020-09-01T12:45:11.996" v="54"/>
        <pc:sldMkLst>
          <pc:docMk/>
          <pc:sldMk cId="3861511279" sldId="532"/>
        </pc:sldMkLst>
        <pc:spChg chg="mod">
          <ac:chgData name="Roger Crawfis" userId="cae47c17a1b59b77" providerId="LiveId" clId="{A1D13F75-B2C5-44CD-9128-809F3D763E97}" dt="2020-09-01T12:45:11.996" v="54"/>
          <ac:spMkLst>
            <pc:docMk/>
            <pc:sldMk cId="3861511279" sldId="532"/>
            <ac:spMk id="2" creationId="{6FB6CE59-5FF0-4949-B9ED-D0619E4848DE}"/>
          </ac:spMkLst>
        </pc:spChg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2862398208" sldId="534"/>
        </pc:sldMkLst>
      </pc:sldChg>
      <pc:sldChg chg="del">
        <pc:chgData name="Roger Crawfis" userId="cae47c17a1b59b77" providerId="LiveId" clId="{A1D13F75-B2C5-44CD-9128-809F3D763E97}" dt="2020-09-03T13:50:33.098" v="14629" actId="2696"/>
        <pc:sldMkLst>
          <pc:docMk/>
          <pc:sldMk cId="3179204955" sldId="535"/>
        </pc:sldMkLst>
      </pc:sldChg>
      <pc:sldChg chg="del ord">
        <pc:chgData name="Roger Crawfis" userId="cae47c17a1b59b77" providerId="LiveId" clId="{A1D13F75-B2C5-44CD-9128-809F3D763E97}" dt="2020-09-03T13:53:21.516" v="14636" actId="2696"/>
        <pc:sldMkLst>
          <pc:docMk/>
          <pc:sldMk cId="2002678769" sldId="538"/>
        </pc:sldMkLst>
      </pc:sldChg>
      <pc:sldChg chg="del ord">
        <pc:chgData name="Roger Crawfis" userId="cae47c17a1b59b77" providerId="LiveId" clId="{A1D13F75-B2C5-44CD-9128-809F3D763E97}" dt="2020-09-03T13:53:21.516" v="14636" actId="2696"/>
        <pc:sldMkLst>
          <pc:docMk/>
          <pc:sldMk cId="1641922659" sldId="539"/>
        </pc:sldMkLst>
      </pc:sldChg>
      <pc:sldChg chg="del ord">
        <pc:chgData name="Roger Crawfis" userId="cae47c17a1b59b77" providerId="LiveId" clId="{A1D13F75-B2C5-44CD-9128-809F3D763E97}" dt="2020-09-03T13:53:21.516" v="14636" actId="2696"/>
        <pc:sldMkLst>
          <pc:docMk/>
          <pc:sldMk cId="3831631333" sldId="540"/>
        </pc:sldMkLst>
      </pc:sldChg>
      <pc:sldChg chg="modSp new mod">
        <pc:chgData name="Roger Crawfis" userId="cae47c17a1b59b77" providerId="LiveId" clId="{A1D13F75-B2C5-44CD-9128-809F3D763E97}" dt="2020-09-01T12:57:12.831" v="517" actId="20577"/>
        <pc:sldMkLst>
          <pc:docMk/>
          <pc:sldMk cId="2821804033" sldId="541"/>
        </pc:sldMkLst>
        <pc:spChg chg="mod">
          <ac:chgData name="Roger Crawfis" userId="cae47c17a1b59b77" providerId="LiveId" clId="{A1D13F75-B2C5-44CD-9128-809F3D763E97}" dt="2020-09-01T12:56:12.199" v="356" actId="20577"/>
          <ac:spMkLst>
            <pc:docMk/>
            <pc:sldMk cId="2821804033" sldId="541"/>
            <ac:spMk id="2" creationId="{66441E37-0435-48F2-A54C-CA31EAB4A57A}"/>
          </ac:spMkLst>
        </pc:spChg>
        <pc:spChg chg="mod">
          <ac:chgData name="Roger Crawfis" userId="cae47c17a1b59b77" providerId="LiveId" clId="{A1D13F75-B2C5-44CD-9128-809F3D763E97}" dt="2020-09-01T12:57:12.831" v="517" actId="20577"/>
          <ac:spMkLst>
            <pc:docMk/>
            <pc:sldMk cId="2821804033" sldId="541"/>
            <ac:spMk id="3" creationId="{EDB1C9C8-A8F9-4F4B-9F7B-B4E7289B96A2}"/>
          </ac:spMkLst>
        </pc:spChg>
      </pc:sldChg>
      <pc:sldChg chg="del modNotesTx">
        <pc:chgData name="Roger Crawfis" userId="cae47c17a1b59b77" providerId="LiveId" clId="{A1D13F75-B2C5-44CD-9128-809F3D763E97}" dt="2020-09-01T12:44:40.374" v="53" actId="2696"/>
        <pc:sldMkLst>
          <pc:docMk/>
          <pc:sldMk cId="3197562095" sldId="541"/>
        </pc:sldMkLst>
      </pc:sldChg>
      <pc:sldChg chg="modSp new mod">
        <pc:chgData name="Roger Crawfis" userId="cae47c17a1b59b77" providerId="LiveId" clId="{A1D13F75-B2C5-44CD-9128-809F3D763E97}" dt="2020-09-01T12:59:57.300" v="791" actId="20577"/>
        <pc:sldMkLst>
          <pc:docMk/>
          <pc:sldMk cId="3815464754" sldId="542"/>
        </pc:sldMkLst>
        <pc:spChg chg="mod">
          <ac:chgData name="Roger Crawfis" userId="cae47c17a1b59b77" providerId="LiveId" clId="{A1D13F75-B2C5-44CD-9128-809F3D763E97}" dt="2020-09-01T12:57:39.490" v="541" actId="20577"/>
          <ac:spMkLst>
            <pc:docMk/>
            <pc:sldMk cId="3815464754" sldId="542"/>
            <ac:spMk id="2" creationId="{C4F7AFC3-E220-4572-899F-538CE9FFF30A}"/>
          </ac:spMkLst>
        </pc:spChg>
        <pc:spChg chg="mod">
          <ac:chgData name="Roger Crawfis" userId="cae47c17a1b59b77" providerId="LiveId" clId="{A1D13F75-B2C5-44CD-9128-809F3D763E97}" dt="2020-09-01T12:59:57.300" v="791" actId="20577"/>
          <ac:spMkLst>
            <pc:docMk/>
            <pc:sldMk cId="3815464754" sldId="542"/>
            <ac:spMk id="3" creationId="{E89690E4-13EF-4CE9-969B-315E022BBC2D}"/>
          </ac:spMkLst>
        </pc:spChg>
      </pc:sldChg>
      <pc:sldChg chg="addSp modSp new mod">
        <pc:chgData name="Roger Crawfis" userId="cae47c17a1b59b77" providerId="LiveId" clId="{A1D13F75-B2C5-44CD-9128-809F3D763E97}" dt="2020-09-01T13:11:43.896" v="1385" actId="20577"/>
        <pc:sldMkLst>
          <pc:docMk/>
          <pc:sldMk cId="3246623766" sldId="543"/>
        </pc:sldMkLst>
        <pc:spChg chg="mod">
          <ac:chgData name="Roger Crawfis" userId="cae47c17a1b59b77" providerId="LiveId" clId="{A1D13F75-B2C5-44CD-9128-809F3D763E97}" dt="2020-09-01T13:02:59.905" v="885" actId="404"/>
          <ac:spMkLst>
            <pc:docMk/>
            <pc:sldMk cId="3246623766" sldId="543"/>
            <ac:spMk id="2" creationId="{5656FD26-113E-469A-89E9-55ADD4FBEC10}"/>
          </ac:spMkLst>
        </pc:spChg>
        <pc:spChg chg="mod">
          <ac:chgData name="Roger Crawfis" userId="cae47c17a1b59b77" providerId="LiveId" clId="{A1D13F75-B2C5-44CD-9128-809F3D763E97}" dt="2020-09-01T13:11:43.896" v="1385" actId="20577"/>
          <ac:spMkLst>
            <pc:docMk/>
            <pc:sldMk cId="3246623766" sldId="543"/>
            <ac:spMk id="3" creationId="{5BD59163-CAE1-43FC-9A20-2F111F4FED30}"/>
          </ac:spMkLst>
        </pc:spChg>
        <pc:spChg chg="add mod">
          <ac:chgData name="Roger Crawfis" userId="cae47c17a1b59b77" providerId="LiveId" clId="{A1D13F75-B2C5-44CD-9128-809F3D763E97}" dt="2020-09-01T13:09:28.725" v="1338" actId="1076"/>
          <ac:spMkLst>
            <pc:docMk/>
            <pc:sldMk cId="3246623766" sldId="543"/>
            <ac:spMk id="5" creationId="{70CF3F9C-42EB-480C-8F18-5D005B401AF7}"/>
          </ac:spMkLst>
        </pc:spChg>
        <pc:picChg chg="add mod">
          <ac:chgData name="Roger Crawfis" userId="cae47c17a1b59b77" providerId="LiveId" clId="{A1D13F75-B2C5-44CD-9128-809F3D763E97}" dt="2020-09-01T13:10:01.165" v="1343" actId="14100"/>
          <ac:picMkLst>
            <pc:docMk/>
            <pc:sldMk cId="3246623766" sldId="543"/>
            <ac:picMk id="37890" creationId="{E0E6A782-0FA6-458E-9E93-4E89259806C6}"/>
          </ac:picMkLst>
        </pc:picChg>
      </pc:sldChg>
      <pc:sldChg chg="modSp new mod">
        <pc:chgData name="Roger Crawfis" userId="cae47c17a1b59b77" providerId="LiveId" clId="{A1D13F75-B2C5-44CD-9128-809F3D763E97}" dt="2020-09-01T13:05:05.092" v="1205" actId="20577"/>
        <pc:sldMkLst>
          <pc:docMk/>
          <pc:sldMk cId="255521007" sldId="544"/>
        </pc:sldMkLst>
        <pc:spChg chg="mod">
          <ac:chgData name="Roger Crawfis" userId="cae47c17a1b59b77" providerId="LiveId" clId="{A1D13F75-B2C5-44CD-9128-809F3D763E97}" dt="2020-09-01T13:04:00.856" v="1033" actId="20577"/>
          <ac:spMkLst>
            <pc:docMk/>
            <pc:sldMk cId="255521007" sldId="544"/>
            <ac:spMk id="2" creationId="{6AF206E3-ACAA-48AD-B751-264BEADB7EEB}"/>
          </ac:spMkLst>
        </pc:spChg>
        <pc:spChg chg="mod">
          <ac:chgData name="Roger Crawfis" userId="cae47c17a1b59b77" providerId="LiveId" clId="{A1D13F75-B2C5-44CD-9128-809F3D763E97}" dt="2020-09-01T13:05:05.092" v="1205" actId="20577"/>
          <ac:spMkLst>
            <pc:docMk/>
            <pc:sldMk cId="255521007" sldId="544"/>
            <ac:spMk id="3" creationId="{1301E3CB-30CE-4026-A73F-71D855754CE4}"/>
          </ac:spMkLst>
        </pc:spChg>
      </pc:sldChg>
      <pc:sldChg chg="addSp delSp modSp new mod ord modClrScheme chgLayout">
        <pc:chgData name="Roger Crawfis" userId="cae47c17a1b59b77" providerId="LiveId" clId="{A1D13F75-B2C5-44CD-9128-809F3D763E97}" dt="2020-09-01T14:39:45.580" v="2519" actId="1076"/>
        <pc:sldMkLst>
          <pc:docMk/>
          <pc:sldMk cId="345032223" sldId="545"/>
        </pc:sldMkLst>
        <pc:spChg chg="mod ord">
          <ac:chgData name="Roger Crawfis" userId="cae47c17a1b59b77" providerId="LiveId" clId="{A1D13F75-B2C5-44CD-9128-809F3D763E97}" dt="2020-09-01T13:30:13.428" v="1566" actId="26606"/>
          <ac:spMkLst>
            <pc:docMk/>
            <pc:sldMk cId="345032223" sldId="545"/>
            <ac:spMk id="2" creationId="{5A286C8E-CA9E-46B0-B4F3-0FD27A2918C1}"/>
          </ac:spMkLst>
        </pc:spChg>
        <pc:spChg chg="mod ord">
          <ac:chgData name="Roger Crawfis" userId="cae47c17a1b59b77" providerId="LiveId" clId="{A1D13F75-B2C5-44CD-9128-809F3D763E97}" dt="2020-09-01T13:31:26.132" v="1639" actId="20577"/>
          <ac:spMkLst>
            <pc:docMk/>
            <pc:sldMk cId="345032223" sldId="545"/>
            <ac:spMk id="3" creationId="{D7AF4082-59BD-4AA5-8756-D9186E1E5AF1}"/>
          </ac:spMkLst>
        </pc:spChg>
        <pc:spChg chg="mod ord">
          <ac:chgData name="Roger Crawfis" userId="cae47c17a1b59b77" providerId="LiveId" clId="{A1D13F75-B2C5-44CD-9128-809F3D763E97}" dt="2020-09-01T13:30:13.428" v="1566" actId="26606"/>
          <ac:spMkLst>
            <pc:docMk/>
            <pc:sldMk cId="345032223" sldId="545"/>
            <ac:spMk id="4" creationId="{B4DBD005-70F8-4DB9-990C-4372BB9412EF}"/>
          </ac:spMkLst>
        </pc:spChg>
        <pc:spChg chg="add del mod ord">
          <ac:chgData name="Roger Crawfis" userId="cae47c17a1b59b77" providerId="LiveId" clId="{A1D13F75-B2C5-44CD-9128-809F3D763E97}" dt="2020-09-01T13:30:13.428" v="1566" actId="26606"/>
          <ac:spMkLst>
            <pc:docMk/>
            <pc:sldMk cId="345032223" sldId="545"/>
            <ac:spMk id="7" creationId="{57305F59-7C29-44E8-97CC-2266981A4BF9}"/>
          </ac:spMkLst>
        </pc:spChg>
        <pc:picChg chg="add mod ord modCrop">
          <ac:chgData name="Roger Crawfis" userId="cae47c17a1b59b77" providerId="LiveId" clId="{A1D13F75-B2C5-44CD-9128-809F3D763E97}" dt="2020-09-01T13:30:41.527" v="1570" actId="1076"/>
          <ac:picMkLst>
            <pc:docMk/>
            <pc:sldMk cId="345032223" sldId="545"/>
            <ac:picMk id="6" creationId="{99ACB05B-23F8-4156-8E5D-AF86C9F14D62}"/>
          </ac:picMkLst>
        </pc:picChg>
        <pc:picChg chg="add del mod">
          <ac:chgData name="Roger Crawfis" userId="cae47c17a1b59b77" providerId="LiveId" clId="{A1D13F75-B2C5-44CD-9128-809F3D763E97}" dt="2020-09-01T14:39:16.499" v="2513" actId="478"/>
          <ac:picMkLst>
            <pc:docMk/>
            <pc:sldMk cId="345032223" sldId="545"/>
            <ac:picMk id="40962" creationId="{F1A3DC39-38AA-4FC8-B014-D3CADF621F69}"/>
          </ac:picMkLst>
        </pc:picChg>
        <pc:picChg chg="add mod">
          <ac:chgData name="Roger Crawfis" userId="cae47c17a1b59b77" providerId="LiveId" clId="{A1D13F75-B2C5-44CD-9128-809F3D763E97}" dt="2020-09-01T14:39:45.580" v="2519" actId="1076"/>
          <ac:picMkLst>
            <pc:docMk/>
            <pc:sldMk cId="345032223" sldId="545"/>
            <ac:picMk id="40964" creationId="{880F39F1-BD53-483C-AF14-D3B589F82386}"/>
          </ac:picMkLst>
        </pc:picChg>
      </pc:sldChg>
      <pc:sldChg chg="addSp delSp modSp new mod modClrScheme chgLayout">
        <pc:chgData name="Roger Crawfis" userId="cae47c17a1b59b77" providerId="LiveId" clId="{A1D13F75-B2C5-44CD-9128-809F3D763E97}" dt="2020-09-02T16:42:47.561" v="6504" actId="1076"/>
        <pc:sldMkLst>
          <pc:docMk/>
          <pc:sldMk cId="1859740215" sldId="546"/>
        </pc:sldMkLst>
        <pc:spChg chg="mod ord">
          <ac:chgData name="Roger Crawfis" userId="cae47c17a1b59b77" providerId="LiveId" clId="{A1D13F75-B2C5-44CD-9128-809F3D763E97}" dt="2020-09-02T13:08:34.781" v="5038" actId="700"/>
          <ac:spMkLst>
            <pc:docMk/>
            <pc:sldMk cId="1859740215" sldId="546"/>
            <ac:spMk id="2" creationId="{A861BE9F-849F-43BD-BB4F-24CC30506AE3}"/>
          </ac:spMkLst>
        </pc:spChg>
        <pc:spChg chg="add del">
          <ac:chgData name="Roger Crawfis" userId="cae47c17a1b59b77" providerId="LiveId" clId="{A1D13F75-B2C5-44CD-9128-809F3D763E97}" dt="2020-09-02T13:08:34.781" v="5038" actId="700"/>
          <ac:spMkLst>
            <pc:docMk/>
            <pc:sldMk cId="1859740215" sldId="546"/>
            <ac:spMk id="3" creationId="{CE862CFF-8243-4E39-A739-E493A6BFBE02}"/>
          </ac:spMkLst>
        </pc:spChg>
        <pc:spChg chg="mod ord">
          <ac:chgData name="Roger Crawfis" userId="cae47c17a1b59b77" providerId="LiveId" clId="{A1D13F75-B2C5-44CD-9128-809F3D763E97}" dt="2020-09-02T13:08:34.781" v="5038" actId="700"/>
          <ac:spMkLst>
            <pc:docMk/>
            <pc:sldMk cId="1859740215" sldId="546"/>
            <ac:spMk id="4" creationId="{E786F4CE-F09F-45F6-89D0-0F436DC9D3B6}"/>
          </ac:spMkLst>
        </pc:spChg>
        <pc:spChg chg="add mod">
          <ac:chgData name="Roger Crawfis" userId="cae47c17a1b59b77" providerId="LiveId" clId="{A1D13F75-B2C5-44CD-9128-809F3D763E97}" dt="2020-09-02T16:42:47.561" v="6504" actId="1076"/>
          <ac:spMkLst>
            <pc:docMk/>
            <pc:sldMk cId="1859740215" sldId="546"/>
            <ac:spMk id="18" creationId="{C9CC99A8-A190-461B-9091-C41A11ED5C5B}"/>
          </ac:spMkLst>
        </pc:spChg>
        <pc:spChg chg="add del mod">
          <ac:chgData name="Roger Crawfis" userId="cae47c17a1b59b77" providerId="LiveId" clId="{A1D13F75-B2C5-44CD-9128-809F3D763E97}" dt="2020-09-01T13:22:28.123" v="1477" actId="26606"/>
          <ac:spMkLst>
            <pc:docMk/>
            <pc:sldMk cId="1859740215" sldId="546"/>
            <ac:spMk id="71" creationId="{A6329EC3-C149-42FB-9949-CC02ED30A35A}"/>
          </ac:spMkLst>
        </pc:spChg>
        <pc:spChg chg="add del mod">
          <ac:chgData name="Roger Crawfis" userId="cae47c17a1b59b77" providerId="LiveId" clId="{A1D13F75-B2C5-44CD-9128-809F3D763E97}" dt="2020-09-01T13:22:37.450" v="1479" actId="26606"/>
          <ac:spMkLst>
            <pc:docMk/>
            <pc:sldMk cId="1859740215" sldId="546"/>
            <ac:spMk id="38916" creationId="{7DDE6A79-BD39-4136-8E70-994CFA293722}"/>
          </ac:spMkLst>
        </pc:spChg>
        <pc:picChg chg="add del mod">
          <ac:chgData name="Roger Crawfis" userId="cae47c17a1b59b77" providerId="LiveId" clId="{A1D13F75-B2C5-44CD-9128-809F3D763E97}" dt="2020-09-02T15:52:40.748" v="5868" actId="478"/>
          <ac:picMkLst>
            <pc:docMk/>
            <pc:sldMk cId="1859740215" sldId="546"/>
            <ac:picMk id="6" creationId="{E48D1D19-9492-47B7-9404-608DC5F48523}"/>
          </ac:picMkLst>
        </pc:picChg>
        <pc:picChg chg="add del mod">
          <ac:chgData name="Roger Crawfis" userId="cae47c17a1b59b77" providerId="LiveId" clId="{A1D13F75-B2C5-44CD-9128-809F3D763E97}" dt="2020-09-02T13:08:22.161" v="5033" actId="21"/>
          <ac:picMkLst>
            <pc:docMk/>
            <pc:sldMk cId="1859740215" sldId="546"/>
            <ac:picMk id="8" creationId="{AA96F48B-690E-4519-84E7-02A416DB18E1}"/>
          </ac:picMkLst>
        </pc:picChg>
        <pc:picChg chg="add del mod">
          <ac:chgData name="Roger Crawfis" userId="cae47c17a1b59b77" providerId="LiveId" clId="{A1D13F75-B2C5-44CD-9128-809F3D763E97}" dt="2020-09-02T13:09:03.407" v="5042" actId="22"/>
          <ac:picMkLst>
            <pc:docMk/>
            <pc:sldMk cId="1859740215" sldId="546"/>
            <ac:picMk id="9" creationId="{54CEF0C6-46F6-41D8-9904-FD292016F53C}"/>
          </ac:picMkLst>
        </pc:picChg>
        <pc:picChg chg="add del">
          <ac:chgData name="Roger Crawfis" userId="cae47c17a1b59b77" providerId="LiveId" clId="{A1D13F75-B2C5-44CD-9128-809F3D763E97}" dt="2020-09-02T13:09:14.767" v="5044" actId="22"/>
          <ac:picMkLst>
            <pc:docMk/>
            <pc:sldMk cId="1859740215" sldId="546"/>
            <ac:picMk id="11" creationId="{D6734C8C-5C13-4D19-905F-3B9B52130F49}"/>
          </ac:picMkLst>
        </pc:picChg>
        <pc:picChg chg="add del">
          <ac:chgData name="Roger Crawfis" userId="cae47c17a1b59b77" providerId="LiveId" clId="{A1D13F75-B2C5-44CD-9128-809F3D763E97}" dt="2020-09-02T13:10:06.580" v="5046" actId="22"/>
          <ac:picMkLst>
            <pc:docMk/>
            <pc:sldMk cId="1859740215" sldId="546"/>
            <ac:picMk id="14" creationId="{47015FB0-280B-44C4-8779-571AC1D897E7}"/>
          </ac:picMkLst>
        </pc:picChg>
        <pc:picChg chg="add del">
          <ac:chgData name="Roger Crawfis" userId="cae47c17a1b59b77" providerId="LiveId" clId="{A1D13F75-B2C5-44CD-9128-809F3D763E97}" dt="2020-09-02T13:15:27.776" v="5048" actId="22"/>
          <ac:picMkLst>
            <pc:docMk/>
            <pc:sldMk cId="1859740215" sldId="546"/>
            <ac:picMk id="16" creationId="{B3D77916-4BF6-4C48-92D3-4627762CAD41}"/>
          </ac:picMkLst>
        </pc:picChg>
        <pc:picChg chg="add mod">
          <ac:chgData name="Roger Crawfis" userId="cae47c17a1b59b77" providerId="LiveId" clId="{A1D13F75-B2C5-44CD-9128-809F3D763E97}" dt="2020-09-02T15:52:49.076" v="5870" actId="1076"/>
          <ac:picMkLst>
            <pc:docMk/>
            <pc:sldMk cId="1859740215" sldId="546"/>
            <ac:picMk id="17" creationId="{309B38A0-FC87-4465-9A03-E0EB411BEAB6}"/>
          </ac:picMkLst>
        </pc:picChg>
        <pc:picChg chg="add del mod">
          <ac:chgData name="Roger Crawfis" userId="cae47c17a1b59b77" providerId="LiveId" clId="{A1D13F75-B2C5-44CD-9128-809F3D763E97}" dt="2020-09-02T15:52:39.822" v="5867" actId="478"/>
          <ac:picMkLst>
            <pc:docMk/>
            <pc:sldMk cId="1859740215" sldId="546"/>
            <ac:picMk id="38914" creationId="{8BFB3FA4-7E14-49CC-87C4-388EB3294C87}"/>
          </ac:picMkLst>
        </pc:picChg>
      </pc:sldChg>
      <pc:sldChg chg="addSp delSp modSp add mod">
        <pc:chgData name="Roger Crawfis" userId="cae47c17a1b59b77" providerId="LiveId" clId="{A1D13F75-B2C5-44CD-9128-809F3D763E97}" dt="2020-09-01T13:41:57.397" v="1932" actId="1076"/>
        <pc:sldMkLst>
          <pc:docMk/>
          <pc:sldMk cId="4050437735" sldId="547"/>
        </pc:sldMkLst>
        <pc:spChg chg="mod">
          <ac:chgData name="Roger Crawfis" userId="cae47c17a1b59b77" providerId="LiveId" clId="{A1D13F75-B2C5-44CD-9128-809F3D763E97}" dt="2020-09-01T13:23:11.522" v="1492" actId="20577"/>
          <ac:spMkLst>
            <pc:docMk/>
            <pc:sldMk cId="4050437735" sldId="547"/>
            <ac:spMk id="2" creationId="{5656FD26-113E-469A-89E9-55ADD4FBEC10}"/>
          </ac:spMkLst>
        </pc:spChg>
        <pc:spChg chg="mod">
          <ac:chgData name="Roger Crawfis" userId="cae47c17a1b59b77" providerId="LiveId" clId="{A1D13F75-B2C5-44CD-9128-809F3D763E97}" dt="2020-09-01T13:40:25.590" v="1920" actId="20577"/>
          <ac:spMkLst>
            <pc:docMk/>
            <pc:sldMk cId="4050437735" sldId="547"/>
            <ac:spMk id="3" creationId="{5BD59163-CAE1-43FC-9A20-2F111F4FED30}"/>
          </ac:spMkLst>
        </pc:spChg>
        <pc:picChg chg="add del mod">
          <ac:chgData name="Roger Crawfis" userId="cae47c17a1b59b77" providerId="LiveId" clId="{A1D13F75-B2C5-44CD-9128-809F3D763E97}" dt="2020-09-01T13:41:40.756" v="1928" actId="478"/>
          <ac:picMkLst>
            <pc:docMk/>
            <pc:sldMk cId="4050437735" sldId="547"/>
            <ac:picMk id="6" creationId="{EE3969B9-4DFF-4435-A46C-FDB3B151368E}"/>
          </ac:picMkLst>
        </pc:picChg>
        <pc:picChg chg="del">
          <ac:chgData name="Roger Crawfis" userId="cae47c17a1b59b77" providerId="LiveId" clId="{A1D13F75-B2C5-44CD-9128-809F3D763E97}" dt="2020-09-01T13:37:02.214" v="1642" actId="478"/>
          <ac:picMkLst>
            <pc:docMk/>
            <pc:sldMk cId="4050437735" sldId="547"/>
            <ac:picMk id="37890" creationId="{E0E6A782-0FA6-458E-9E93-4E89259806C6}"/>
          </ac:picMkLst>
        </pc:picChg>
        <pc:picChg chg="add mod">
          <ac:chgData name="Roger Crawfis" userId="cae47c17a1b59b77" providerId="LiveId" clId="{A1D13F75-B2C5-44CD-9128-809F3D763E97}" dt="2020-09-01T13:41:57.397" v="1932" actId="1076"/>
          <ac:picMkLst>
            <pc:docMk/>
            <pc:sldMk cId="4050437735" sldId="547"/>
            <ac:picMk id="39938" creationId="{3ABAEAEC-EC5D-42AE-99E1-FED126A3B518}"/>
          </ac:picMkLst>
        </pc:picChg>
      </pc:sldChg>
      <pc:sldChg chg="modSp new del mod">
        <pc:chgData name="Roger Crawfis" userId="cae47c17a1b59b77" providerId="LiveId" clId="{A1D13F75-B2C5-44CD-9128-809F3D763E97}" dt="2020-09-01T13:31:34.776" v="1640" actId="2696"/>
        <pc:sldMkLst>
          <pc:docMk/>
          <pc:sldMk cId="1868265300" sldId="548"/>
        </pc:sldMkLst>
        <pc:spChg chg="mod">
          <ac:chgData name="Roger Crawfis" userId="cae47c17a1b59b77" providerId="LiveId" clId="{A1D13F75-B2C5-44CD-9128-809F3D763E97}" dt="2020-09-01T13:24:03.941" v="1495" actId="404"/>
          <ac:spMkLst>
            <pc:docMk/>
            <pc:sldMk cId="1868265300" sldId="548"/>
            <ac:spMk id="2" creationId="{14B374B7-D337-452D-80ED-FB41998C43F0}"/>
          </ac:spMkLst>
        </pc:spChg>
      </pc:sldChg>
      <pc:sldChg chg="modSp new mod">
        <pc:chgData name="Roger Crawfis" userId="cae47c17a1b59b77" providerId="LiveId" clId="{A1D13F75-B2C5-44CD-9128-809F3D763E97}" dt="2020-09-02T13:19:51.454" v="5314" actId="20577"/>
        <pc:sldMkLst>
          <pc:docMk/>
          <pc:sldMk cId="2382072864" sldId="548"/>
        </pc:sldMkLst>
        <pc:spChg chg="mod">
          <ac:chgData name="Roger Crawfis" userId="cae47c17a1b59b77" providerId="LiveId" clId="{A1D13F75-B2C5-44CD-9128-809F3D763E97}" dt="2020-09-01T13:42:39.174" v="1937" actId="404"/>
          <ac:spMkLst>
            <pc:docMk/>
            <pc:sldMk cId="2382072864" sldId="548"/>
            <ac:spMk id="2" creationId="{059D59F0-FF5E-4959-A820-FBE972AA7437}"/>
          </ac:spMkLst>
        </pc:spChg>
        <pc:spChg chg="mod">
          <ac:chgData name="Roger Crawfis" userId="cae47c17a1b59b77" providerId="LiveId" clId="{A1D13F75-B2C5-44CD-9128-809F3D763E97}" dt="2020-09-02T13:19:51.454" v="5314" actId="20577"/>
          <ac:spMkLst>
            <pc:docMk/>
            <pc:sldMk cId="2382072864" sldId="548"/>
            <ac:spMk id="3" creationId="{B3E03341-1669-43CF-BB6E-DB8E996C87AC}"/>
          </ac:spMkLst>
        </pc:spChg>
      </pc:sldChg>
      <pc:sldChg chg="modSp new mod">
        <pc:chgData name="Roger Crawfis" userId="cae47c17a1b59b77" providerId="LiveId" clId="{A1D13F75-B2C5-44CD-9128-809F3D763E97}" dt="2020-09-01T14:22:41.683" v="2379" actId="27636"/>
        <pc:sldMkLst>
          <pc:docMk/>
          <pc:sldMk cId="1862108653" sldId="549"/>
        </pc:sldMkLst>
        <pc:spChg chg="mod">
          <ac:chgData name="Roger Crawfis" userId="cae47c17a1b59b77" providerId="LiveId" clId="{A1D13F75-B2C5-44CD-9128-809F3D763E97}" dt="2020-09-01T14:20:17.722" v="2037" actId="20577"/>
          <ac:spMkLst>
            <pc:docMk/>
            <pc:sldMk cId="1862108653" sldId="549"/>
            <ac:spMk id="2" creationId="{4615614D-3153-4545-ABEE-D46862024F74}"/>
          </ac:spMkLst>
        </pc:spChg>
        <pc:spChg chg="mod">
          <ac:chgData name="Roger Crawfis" userId="cae47c17a1b59b77" providerId="LiveId" clId="{A1D13F75-B2C5-44CD-9128-809F3D763E97}" dt="2020-09-01T14:22:41.683" v="2379" actId="27636"/>
          <ac:spMkLst>
            <pc:docMk/>
            <pc:sldMk cId="1862108653" sldId="549"/>
            <ac:spMk id="3" creationId="{FE6E5AF9-56A5-4D3E-A6FA-7AE2680EC600}"/>
          </ac:spMkLst>
        </pc:spChg>
      </pc:sldChg>
      <pc:sldChg chg="addSp delSp modSp new mod">
        <pc:chgData name="Roger Crawfis" userId="cae47c17a1b59b77" providerId="LiveId" clId="{A1D13F75-B2C5-44CD-9128-809F3D763E97}" dt="2020-09-01T14:48:33.067" v="2666" actId="14100"/>
        <pc:sldMkLst>
          <pc:docMk/>
          <pc:sldMk cId="2751642978" sldId="550"/>
        </pc:sldMkLst>
        <pc:spChg chg="mod">
          <ac:chgData name="Roger Crawfis" userId="cae47c17a1b59b77" providerId="LiveId" clId="{A1D13F75-B2C5-44CD-9128-809F3D763E97}" dt="2020-09-01T14:27:20.345" v="2401"/>
          <ac:spMkLst>
            <pc:docMk/>
            <pc:sldMk cId="2751642978" sldId="550"/>
            <ac:spMk id="2" creationId="{34EA27AB-B3E0-4AB6-97C7-8BFF709B389A}"/>
          </ac:spMkLst>
        </pc:spChg>
        <pc:spChg chg="mod">
          <ac:chgData name="Roger Crawfis" userId="cae47c17a1b59b77" providerId="LiveId" clId="{A1D13F75-B2C5-44CD-9128-809F3D763E97}" dt="2020-09-01T14:45:48.404" v="2608" actId="20577"/>
          <ac:spMkLst>
            <pc:docMk/>
            <pc:sldMk cId="2751642978" sldId="550"/>
            <ac:spMk id="3" creationId="{90C972B5-70DE-44EF-AAB6-826DFA870F5C}"/>
          </ac:spMkLst>
        </pc:spChg>
        <pc:spChg chg="add mod">
          <ac:chgData name="Roger Crawfis" userId="cae47c17a1b59b77" providerId="LiveId" clId="{A1D13F75-B2C5-44CD-9128-809F3D763E97}" dt="2020-09-01T14:43:39.635" v="2533" actId="20577"/>
          <ac:spMkLst>
            <pc:docMk/>
            <pc:sldMk cId="2751642978" sldId="550"/>
            <ac:spMk id="5" creationId="{52FE72B6-291B-4B6C-BD61-535645E27624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7" creationId="{CB784E56-3826-4952-9026-1025C9E29E54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9" creationId="{0CBA4064-9586-4541-917A-04F90345BA41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11" creationId="{78B20E35-449D-4DFB-B9D1-89322F2D9A61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13" creationId="{27382180-5127-4202-878C-A0DC885B7D47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15" creationId="{228A3B9C-00B1-4E45-ACEC-AC2DAE69A1EE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17" creationId="{91D8529B-12A9-4868-93F0-65245F0145EA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19" creationId="{3143696C-B85A-4977-AF88-356C952A790B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21" creationId="{CECAB470-AD3A-4CCD-AE03-E1DD4E264B6E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23" creationId="{E38BB24C-F0E1-4F8B-A269-2F1A41D9B13C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25" creationId="{796A8504-BF02-4A27-83D7-55D301E1403E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27" creationId="{45FD52E9-9040-495E-9A51-5F8B7B19CAAB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29" creationId="{15356105-FF22-406E-AED3-280B479BC917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31" creationId="{FAC7FCAE-10B4-49D2-A28C-46B433A2A8E6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33" creationId="{C112F423-3E06-489C-A7D4-2831CB2436DB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35" creationId="{EA31B526-5C34-4F64-A346-43A4113AFD9A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37" creationId="{1202707E-A814-4185-A556-B9BB600F7C9D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39" creationId="{87792687-4F06-4AF7-BDF4-E7B9C62F53E1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41" creationId="{8B5FBC92-D914-4D29-95C6-5188008D5F0C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43" creationId="{16EB6D3C-AC5C-4B34-8DC8-828707F37CC5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45" creationId="{162C3DC0-9339-4563-8C19-5120D4DDC5D5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47" creationId="{0EEF7985-73EB-459F-BD9B-B9C10EEE7B4C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49" creationId="{C4E2A0B4-3EAF-400D-87F0-5E1112B47DBA}"/>
          </ac:spMkLst>
        </pc:spChg>
        <pc:spChg chg="add mod">
          <ac:chgData name="Roger Crawfis" userId="cae47c17a1b59b77" providerId="LiveId" clId="{A1D13F75-B2C5-44CD-9128-809F3D763E97}" dt="2020-09-01T14:45:05.493" v="2554" actId="465"/>
          <ac:spMkLst>
            <pc:docMk/>
            <pc:sldMk cId="2751642978" sldId="550"/>
            <ac:spMk id="51" creationId="{9CA78F97-57D2-48E8-AF7A-0786B430D4B7}"/>
          </ac:spMkLst>
        </pc:spChg>
        <pc:spChg chg="add mod">
          <ac:chgData name="Roger Crawfis" userId="cae47c17a1b59b77" providerId="LiveId" clId="{A1D13F75-B2C5-44CD-9128-809F3D763E97}" dt="2020-09-01T14:44:56.812" v="2552" actId="1076"/>
          <ac:spMkLst>
            <pc:docMk/>
            <pc:sldMk cId="2751642978" sldId="550"/>
            <ac:spMk id="53" creationId="{802B7E74-C53B-4134-9096-70F08DFA9F2C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55" creationId="{48F6F77C-2A6B-4E8F-AC68-FC9DCFB3FAD6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57" creationId="{0A3B9858-2C3B-488B-B4C1-12FD9859FED8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59" creationId="{52BC510E-6030-4BA8-909F-6589727F6F9B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61" creationId="{6F1B1829-6077-4CC4-A617-FC80206097C1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63" creationId="{D98F4459-9F84-4780-BD2A-21A5E97DA3AA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65" creationId="{70BA48AE-4ADF-4053-87D3-916EDA01E3DD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67" creationId="{A0CBB9DF-2032-4965-A67B-2149C00B0526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69" creationId="{A027CDA5-1340-439B-B7A7-05F44FE649BC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71" creationId="{64EDBFD1-C478-4A0A-9692-2CB23DFD918A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73" creationId="{4EB7B34F-F0E9-46EF-B396-F1D03E55A3F0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75" creationId="{C3C7528D-63E0-439D-B529-7FD9A3C92CE8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77" creationId="{71CD9CC4-6505-4796-88C3-02AED98A4844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79" creationId="{9F6668B5-E619-4DAB-8703-A590937F7AFD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81" creationId="{A93FCA23-739B-4F91-828E-6FD202C23EAB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83" creationId="{32CACEE4-7835-4A59-B911-749C2D4A4343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85" creationId="{6E1D638C-5858-4841-B61E-80EBAC359DEF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87" creationId="{BD2C01E5-EEFF-4E9E-B361-6A974663F68B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89" creationId="{4FA7D99A-BBDC-4254-8B0E-7D7DAA5428AC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91" creationId="{A3B75365-E8AB-42F7-9AE9-57E7F8D6EEB5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93" creationId="{9233238E-4ED8-48A8-8988-F15CA7A573D7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95" creationId="{049D9D53-4ACF-41C2-A921-BF1FD95B7FC0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97" creationId="{2A1C064D-7615-469B-B9E5-5AD8355D8220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99" creationId="{631B278F-A01E-4A24-83C4-041DB2899C24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101" creationId="{3E60AE22-A6DF-4C01-93E1-35CC5E522772}"/>
          </ac:spMkLst>
        </pc:spChg>
        <pc:spChg chg="add del mod">
          <ac:chgData name="Roger Crawfis" userId="cae47c17a1b59b77" providerId="LiveId" clId="{A1D13F75-B2C5-44CD-9128-809F3D763E97}" dt="2020-09-01T14:46:03.680" v="2609" actId="21"/>
          <ac:spMkLst>
            <pc:docMk/>
            <pc:sldMk cId="2751642978" sldId="550"/>
            <ac:spMk id="103" creationId="{EE962BE4-7FAB-411A-B44C-211606A968D0}"/>
          </ac:spMkLst>
        </pc:spChg>
        <pc:spChg chg="add mod ord">
          <ac:chgData name="Roger Crawfis" userId="cae47c17a1b59b77" providerId="LiveId" clId="{A1D13F75-B2C5-44CD-9128-809F3D763E97}" dt="2020-09-01T14:48:33.067" v="2666" actId="14100"/>
          <ac:spMkLst>
            <pc:docMk/>
            <pc:sldMk cId="2751642978" sldId="550"/>
            <ac:spMk id="104" creationId="{9D0A9B15-761A-475F-A084-C1B0E5ADD22E}"/>
          </ac:spMkLst>
        </pc:spChg>
      </pc:sldChg>
      <pc:sldChg chg="addSp delSp modSp new mod modClrScheme chgLayout">
        <pc:chgData name="Roger Crawfis" userId="cae47c17a1b59b77" providerId="LiveId" clId="{A1D13F75-B2C5-44CD-9128-809F3D763E97}" dt="2020-09-03T14:44:30.959" v="15700" actId="403"/>
        <pc:sldMkLst>
          <pc:docMk/>
          <pc:sldMk cId="3754467015" sldId="551"/>
        </pc:sldMkLst>
        <pc:spChg chg="del mod ord">
          <ac:chgData name="Roger Crawfis" userId="cae47c17a1b59b77" providerId="LiveId" clId="{A1D13F75-B2C5-44CD-9128-809F3D763E97}" dt="2020-09-01T14:30:56.099" v="2403" actId="700"/>
          <ac:spMkLst>
            <pc:docMk/>
            <pc:sldMk cId="3754467015" sldId="551"/>
            <ac:spMk id="2" creationId="{4D28391F-6447-4B61-B502-4C909A2A8848}"/>
          </ac:spMkLst>
        </pc:spChg>
        <pc:spChg chg="del mod ord">
          <ac:chgData name="Roger Crawfis" userId="cae47c17a1b59b77" providerId="LiveId" clId="{A1D13F75-B2C5-44CD-9128-809F3D763E97}" dt="2020-09-01T14:30:56.099" v="2403" actId="700"/>
          <ac:spMkLst>
            <pc:docMk/>
            <pc:sldMk cId="3754467015" sldId="551"/>
            <ac:spMk id="3" creationId="{98764FC0-50D7-4FF2-BAF7-9209E8F998EB}"/>
          </ac:spMkLst>
        </pc:spChg>
        <pc:spChg chg="mod ord">
          <ac:chgData name="Roger Crawfis" userId="cae47c17a1b59b77" providerId="LiveId" clId="{A1D13F75-B2C5-44CD-9128-809F3D763E97}" dt="2020-09-01T14:31:26.788" v="2409" actId="26606"/>
          <ac:spMkLst>
            <pc:docMk/>
            <pc:sldMk cId="3754467015" sldId="551"/>
            <ac:spMk id="4" creationId="{92C63F93-7017-4ECD-97F7-9B644AAB9EEF}"/>
          </ac:spMkLst>
        </pc:spChg>
        <pc:spChg chg="add mod ord">
          <ac:chgData name="Roger Crawfis" userId="cae47c17a1b59b77" providerId="LiveId" clId="{A1D13F75-B2C5-44CD-9128-809F3D763E97}" dt="2020-09-03T14:37:46.049" v="15657" actId="20577"/>
          <ac:spMkLst>
            <pc:docMk/>
            <pc:sldMk cId="3754467015" sldId="551"/>
            <ac:spMk id="5" creationId="{1A3FB2C5-76EF-41EA-AFDC-D62997400376}"/>
          </ac:spMkLst>
        </pc:spChg>
        <pc:spChg chg="add del mod ord">
          <ac:chgData name="Roger Crawfis" userId="cae47c17a1b59b77" providerId="LiveId" clId="{A1D13F75-B2C5-44CD-9128-809F3D763E97}" dt="2020-09-01T14:31:03.108" v="2404"/>
          <ac:spMkLst>
            <pc:docMk/>
            <pc:sldMk cId="3754467015" sldId="551"/>
            <ac:spMk id="6" creationId="{7FEDEBB0-4081-46C2-BE29-E5F8C371A3ED}"/>
          </ac:spMkLst>
        </pc:spChg>
        <pc:spChg chg="add del mod ord">
          <ac:chgData name="Roger Crawfis" userId="cae47c17a1b59b77" providerId="LiveId" clId="{A1D13F75-B2C5-44CD-9128-809F3D763E97}" dt="2020-09-01T14:31:26.788" v="2409" actId="26606"/>
          <ac:spMkLst>
            <pc:docMk/>
            <pc:sldMk cId="3754467015" sldId="551"/>
            <ac:spMk id="7" creationId="{CEF208A3-942C-46A5-8125-E216915934BE}"/>
          </ac:spMkLst>
        </pc:spChg>
        <pc:spChg chg="add mod">
          <ac:chgData name="Roger Crawfis" userId="cae47c17a1b59b77" providerId="LiveId" clId="{A1D13F75-B2C5-44CD-9128-809F3D763E97}" dt="2020-09-03T14:44:30.959" v="15700" actId="403"/>
          <ac:spMkLst>
            <pc:docMk/>
            <pc:sldMk cId="3754467015" sldId="551"/>
            <ac:spMk id="71" creationId="{3B82C9D8-7114-4AD5-B17E-0118DD001BB9}"/>
          </ac:spMkLst>
        </pc:spChg>
        <pc:picChg chg="add mod">
          <ac:chgData name="Roger Crawfis" userId="cae47c17a1b59b77" providerId="LiveId" clId="{A1D13F75-B2C5-44CD-9128-809F3D763E97}" dt="2020-09-01T14:31:26.788" v="2409" actId="26606"/>
          <ac:picMkLst>
            <pc:docMk/>
            <pc:sldMk cId="3754467015" sldId="551"/>
            <ac:picMk id="41986" creationId="{EB173758-206E-4C75-AE69-E59F4AF55957}"/>
          </ac:picMkLst>
        </pc:picChg>
      </pc:sldChg>
      <pc:sldChg chg="addSp delSp modSp new mod modClrScheme chgLayout">
        <pc:chgData name="Roger Crawfis" userId="cae47c17a1b59b77" providerId="LiveId" clId="{A1D13F75-B2C5-44CD-9128-809F3D763E97}" dt="2020-09-01T14:49:11.564" v="2673"/>
        <pc:sldMkLst>
          <pc:docMk/>
          <pc:sldMk cId="1397495103" sldId="552"/>
        </pc:sldMkLst>
        <pc:spChg chg="del mod ord">
          <ac:chgData name="Roger Crawfis" userId="cae47c17a1b59b77" providerId="LiveId" clId="{A1D13F75-B2C5-44CD-9128-809F3D763E97}" dt="2020-09-01T14:46:14.721" v="2611" actId="700"/>
          <ac:spMkLst>
            <pc:docMk/>
            <pc:sldMk cId="1397495103" sldId="552"/>
            <ac:spMk id="2" creationId="{07A10906-DB2F-46C3-9352-7E4BBC7B3AF0}"/>
          </ac:spMkLst>
        </pc:spChg>
        <pc:spChg chg="del mod ord">
          <ac:chgData name="Roger Crawfis" userId="cae47c17a1b59b77" providerId="LiveId" clId="{A1D13F75-B2C5-44CD-9128-809F3D763E97}" dt="2020-09-01T14:46:14.721" v="2611" actId="700"/>
          <ac:spMkLst>
            <pc:docMk/>
            <pc:sldMk cId="1397495103" sldId="552"/>
            <ac:spMk id="3" creationId="{83703654-EDA4-4A4A-8C16-589EB7AB56AE}"/>
          </ac:spMkLst>
        </pc:spChg>
        <pc:spChg chg="mod ord">
          <ac:chgData name="Roger Crawfis" userId="cae47c17a1b59b77" providerId="LiveId" clId="{A1D13F75-B2C5-44CD-9128-809F3D763E97}" dt="2020-09-01T14:46:14.721" v="2611" actId="700"/>
          <ac:spMkLst>
            <pc:docMk/>
            <pc:sldMk cId="1397495103" sldId="552"/>
            <ac:spMk id="4" creationId="{EFCFAF36-ADB4-41DD-8071-FDA1437C1E26}"/>
          </ac:spMkLst>
        </pc:spChg>
        <pc:spChg chg="add mod ord">
          <ac:chgData name="Roger Crawfis" userId="cae47c17a1b59b77" providerId="LiveId" clId="{A1D13F75-B2C5-44CD-9128-809F3D763E97}" dt="2020-09-01T14:49:11.564" v="2673"/>
          <ac:spMkLst>
            <pc:docMk/>
            <pc:sldMk cId="1397495103" sldId="552"/>
            <ac:spMk id="5" creationId="{2456A98A-6968-4796-8E66-5937542F0951}"/>
          </ac:spMkLst>
        </pc:spChg>
        <pc:spChg chg="add mod ord">
          <ac:chgData name="Roger Crawfis" userId="cae47c17a1b59b77" providerId="LiveId" clId="{A1D13F75-B2C5-44CD-9128-809F3D763E97}" dt="2020-09-01T14:46:44.885" v="2641" actId="20577"/>
          <ac:spMkLst>
            <pc:docMk/>
            <pc:sldMk cId="1397495103" sldId="552"/>
            <ac:spMk id="6" creationId="{00A45E09-60CF-4F54-A31A-4360152C942F}"/>
          </ac:spMkLst>
        </pc:spChg>
        <pc:spChg chg="add del mod ord">
          <ac:chgData name="Roger Crawfis" userId="cae47c17a1b59b77" providerId="LiveId" clId="{A1D13F75-B2C5-44CD-9128-809F3D763E97}" dt="2020-09-01T14:48:45.209" v="2668" actId="22"/>
          <ac:spMkLst>
            <pc:docMk/>
            <pc:sldMk cId="1397495103" sldId="552"/>
            <ac:spMk id="7" creationId="{93CC4FFE-91DB-4A62-82C8-04EE4FF92076}"/>
          </ac:spMkLst>
        </pc:spChg>
        <pc:spChg chg="add mod">
          <ac:chgData name="Roger Crawfis" userId="cae47c17a1b59b77" providerId="LiveId" clId="{A1D13F75-B2C5-44CD-9128-809F3D763E97}" dt="2020-09-01T14:47:10.288" v="2646" actId="14100"/>
          <ac:spMkLst>
            <pc:docMk/>
            <pc:sldMk cId="1397495103" sldId="552"/>
            <ac:spMk id="9" creationId="{FF34B407-B3FD-4B57-ADE6-6F35F7B62BA2}"/>
          </ac:spMkLst>
        </pc:spChg>
        <pc:spChg chg="add mod">
          <ac:chgData name="Roger Crawfis" userId="cae47c17a1b59b77" providerId="LiveId" clId="{A1D13F75-B2C5-44CD-9128-809F3D763E97}" dt="2020-09-01T14:46:55.797" v="2642" actId="20577"/>
          <ac:spMkLst>
            <pc:docMk/>
            <pc:sldMk cId="1397495103" sldId="552"/>
            <ac:spMk id="11" creationId="{794599A1-E107-440A-8F7B-04D5E4EE51CE}"/>
          </ac:spMkLst>
        </pc:spChg>
        <pc:spChg chg="add mod">
          <ac:chgData name="Roger Crawfis" userId="cae47c17a1b59b77" providerId="LiveId" clId="{A1D13F75-B2C5-44CD-9128-809F3D763E97}" dt="2020-09-01T14:47:13.897" v="2647" actId="14100"/>
          <ac:spMkLst>
            <pc:docMk/>
            <pc:sldMk cId="1397495103" sldId="552"/>
            <ac:spMk id="13" creationId="{1FC7BAAE-F495-4E78-9AAB-C0B8CD3E6E6D}"/>
          </ac:spMkLst>
        </pc:spChg>
        <pc:spChg chg="add mod">
          <ac:chgData name="Roger Crawfis" userId="cae47c17a1b59b77" providerId="LiveId" clId="{A1D13F75-B2C5-44CD-9128-809F3D763E97}" dt="2020-09-01T14:47:00.882" v="2645" actId="20577"/>
          <ac:spMkLst>
            <pc:docMk/>
            <pc:sldMk cId="1397495103" sldId="552"/>
            <ac:spMk id="15" creationId="{F72DF12F-584B-4684-84F0-2D566C2F1035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17" creationId="{388DBB50-39B0-4601-BE72-363883DBA67F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19" creationId="{D696BF93-1DDB-4615-8675-E733E70059C0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21" creationId="{49A43255-D6BD-484B-94C7-EAD1223EE330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23" creationId="{AD5881C2-376E-4DF7-8073-E9AC3442F6F9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25" creationId="{85489B73-AB5D-4445-896F-30F16940D2D2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27" creationId="{311C2318-F922-4022-9AC6-C78C9034C57E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29" creationId="{F523DB79-00BC-4D94-9288-008833A31DEA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31" creationId="{8490B081-F6DD-45EA-BB37-6226FB9105FA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33" creationId="{1EDB3C5E-BF34-4279-983B-56D9B29FA24A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35" creationId="{31B273C6-4308-486C-9411-CA69C805940F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37" creationId="{B1D10D74-E704-409F-9666-6E7DCD62CB88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39" creationId="{F3EF5A1F-4E00-4380-85A8-1E419609E0E7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41" creationId="{4A37CC12-DE7B-48BE-AAB5-FE220BAA70C3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43" creationId="{6016D433-6684-4CDF-A39B-4ECF75059944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45" creationId="{6096F591-920E-4D9E-BCB5-9611534FF3E7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47" creationId="{FBA49D04-B3B0-4EB7-84BB-05B18EDDAFB9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49" creationId="{5673E35C-CC1A-431F-87DD-DEF7C6F151A7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51" creationId="{158CBAC5-5C44-40A3-8E52-253E5AADA7BC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53" creationId="{104A5940-6197-44C3-805C-4269F3C461EF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55" creationId="{C1AF4814-B3BE-4544-8D1F-32C180D9C637}"/>
          </ac:spMkLst>
        </pc:spChg>
        <pc:spChg chg="add">
          <ac:chgData name="Roger Crawfis" userId="cae47c17a1b59b77" providerId="LiveId" clId="{A1D13F75-B2C5-44CD-9128-809F3D763E97}" dt="2020-09-01T14:46:16.616" v="2612" actId="22"/>
          <ac:spMkLst>
            <pc:docMk/>
            <pc:sldMk cId="1397495103" sldId="552"/>
            <ac:spMk id="57" creationId="{397FC6FB-D6A2-43A1-B754-BEC99D6CE1D4}"/>
          </ac:spMkLst>
        </pc:spChg>
        <pc:spChg chg="add del mod">
          <ac:chgData name="Roger Crawfis" userId="cae47c17a1b59b77" providerId="LiveId" clId="{A1D13F75-B2C5-44CD-9128-809F3D763E97}" dt="2020-09-01T14:48:45.209" v="2668" actId="22"/>
          <ac:spMkLst>
            <pc:docMk/>
            <pc:sldMk cId="1397495103" sldId="552"/>
            <ac:spMk id="59" creationId="{D2DE8D64-37E9-4E6C-8D59-2C4944BF5C93}"/>
          </ac:spMkLst>
        </pc:spChg>
        <pc:spChg chg="add mod ord">
          <ac:chgData name="Roger Crawfis" userId="cae47c17a1b59b77" providerId="LiveId" clId="{A1D13F75-B2C5-44CD-9128-809F3D763E97}" dt="2020-09-01T14:49:01.607" v="2672" actId="167"/>
          <ac:spMkLst>
            <pc:docMk/>
            <pc:sldMk cId="1397495103" sldId="552"/>
            <ac:spMk id="61" creationId="{F0D5920A-4E1A-4AD7-9D14-72C5F44568C6}"/>
          </ac:spMkLst>
        </pc:spChg>
      </pc:sldChg>
      <pc:sldChg chg="modSp add mod">
        <pc:chgData name="Roger Crawfis" userId="cae47c17a1b59b77" providerId="LiveId" clId="{A1D13F75-B2C5-44CD-9128-809F3D763E97}" dt="2020-09-01T14:50:33.266" v="2779" actId="20577"/>
        <pc:sldMkLst>
          <pc:docMk/>
          <pc:sldMk cId="3903241474" sldId="553"/>
        </pc:sldMkLst>
        <pc:spChg chg="mod">
          <ac:chgData name="Roger Crawfis" userId="cae47c17a1b59b77" providerId="LiveId" clId="{A1D13F75-B2C5-44CD-9128-809F3D763E97}" dt="2020-09-01T14:50:33.266" v="2779" actId="20577"/>
          <ac:spMkLst>
            <pc:docMk/>
            <pc:sldMk cId="3903241474" sldId="553"/>
            <ac:spMk id="6" creationId="{00A45E09-60CF-4F54-A31A-4360152C942F}"/>
          </ac:spMkLst>
        </pc:spChg>
        <pc:spChg chg="mod">
          <ac:chgData name="Roger Crawfis" userId="cae47c17a1b59b77" providerId="LiveId" clId="{A1D13F75-B2C5-44CD-9128-809F3D763E97}" dt="2020-09-01T14:50:11.673" v="2731" actId="20577"/>
          <ac:spMkLst>
            <pc:docMk/>
            <pc:sldMk cId="3903241474" sldId="553"/>
            <ac:spMk id="21" creationId="{49A43255-D6BD-484B-94C7-EAD1223EE330}"/>
          </ac:spMkLst>
        </pc:spChg>
        <pc:spChg chg="mod">
          <ac:chgData name="Roger Crawfis" userId="cae47c17a1b59b77" providerId="LiveId" clId="{A1D13F75-B2C5-44CD-9128-809F3D763E97}" dt="2020-09-01T14:50:14.355" v="2734" actId="20577"/>
          <ac:spMkLst>
            <pc:docMk/>
            <pc:sldMk cId="3903241474" sldId="553"/>
            <ac:spMk id="23" creationId="{AD5881C2-376E-4DF7-8073-E9AC3442F6F9}"/>
          </ac:spMkLst>
        </pc:spChg>
        <pc:spChg chg="mod">
          <ac:chgData name="Roger Crawfis" userId="cae47c17a1b59b77" providerId="LiveId" clId="{A1D13F75-B2C5-44CD-9128-809F3D763E97}" dt="2020-09-01T14:50:17.809" v="2735" actId="20577"/>
          <ac:spMkLst>
            <pc:docMk/>
            <pc:sldMk cId="3903241474" sldId="553"/>
            <ac:spMk id="27" creationId="{311C2318-F922-4022-9AC6-C78C9034C57E}"/>
          </ac:spMkLst>
        </pc:spChg>
      </pc:sldChg>
      <pc:sldChg chg="delSp modSp add mod">
        <pc:chgData name="Roger Crawfis" userId="cae47c17a1b59b77" providerId="LiveId" clId="{A1D13F75-B2C5-44CD-9128-809F3D763E97}" dt="2020-09-01T14:52:55.330" v="2849" actId="20577"/>
        <pc:sldMkLst>
          <pc:docMk/>
          <pc:sldMk cId="4130326771" sldId="554"/>
        </pc:sldMkLst>
        <pc:spChg chg="mod">
          <ac:chgData name="Roger Crawfis" userId="cae47c17a1b59b77" providerId="LiveId" clId="{A1D13F75-B2C5-44CD-9128-809F3D763E97}" dt="2020-09-01T14:52:48.642" v="2847" actId="20577"/>
          <ac:spMkLst>
            <pc:docMk/>
            <pc:sldMk cId="4130326771" sldId="554"/>
            <ac:spMk id="6" creationId="{00A45E09-60CF-4F54-A31A-4360152C942F}"/>
          </ac:spMkLst>
        </pc:spChg>
        <pc:spChg chg="del">
          <ac:chgData name="Roger Crawfis" userId="cae47c17a1b59b77" providerId="LiveId" clId="{A1D13F75-B2C5-44CD-9128-809F3D763E97}" dt="2020-09-01T14:51:47.062" v="2787" actId="478"/>
          <ac:spMkLst>
            <pc:docMk/>
            <pc:sldMk cId="4130326771" sldId="554"/>
            <ac:spMk id="7" creationId="{93CC4FFE-91DB-4A62-82C8-04EE4FF92076}"/>
          </ac:spMkLst>
        </pc:spChg>
        <pc:spChg chg="mod">
          <ac:chgData name="Roger Crawfis" userId="cae47c17a1b59b77" providerId="LiveId" clId="{A1D13F75-B2C5-44CD-9128-809F3D763E97}" dt="2020-09-01T14:51:28.146" v="2785" actId="14100"/>
          <ac:spMkLst>
            <pc:docMk/>
            <pc:sldMk cId="4130326771" sldId="554"/>
            <ac:spMk id="11" creationId="{794599A1-E107-440A-8F7B-04D5E4EE51CE}"/>
          </ac:spMkLst>
        </pc:spChg>
        <pc:spChg chg="mod">
          <ac:chgData name="Roger Crawfis" userId="cae47c17a1b59b77" providerId="LiveId" clId="{A1D13F75-B2C5-44CD-9128-809F3D763E97}" dt="2020-09-01T14:52:52.993" v="2848" actId="20577"/>
          <ac:spMkLst>
            <pc:docMk/>
            <pc:sldMk cId="4130326771" sldId="554"/>
            <ac:spMk id="19" creationId="{D696BF93-1DDB-4615-8675-E733E70059C0}"/>
          </ac:spMkLst>
        </pc:spChg>
        <pc:spChg chg="mod">
          <ac:chgData name="Roger Crawfis" userId="cae47c17a1b59b77" providerId="LiveId" clId="{A1D13F75-B2C5-44CD-9128-809F3D763E97}" dt="2020-09-01T14:51:30.755" v="2786" actId="14100"/>
          <ac:spMkLst>
            <pc:docMk/>
            <pc:sldMk cId="4130326771" sldId="554"/>
            <ac:spMk id="21" creationId="{49A43255-D6BD-484B-94C7-EAD1223EE330}"/>
          </ac:spMkLst>
        </pc:spChg>
        <pc:spChg chg="mod">
          <ac:chgData name="Roger Crawfis" userId="cae47c17a1b59b77" providerId="LiveId" clId="{A1D13F75-B2C5-44CD-9128-809F3D763E97}" dt="2020-09-01T14:51:21.434" v="2783" actId="14100"/>
          <ac:spMkLst>
            <pc:docMk/>
            <pc:sldMk cId="4130326771" sldId="554"/>
            <ac:spMk id="23" creationId="{AD5881C2-376E-4DF7-8073-E9AC3442F6F9}"/>
          </ac:spMkLst>
        </pc:spChg>
        <pc:spChg chg="mod">
          <ac:chgData name="Roger Crawfis" userId="cae47c17a1b59b77" providerId="LiveId" clId="{A1D13F75-B2C5-44CD-9128-809F3D763E97}" dt="2020-09-01T14:52:55.330" v="2849" actId="20577"/>
          <ac:spMkLst>
            <pc:docMk/>
            <pc:sldMk cId="4130326771" sldId="554"/>
            <ac:spMk id="25" creationId="{85489B73-AB5D-4445-896F-30F16940D2D2}"/>
          </ac:spMkLst>
        </pc:spChg>
        <pc:spChg chg="mod">
          <ac:chgData name="Roger Crawfis" userId="cae47c17a1b59b77" providerId="LiveId" clId="{A1D13F75-B2C5-44CD-9128-809F3D763E97}" dt="2020-09-01T14:51:24.239" v="2784" actId="14100"/>
          <ac:spMkLst>
            <pc:docMk/>
            <pc:sldMk cId="4130326771" sldId="554"/>
            <ac:spMk id="27" creationId="{311C2318-F922-4022-9AC6-C78C9034C57E}"/>
          </ac:spMkLst>
        </pc:spChg>
        <pc:spChg chg="mod">
          <ac:chgData name="Roger Crawfis" userId="cae47c17a1b59b77" providerId="LiveId" clId="{A1D13F75-B2C5-44CD-9128-809F3D763E97}" dt="2020-09-01T14:52:03.372" v="2790" actId="1076"/>
          <ac:spMkLst>
            <pc:docMk/>
            <pc:sldMk cId="4130326771" sldId="554"/>
            <ac:spMk id="61" creationId="{F0D5920A-4E1A-4AD7-9D14-72C5F44568C6}"/>
          </ac:spMkLst>
        </pc:spChg>
      </pc:sldChg>
      <pc:sldChg chg="addSp delSp modSp add mod modAnim">
        <pc:chgData name="Roger Crawfis" userId="cae47c17a1b59b77" providerId="LiveId" clId="{A1D13F75-B2C5-44CD-9128-809F3D763E97}" dt="2020-09-01T15:01:22.179" v="3107" actId="122"/>
        <pc:sldMkLst>
          <pc:docMk/>
          <pc:sldMk cId="3512382049" sldId="555"/>
        </pc:sldMkLst>
        <pc:spChg chg="add del">
          <ac:chgData name="Roger Crawfis" userId="cae47c17a1b59b77" providerId="LiveId" clId="{A1D13F75-B2C5-44CD-9128-809F3D763E97}" dt="2020-09-01T14:55:00.949" v="2882" actId="11529"/>
          <ac:spMkLst>
            <pc:docMk/>
            <pc:sldMk cId="3512382049" sldId="555"/>
            <ac:spMk id="2" creationId="{F5C3E6BC-DED9-46E3-B085-54CB8FE10E24}"/>
          </ac:spMkLst>
        </pc:spChg>
        <pc:spChg chg="add mod">
          <ac:chgData name="Roger Crawfis" userId="cae47c17a1b59b77" providerId="LiveId" clId="{A1D13F75-B2C5-44CD-9128-809F3D763E97}" dt="2020-09-01T15:01:22.179" v="3107" actId="122"/>
          <ac:spMkLst>
            <pc:docMk/>
            <pc:sldMk cId="3512382049" sldId="555"/>
            <ac:spMk id="3" creationId="{2FEDCD5C-844A-4883-B7DE-42840F7825C4}"/>
          </ac:spMkLst>
        </pc:spChg>
        <pc:spChg chg="mod">
          <ac:chgData name="Roger Crawfis" userId="cae47c17a1b59b77" providerId="LiveId" clId="{A1D13F75-B2C5-44CD-9128-809F3D763E97}" dt="2020-09-01T14:53:28.577" v="2869" actId="20577"/>
          <ac:spMkLst>
            <pc:docMk/>
            <pc:sldMk cId="3512382049" sldId="555"/>
            <ac:spMk id="6" creationId="{00A45E09-60CF-4F54-A31A-4360152C942F}"/>
          </ac:spMkLst>
        </pc:spChg>
        <pc:spChg chg="mod">
          <ac:chgData name="Roger Crawfis" userId="cae47c17a1b59b77" providerId="LiveId" clId="{A1D13F75-B2C5-44CD-9128-809F3D763E97}" dt="2020-09-01T14:54:16.759" v="2880" actId="14100"/>
          <ac:spMkLst>
            <pc:docMk/>
            <pc:sldMk cId="3512382049" sldId="555"/>
            <ac:spMk id="21" creationId="{49A43255-D6BD-484B-94C7-EAD1223EE330}"/>
          </ac:spMkLst>
        </pc:spChg>
        <pc:spChg chg="mod">
          <ac:chgData name="Roger Crawfis" userId="cae47c17a1b59b77" providerId="LiveId" clId="{A1D13F75-B2C5-44CD-9128-809F3D763E97}" dt="2020-09-01T14:53:46.598" v="2870" actId="20577"/>
          <ac:spMkLst>
            <pc:docMk/>
            <pc:sldMk cId="3512382049" sldId="555"/>
            <ac:spMk id="23" creationId="{AD5881C2-376E-4DF7-8073-E9AC3442F6F9}"/>
          </ac:spMkLst>
        </pc:spChg>
        <pc:spChg chg="mod">
          <ac:chgData name="Roger Crawfis" userId="cae47c17a1b59b77" providerId="LiveId" clId="{A1D13F75-B2C5-44CD-9128-809F3D763E97}" dt="2020-09-01T14:54:07.968" v="2878" actId="14100"/>
          <ac:spMkLst>
            <pc:docMk/>
            <pc:sldMk cId="3512382049" sldId="555"/>
            <ac:spMk id="25" creationId="{85489B73-AB5D-4445-896F-30F16940D2D2}"/>
          </ac:spMkLst>
        </pc:spChg>
        <pc:spChg chg="add del mod">
          <ac:chgData name="Roger Crawfis" userId="cae47c17a1b59b77" providerId="LiveId" clId="{A1D13F75-B2C5-44CD-9128-809F3D763E97}" dt="2020-09-01T14:54:05.383" v="2877" actId="1076"/>
          <ac:spMkLst>
            <pc:docMk/>
            <pc:sldMk cId="3512382049" sldId="555"/>
            <ac:spMk id="27" creationId="{311C2318-F922-4022-9AC6-C78C9034C57E}"/>
          </ac:spMkLst>
        </pc:spChg>
      </pc:sldChg>
      <pc:sldChg chg="delSp modSp add mod delAnim">
        <pc:chgData name="Roger Crawfis" userId="cae47c17a1b59b77" providerId="LiveId" clId="{A1D13F75-B2C5-44CD-9128-809F3D763E97}" dt="2020-09-01T14:58:09.063" v="2998" actId="478"/>
        <pc:sldMkLst>
          <pc:docMk/>
          <pc:sldMk cId="565419621" sldId="556"/>
        </pc:sldMkLst>
        <pc:spChg chg="del">
          <ac:chgData name="Roger Crawfis" userId="cae47c17a1b59b77" providerId="LiveId" clId="{A1D13F75-B2C5-44CD-9128-809F3D763E97}" dt="2020-09-01T14:58:09.063" v="2998" actId="478"/>
          <ac:spMkLst>
            <pc:docMk/>
            <pc:sldMk cId="565419621" sldId="556"/>
            <ac:spMk id="3" creationId="{2FEDCD5C-844A-4883-B7DE-42840F7825C4}"/>
          </ac:spMkLst>
        </pc:spChg>
        <pc:spChg chg="mod">
          <ac:chgData name="Roger Crawfis" userId="cae47c17a1b59b77" providerId="LiveId" clId="{A1D13F75-B2C5-44CD-9128-809F3D763E97}" dt="2020-09-01T14:56:49.509" v="2987" actId="20577"/>
          <ac:spMkLst>
            <pc:docMk/>
            <pc:sldMk cId="565419621" sldId="556"/>
            <ac:spMk id="6" creationId="{00A45E09-60CF-4F54-A31A-4360152C942F}"/>
          </ac:spMkLst>
        </pc:spChg>
        <pc:spChg chg="mod">
          <ac:chgData name="Roger Crawfis" userId="cae47c17a1b59b77" providerId="LiveId" clId="{A1D13F75-B2C5-44CD-9128-809F3D763E97}" dt="2020-09-01T14:57:05.525" v="2989" actId="14100"/>
          <ac:spMkLst>
            <pc:docMk/>
            <pc:sldMk cId="565419621" sldId="556"/>
            <ac:spMk id="19" creationId="{D696BF93-1DDB-4615-8675-E733E70059C0}"/>
          </ac:spMkLst>
        </pc:spChg>
        <pc:spChg chg="mod">
          <ac:chgData name="Roger Crawfis" userId="cae47c17a1b59b77" providerId="LiveId" clId="{A1D13F75-B2C5-44CD-9128-809F3D763E97}" dt="2020-09-01T14:57:15.811" v="2993" actId="20577"/>
          <ac:spMkLst>
            <pc:docMk/>
            <pc:sldMk cId="565419621" sldId="556"/>
            <ac:spMk id="29" creationId="{F523DB79-00BC-4D94-9288-008833A31DEA}"/>
          </ac:spMkLst>
        </pc:spChg>
        <pc:spChg chg="mod">
          <ac:chgData name="Roger Crawfis" userId="cae47c17a1b59b77" providerId="LiveId" clId="{A1D13F75-B2C5-44CD-9128-809F3D763E97}" dt="2020-09-01T14:57:13.684" v="2992" actId="20577"/>
          <ac:spMkLst>
            <pc:docMk/>
            <pc:sldMk cId="565419621" sldId="556"/>
            <ac:spMk id="31" creationId="{8490B081-F6DD-45EA-BB37-6226FB9105FA}"/>
          </ac:spMkLst>
        </pc:spChg>
        <pc:spChg chg="mod">
          <ac:chgData name="Roger Crawfis" userId="cae47c17a1b59b77" providerId="LiveId" clId="{A1D13F75-B2C5-44CD-9128-809F3D763E97}" dt="2020-09-01T14:57:21.968" v="2995" actId="20577"/>
          <ac:spMkLst>
            <pc:docMk/>
            <pc:sldMk cId="565419621" sldId="556"/>
            <ac:spMk id="35" creationId="{31B273C6-4308-486C-9411-CA69C805940F}"/>
          </ac:spMkLst>
        </pc:spChg>
        <pc:spChg chg="mod">
          <ac:chgData name="Roger Crawfis" userId="cae47c17a1b59b77" providerId="LiveId" clId="{A1D13F75-B2C5-44CD-9128-809F3D763E97}" dt="2020-09-01T14:57:25.655" v="2997" actId="20577"/>
          <ac:spMkLst>
            <pc:docMk/>
            <pc:sldMk cId="565419621" sldId="556"/>
            <ac:spMk id="37" creationId="{B1D10D74-E704-409F-9666-6E7DCD62CB88}"/>
          </ac:spMkLst>
        </pc:spChg>
      </pc:sldChg>
      <pc:sldChg chg="addSp modSp add mod modAnim">
        <pc:chgData name="Roger Crawfis" userId="cae47c17a1b59b77" providerId="LiveId" clId="{A1D13F75-B2C5-44CD-9128-809F3D763E97}" dt="2020-09-01T15:01:43.921" v="3110"/>
        <pc:sldMkLst>
          <pc:docMk/>
          <pc:sldMk cId="834686660" sldId="557"/>
        </pc:sldMkLst>
        <pc:spChg chg="add mod">
          <ac:chgData name="Roger Crawfis" userId="cae47c17a1b59b77" providerId="LiveId" clId="{A1D13F75-B2C5-44CD-9128-809F3D763E97}" dt="2020-09-01T15:01:36.091" v="3109" actId="14100"/>
          <ac:spMkLst>
            <pc:docMk/>
            <pc:sldMk cId="834686660" sldId="557"/>
            <ac:spMk id="2" creationId="{5A4F66ED-3F3B-4821-8AD1-DA8B645C2DAF}"/>
          </ac:spMkLst>
        </pc:spChg>
        <pc:spChg chg="mod">
          <ac:chgData name="Roger Crawfis" userId="cae47c17a1b59b77" providerId="LiveId" clId="{A1D13F75-B2C5-44CD-9128-809F3D763E97}" dt="2020-09-01T15:00:18.629" v="3030" actId="1076"/>
          <ac:spMkLst>
            <pc:docMk/>
            <pc:sldMk cId="834686660" sldId="557"/>
            <ac:spMk id="4" creationId="{EFCFAF36-ADB4-41DD-8071-FDA1437C1E26}"/>
          </ac:spMkLst>
        </pc:spChg>
        <pc:spChg chg="mod">
          <ac:chgData name="Roger Crawfis" userId="cae47c17a1b59b77" providerId="LiveId" clId="{A1D13F75-B2C5-44CD-9128-809F3D763E97}" dt="2020-09-01T14:58:48.104" v="3019" actId="20577"/>
          <ac:spMkLst>
            <pc:docMk/>
            <pc:sldMk cId="834686660" sldId="557"/>
            <ac:spMk id="6" creationId="{00A45E09-60CF-4F54-A31A-4360152C942F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9" creationId="{FF34B407-B3FD-4B57-ADE6-6F35F7B62BA2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11" creationId="{794599A1-E107-440A-8F7B-04D5E4EE51CE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13" creationId="{1FC7BAAE-F495-4E78-9AAB-C0B8CD3E6E6D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15" creationId="{F72DF12F-584B-4684-84F0-2D566C2F1035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17" creationId="{388DBB50-39B0-4601-BE72-363883DBA67F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19" creationId="{D696BF93-1DDB-4615-8675-E733E70059C0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21" creationId="{49A43255-D6BD-484B-94C7-EAD1223EE330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23" creationId="{AD5881C2-376E-4DF7-8073-E9AC3442F6F9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25" creationId="{85489B73-AB5D-4445-896F-30F16940D2D2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27" creationId="{311C2318-F922-4022-9AC6-C78C9034C57E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29" creationId="{F523DB79-00BC-4D94-9288-008833A31DEA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31" creationId="{8490B081-F6DD-45EA-BB37-6226FB9105FA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33" creationId="{1EDB3C5E-BF34-4279-983B-56D9B29FA24A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35" creationId="{31B273C6-4308-486C-9411-CA69C805940F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37" creationId="{B1D10D74-E704-409F-9666-6E7DCD62CB88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39" creationId="{F3EF5A1F-4E00-4380-85A8-1E419609E0E7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41" creationId="{4A37CC12-DE7B-48BE-AAB5-FE220BAA70C3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43" creationId="{6016D433-6684-4CDF-A39B-4ECF75059944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45" creationId="{6096F591-920E-4D9E-BCB5-9611534FF3E7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47" creationId="{FBA49D04-B3B0-4EB7-84BB-05B18EDDAFB9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49" creationId="{5673E35C-CC1A-431F-87DD-DEF7C6F151A7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51" creationId="{158CBAC5-5C44-40A3-8E52-253E5AADA7BC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53" creationId="{104A5940-6197-44C3-805C-4269F3C461EF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55" creationId="{C1AF4814-B3BE-4544-8D1F-32C180D9C637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57" creationId="{397FC6FB-D6A2-43A1-B754-BEC99D6CE1D4}"/>
          </ac:spMkLst>
        </pc:spChg>
        <pc:spChg chg="mod">
          <ac:chgData name="Roger Crawfis" userId="cae47c17a1b59b77" providerId="LiveId" clId="{A1D13F75-B2C5-44CD-9128-809F3D763E97}" dt="2020-09-01T15:00:26.015" v="3031" actId="1076"/>
          <ac:spMkLst>
            <pc:docMk/>
            <pc:sldMk cId="834686660" sldId="557"/>
            <ac:spMk id="61" creationId="{F0D5920A-4E1A-4AD7-9D14-72C5F44568C6}"/>
          </ac:spMkLst>
        </pc:spChg>
      </pc:sldChg>
      <pc:sldChg chg="modSp add mod">
        <pc:chgData name="Roger Crawfis" userId="cae47c17a1b59b77" providerId="LiveId" clId="{A1D13F75-B2C5-44CD-9128-809F3D763E97}" dt="2020-09-01T15:05:48.480" v="3173" actId="14100"/>
        <pc:sldMkLst>
          <pc:docMk/>
          <pc:sldMk cId="3375519023" sldId="558"/>
        </pc:sldMkLst>
        <pc:spChg chg="mod">
          <ac:chgData name="Roger Crawfis" userId="cae47c17a1b59b77" providerId="LiveId" clId="{A1D13F75-B2C5-44CD-9128-809F3D763E97}" dt="2020-09-01T15:04:20.014" v="3146" actId="14100"/>
          <ac:spMkLst>
            <pc:docMk/>
            <pc:sldMk cId="3375519023" sldId="558"/>
            <ac:spMk id="2" creationId="{5A4F66ED-3F3B-4821-8AD1-DA8B645C2DAF}"/>
          </ac:spMkLst>
        </pc:spChg>
        <pc:spChg chg="mod">
          <ac:chgData name="Roger Crawfis" userId="cae47c17a1b59b77" providerId="LiveId" clId="{A1D13F75-B2C5-44CD-9128-809F3D763E97}" dt="2020-09-01T15:02:37.056" v="3113" actId="20577"/>
          <ac:spMkLst>
            <pc:docMk/>
            <pc:sldMk cId="3375519023" sldId="558"/>
            <ac:spMk id="39" creationId="{F3EF5A1F-4E00-4380-85A8-1E419609E0E7}"/>
          </ac:spMkLst>
        </pc:spChg>
        <pc:spChg chg="mod">
          <ac:chgData name="Roger Crawfis" userId="cae47c17a1b59b77" providerId="LiveId" clId="{A1D13F75-B2C5-44CD-9128-809F3D763E97}" dt="2020-09-01T15:05:48.480" v="3173" actId="14100"/>
          <ac:spMkLst>
            <pc:docMk/>
            <pc:sldMk cId="3375519023" sldId="558"/>
            <ac:spMk id="41" creationId="{4A37CC12-DE7B-48BE-AAB5-FE220BAA70C3}"/>
          </ac:spMkLst>
        </pc:spChg>
        <pc:spChg chg="mod">
          <ac:chgData name="Roger Crawfis" userId="cae47c17a1b59b77" providerId="LiveId" clId="{A1D13F75-B2C5-44CD-9128-809F3D763E97}" dt="2020-09-01T15:05:47.832" v="3172" actId="20577"/>
          <ac:spMkLst>
            <pc:docMk/>
            <pc:sldMk cId="3375519023" sldId="558"/>
            <ac:spMk id="43" creationId="{6016D433-6684-4CDF-A39B-4ECF75059944}"/>
          </ac:spMkLst>
        </pc:spChg>
        <pc:spChg chg="mod">
          <ac:chgData name="Roger Crawfis" userId="cae47c17a1b59b77" providerId="LiveId" clId="{A1D13F75-B2C5-44CD-9128-809F3D763E97}" dt="2020-09-01T15:03:23.446" v="3120" actId="242"/>
          <ac:spMkLst>
            <pc:docMk/>
            <pc:sldMk cId="3375519023" sldId="558"/>
            <ac:spMk id="45" creationId="{6096F591-920E-4D9E-BCB5-9611534FF3E7}"/>
          </ac:spMkLst>
        </pc:spChg>
        <pc:spChg chg="mod">
          <ac:chgData name="Roger Crawfis" userId="cae47c17a1b59b77" providerId="LiveId" clId="{A1D13F75-B2C5-44CD-9128-809F3D763E97}" dt="2020-09-01T15:05:47.378" v="3171" actId="20577"/>
          <ac:spMkLst>
            <pc:docMk/>
            <pc:sldMk cId="3375519023" sldId="558"/>
            <ac:spMk id="47" creationId="{FBA49D04-B3B0-4EB7-84BB-05B18EDDAFB9}"/>
          </ac:spMkLst>
        </pc:spChg>
        <pc:spChg chg="mod">
          <ac:chgData name="Roger Crawfis" userId="cae47c17a1b59b77" providerId="LiveId" clId="{A1D13F75-B2C5-44CD-9128-809F3D763E97}" dt="2020-09-01T15:02:23.139" v="3112" actId="1076"/>
          <ac:spMkLst>
            <pc:docMk/>
            <pc:sldMk cId="3375519023" sldId="558"/>
            <ac:spMk id="61" creationId="{F0D5920A-4E1A-4AD7-9D14-72C5F44568C6}"/>
          </ac:spMkLst>
        </pc:spChg>
      </pc:sldChg>
      <pc:sldChg chg="delSp modSp add mod delAnim">
        <pc:chgData name="Roger Crawfis" userId="cae47c17a1b59b77" providerId="LiveId" clId="{A1D13F75-B2C5-44CD-9128-809F3D763E97}" dt="2020-09-01T15:06:43.608" v="3184" actId="478"/>
        <pc:sldMkLst>
          <pc:docMk/>
          <pc:sldMk cId="2024500378" sldId="559"/>
        </pc:sldMkLst>
        <pc:spChg chg="del">
          <ac:chgData name="Roger Crawfis" userId="cae47c17a1b59b77" providerId="LiveId" clId="{A1D13F75-B2C5-44CD-9128-809F3D763E97}" dt="2020-09-01T15:06:43.608" v="3184" actId="478"/>
          <ac:spMkLst>
            <pc:docMk/>
            <pc:sldMk cId="2024500378" sldId="559"/>
            <ac:spMk id="2" creationId="{5A4F66ED-3F3B-4821-8AD1-DA8B645C2DAF}"/>
          </ac:spMkLst>
        </pc:spChg>
        <pc:spChg chg="mod">
          <ac:chgData name="Roger Crawfis" userId="cae47c17a1b59b77" providerId="LiveId" clId="{A1D13F75-B2C5-44CD-9128-809F3D763E97}" dt="2020-09-01T15:05:26.345" v="3165" actId="14100"/>
          <ac:spMkLst>
            <pc:docMk/>
            <pc:sldMk cId="2024500378" sldId="559"/>
            <ac:spMk id="41" creationId="{4A37CC12-DE7B-48BE-AAB5-FE220BAA70C3}"/>
          </ac:spMkLst>
        </pc:spChg>
        <pc:spChg chg="mod">
          <ac:chgData name="Roger Crawfis" userId="cae47c17a1b59b77" providerId="LiveId" clId="{A1D13F75-B2C5-44CD-9128-809F3D763E97}" dt="2020-09-01T15:05:29.280" v="3166" actId="20577"/>
          <ac:spMkLst>
            <pc:docMk/>
            <pc:sldMk cId="2024500378" sldId="559"/>
            <ac:spMk id="43" creationId="{6016D433-6684-4CDF-A39B-4ECF75059944}"/>
          </ac:spMkLst>
        </pc:spChg>
        <pc:spChg chg="mod">
          <ac:chgData name="Roger Crawfis" userId="cae47c17a1b59b77" providerId="LiveId" clId="{A1D13F75-B2C5-44CD-9128-809F3D763E97}" dt="2020-09-01T15:05:31.248" v="3167" actId="20577"/>
          <ac:spMkLst>
            <pc:docMk/>
            <pc:sldMk cId="2024500378" sldId="559"/>
            <ac:spMk id="47" creationId="{FBA49D04-B3B0-4EB7-84BB-05B18EDDAFB9}"/>
          </ac:spMkLst>
        </pc:spChg>
        <pc:spChg chg="mod">
          <ac:chgData name="Roger Crawfis" userId="cae47c17a1b59b77" providerId="LiveId" clId="{A1D13F75-B2C5-44CD-9128-809F3D763E97}" dt="2020-09-01T15:06:20.915" v="3180" actId="14100"/>
          <ac:spMkLst>
            <pc:docMk/>
            <pc:sldMk cId="2024500378" sldId="559"/>
            <ac:spMk id="49" creationId="{5673E35C-CC1A-431F-87DD-DEF7C6F151A7}"/>
          </ac:spMkLst>
        </pc:spChg>
        <pc:spChg chg="mod">
          <ac:chgData name="Roger Crawfis" userId="cae47c17a1b59b77" providerId="LiveId" clId="{A1D13F75-B2C5-44CD-9128-809F3D763E97}" dt="2020-09-01T15:04:51.395" v="3156" actId="242"/>
          <ac:spMkLst>
            <pc:docMk/>
            <pc:sldMk cId="2024500378" sldId="559"/>
            <ac:spMk id="51" creationId="{158CBAC5-5C44-40A3-8E52-253E5AADA7BC}"/>
          </ac:spMkLst>
        </pc:spChg>
        <pc:spChg chg="mod">
          <ac:chgData name="Roger Crawfis" userId="cae47c17a1b59b77" providerId="LiveId" clId="{A1D13F75-B2C5-44CD-9128-809F3D763E97}" dt="2020-09-01T15:06:23.812" v="3181" actId="14100"/>
          <ac:spMkLst>
            <pc:docMk/>
            <pc:sldMk cId="2024500378" sldId="559"/>
            <ac:spMk id="53" creationId="{104A5940-6197-44C3-805C-4269F3C461EF}"/>
          </ac:spMkLst>
        </pc:spChg>
        <pc:spChg chg="mod">
          <ac:chgData name="Roger Crawfis" userId="cae47c17a1b59b77" providerId="LiveId" clId="{A1D13F75-B2C5-44CD-9128-809F3D763E97}" dt="2020-09-01T15:06:27.112" v="3182" actId="14100"/>
          <ac:spMkLst>
            <pc:docMk/>
            <pc:sldMk cId="2024500378" sldId="559"/>
            <ac:spMk id="55" creationId="{C1AF4814-B3BE-4544-8D1F-32C180D9C637}"/>
          </ac:spMkLst>
        </pc:spChg>
        <pc:spChg chg="mod">
          <ac:chgData name="Roger Crawfis" userId="cae47c17a1b59b77" providerId="LiveId" clId="{A1D13F75-B2C5-44CD-9128-809F3D763E97}" dt="2020-09-01T15:06:30.908" v="3183" actId="14100"/>
          <ac:spMkLst>
            <pc:docMk/>
            <pc:sldMk cId="2024500378" sldId="559"/>
            <ac:spMk id="57" creationId="{397FC6FB-D6A2-43A1-B754-BEC99D6CE1D4}"/>
          </ac:spMkLst>
        </pc:spChg>
        <pc:spChg chg="mod">
          <ac:chgData name="Roger Crawfis" userId="cae47c17a1b59b77" providerId="LiveId" clId="{A1D13F75-B2C5-44CD-9128-809F3D763E97}" dt="2020-09-01T15:04:34.371" v="3148" actId="1076"/>
          <ac:spMkLst>
            <pc:docMk/>
            <pc:sldMk cId="2024500378" sldId="559"/>
            <ac:spMk id="61" creationId="{F0D5920A-4E1A-4AD7-9D14-72C5F44568C6}"/>
          </ac:spMkLst>
        </pc:spChg>
      </pc:sldChg>
      <pc:sldChg chg="modSp add mod">
        <pc:chgData name="Roger Crawfis" userId="cae47c17a1b59b77" providerId="LiveId" clId="{A1D13F75-B2C5-44CD-9128-809F3D763E97}" dt="2020-09-01T15:06:05.331" v="3179" actId="20577"/>
        <pc:sldMkLst>
          <pc:docMk/>
          <pc:sldMk cId="3691507993" sldId="560"/>
        </pc:sldMkLst>
        <pc:spChg chg="mod">
          <ac:chgData name="Roger Crawfis" userId="cae47c17a1b59b77" providerId="LiveId" clId="{A1D13F75-B2C5-44CD-9128-809F3D763E97}" dt="2020-09-01T15:05:57.952" v="3175" actId="14100"/>
          <ac:spMkLst>
            <pc:docMk/>
            <pc:sldMk cId="3691507993" sldId="560"/>
            <ac:spMk id="41" creationId="{4A37CC12-DE7B-48BE-AAB5-FE220BAA70C3}"/>
          </ac:spMkLst>
        </pc:spChg>
        <pc:spChg chg="mod">
          <ac:chgData name="Roger Crawfis" userId="cae47c17a1b59b77" providerId="LiveId" clId="{A1D13F75-B2C5-44CD-9128-809F3D763E97}" dt="2020-09-01T15:06:02.974" v="3178" actId="20577"/>
          <ac:spMkLst>
            <pc:docMk/>
            <pc:sldMk cId="3691507993" sldId="560"/>
            <ac:spMk id="43" creationId="{6016D433-6684-4CDF-A39B-4ECF75059944}"/>
          </ac:spMkLst>
        </pc:spChg>
        <pc:spChg chg="mod">
          <ac:chgData name="Roger Crawfis" userId="cae47c17a1b59b77" providerId="LiveId" clId="{A1D13F75-B2C5-44CD-9128-809F3D763E97}" dt="2020-09-01T15:06:05.331" v="3179" actId="20577"/>
          <ac:spMkLst>
            <pc:docMk/>
            <pc:sldMk cId="3691507993" sldId="560"/>
            <ac:spMk id="47" creationId="{FBA49D04-B3B0-4EB7-84BB-05B18EDDAFB9}"/>
          </ac:spMkLst>
        </pc:spChg>
      </pc:sldChg>
      <pc:sldChg chg="addSp delSp modSp add mod modAnim">
        <pc:chgData name="Roger Crawfis" userId="cae47c17a1b59b77" providerId="LiveId" clId="{A1D13F75-B2C5-44CD-9128-809F3D763E97}" dt="2020-09-01T15:14:04.924" v="3336" actId="1076"/>
        <pc:sldMkLst>
          <pc:docMk/>
          <pc:sldMk cId="3791329341" sldId="561"/>
        </pc:sldMkLst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2" creationId="{7201AF26-C4F8-4E29-A3F7-C1C2233E1F74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3" creationId="{3FE9563B-F5F4-477E-8FF5-51ED40AB10EF}"/>
          </ac:spMkLst>
        </pc:spChg>
        <pc:spChg chg="mod">
          <ac:chgData name="Roger Crawfis" userId="cae47c17a1b59b77" providerId="LiveId" clId="{A1D13F75-B2C5-44CD-9128-809F3D763E97}" dt="2020-09-01T15:06:55.458" v="3199" actId="20577"/>
          <ac:spMkLst>
            <pc:docMk/>
            <pc:sldMk cId="3791329341" sldId="561"/>
            <ac:spMk id="6" creationId="{00A45E09-60CF-4F54-A31A-4360152C942F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7" creationId="{598288B6-6AEF-498B-B10A-DA7D1F471FC9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8" creationId="{2C020642-EEA8-41CF-A4EA-D79682872D22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9" creationId="{FF34B407-B3FD-4B57-ADE6-6F35F7B62BA2}"/>
          </ac:spMkLst>
        </pc:spChg>
        <pc:spChg chg="add mod">
          <ac:chgData name="Roger Crawfis" userId="cae47c17a1b59b77" providerId="LiveId" clId="{A1D13F75-B2C5-44CD-9128-809F3D763E97}" dt="2020-09-01T15:13:14.104" v="3332" actId="14100"/>
          <ac:spMkLst>
            <pc:docMk/>
            <pc:sldMk cId="3791329341" sldId="561"/>
            <ac:spMk id="10" creationId="{9CC7867A-7D52-4FE7-BD67-289BDA50BAAD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11" creationId="{794599A1-E107-440A-8F7B-04D5E4EE51CE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12" creationId="{9C11D6BB-C1AB-47A9-8EC9-86573A5BDF18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13" creationId="{1FC7BAAE-F495-4E78-9AAB-C0B8CD3E6E6D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14" creationId="{7DD2D01A-6F86-4987-89CD-7E0D13D3ECA5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15" creationId="{F72DF12F-584B-4684-84F0-2D566C2F1035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16" creationId="{80558B02-9087-4AE9-996F-CEDDAAFE17B7}"/>
          </ac:spMkLst>
        </pc:spChg>
        <pc:spChg chg="mod">
          <ac:chgData name="Roger Crawfis" userId="cae47c17a1b59b77" providerId="LiveId" clId="{A1D13F75-B2C5-44CD-9128-809F3D763E97}" dt="2020-09-01T15:13:58.526" v="3335" actId="14100"/>
          <ac:spMkLst>
            <pc:docMk/>
            <pc:sldMk cId="3791329341" sldId="561"/>
            <ac:spMk id="17" creationId="{388DBB50-39B0-4601-BE72-363883DBA67F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18" creationId="{591E918B-00E4-4353-9C92-8A6579B8DD89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19" creationId="{D696BF93-1DDB-4615-8675-E733E70059C0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20" creationId="{9D910B5A-5F98-44D5-AC59-E6C8501F155B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21" creationId="{49A43255-D6BD-484B-94C7-EAD1223EE330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22" creationId="{A645AD7F-CFC2-48CA-A80D-466417068326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23" creationId="{AD5881C2-376E-4DF7-8073-E9AC3442F6F9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24" creationId="{F94A68C5-54A6-4935-B3E8-8700081DD0D2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25" creationId="{85489B73-AB5D-4445-896F-30F16940D2D2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26" creationId="{B4828F51-6BDC-4AAB-85C2-13389FBADA4E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27" creationId="{311C2318-F922-4022-9AC6-C78C9034C57E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28" creationId="{AB797D51-AC0D-4179-9F97-08EC94C636F4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29" creationId="{F523DB79-00BC-4D94-9288-008833A31DEA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30" creationId="{B43C4FDA-82C7-40AC-85FB-1E8014B002D5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31" creationId="{8490B081-F6DD-45EA-BB37-6226FB9105FA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33" creationId="{1EDB3C5E-BF34-4279-983B-56D9B29FA24A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35" creationId="{31B273C6-4308-486C-9411-CA69C805940F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37" creationId="{B1D10D74-E704-409F-9666-6E7DCD62CB88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39" creationId="{F3EF5A1F-4E00-4380-85A8-1E419609E0E7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41" creationId="{4A37CC12-DE7B-48BE-AAB5-FE220BAA70C3}"/>
          </ac:spMkLst>
        </pc:spChg>
        <pc:spChg chg="mod">
          <ac:chgData name="Roger Crawfis" userId="cae47c17a1b59b77" providerId="LiveId" clId="{A1D13F75-B2C5-44CD-9128-809F3D763E97}" dt="2020-09-01T15:11:33.420" v="3321" actId="14100"/>
          <ac:spMkLst>
            <pc:docMk/>
            <pc:sldMk cId="3791329341" sldId="561"/>
            <ac:spMk id="43" creationId="{6016D433-6684-4CDF-A39B-4ECF75059944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45" creationId="{6096F591-920E-4D9E-BCB5-9611534FF3E7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47" creationId="{FBA49D04-B3B0-4EB7-84BB-05B18EDDAFB9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49" creationId="{5673E35C-CC1A-431F-87DD-DEF7C6F151A7}"/>
          </ac:spMkLst>
        </pc:spChg>
        <pc:spChg chg="mod">
          <ac:chgData name="Roger Crawfis" userId="cae47c17a1b59b77" providerId="LiveId" clId="{A1D13F75-B2C5-44CD-9128-809F3D763E97}" dt="2020-09-01T15:11:19.334" v="3318" actId="14100"/>
          <ac:spMkLst>
            <pc:docMk/>
            <pc:sldMk cId="3791329341" sldId="561"/>
            <ac:spMk id="51" creationId="{158CBAC5-5C44-40A3-8E52-253E5AADA7BC}"/>
          </ac:spMkLst>
        </pc:spChg>
        <pc:spChg chg="mod">
          <ac:chgData name="Roger Crawfis" userId="cae47c17a1b59b77" providerId="LiveId" clId="{A1D13F75-B2C5-44CD-9128-809F3D763E97}" dt="2020-09-01T15:11:30.866" v="3320" actId="14100"/>
          <ac:spMkLst>
            <pc:docMk/>
            <pc:sldMk cId="3791329341" sldId="561"/>
            <ac:spMk id="53" creationId="{104A5940-6197-44C3-805C-4269F3C461EF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55" creationId="{C1AF4814-B3BE-4544-8D1F-32C180D9C637}"/>
          </ac:spMkLst>
        </pc:spChg>
        <pc:spChg chg="mod">
          <ac:chgData name="Roger Crawfis" userId="cae47c17a1b59b77" providerId="LiveId" clId="{A1D13F75-B2C5-44CD-9128-809F3D763E97}" dt="2020-09-01T15:08:05.056" v="3226" actId="2085"/>
          <ac:spMkLst>
            <pc:docMk/>
            <pc:sldMk cId="3791329341" sldId="561"/>
            <ac:spMk id="57" creationId="{397FC6FB-D6A2-43A1-B754-BEC99D6CE1D4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60" creationId="{5599EEE7-AA4E-4E9F-8DA3-F2662B4F5CB7}"/>
          </ac:spMkLst>
        </pc:spChg>
        <pc:spChg chg="del">
          <ac:chgData name="Roger Crawfis" userId="cae47c17a1b59b77" providerId="LiveId" clId="{A1D13F75-B2C5-44CD-9128-809F3D763E97}" dt="2020-09-01T15:06:58.672" v="3200" actId="478"/>
          <ac:spMkLst>
            <pc:docMk/>
            <pc:sldMk cId="3791329341" sldId="561"/>
            <ac:spMk id="61" creationId="{F0D5920A-4E1A-4AD7-9D14-72C5F44568C6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64" creationId="{F54B6570-D57A-4AA0-AD29-2410625120FE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66" creationId="{6007A7C7-8B51-4099-9E72-3682BC1EA8BA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68" creationId="{B4A638E8-DB7E-4CBA-9C17-DFF38509B30C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70" creationId="{9E808705-B3EC-446B-B8B9-D01FF6207F5A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72" creationId="{1E8EA9BA-AA5A-4475-B353-74B091D567FD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74" creationId="{F55A3B25-97A4-49FD-9E95-D28DED1B35BD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76" creationId="{DBF2E4EB-569F-4825-9923-4579874B987A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78" creationId="{55E4A7CC-6B87-4AC0-9730-D899F5673899}"/>
          </ac:spMkLst>
        </pc:spChg>
        <pc:spChg chg="add mod">
          <ac:chgData name="Roger Crawfis" userId="cae47c17a1b59b77" providerId="LiveId" clId="{A1D13F75-B2C5-44CD-9128-809F3D763E97}" dt="2020-09-01T15:12:43.183" v="3330" actId="164"/>
          <ac:spMkLst>
            <pc:docMk/>
            <pc:sldMk cId="3791329341" sldId="561"/>
            <ac:spMk id="80" creationId="{7C7AA339-40C6-4733-8E89-3FC5D924156B}"/>
          </ac:spMkLst>
        </pc:spChg>
        <pc:grpChg chg="add mod">
          <ac:chgData name="Roger Crawfis" userId="cae47c17a1b59b77" providerId="LiveId" clId="{A1D13F75-B2C5-44CD-9128-809F3D763E97}" dt="2020-09-01T15:14:04.924" v="3336" actId="1076"/>
          <ac:grpSpMkLst>
            <pc:docMk/>
            <pc:sldMk cId="3791329341" sldId="561"/>
            <ac:grpSpMk id="81" creationId="{8D52F61A-C49C-414F-AF58-3A5F7A225711}"/>
          </ac:grpSpMkLst>
        </pc:grpChg>
      </pc:sldChg>
      <pc:sldChg chg="addSp modSp add mod">
        <pc:chgData name="Roger Crawfis" userId="cae47c17a1b59b77" providerId="LiveId" clId="{A1D13F75-B2C5-44CD-9128-809F3D763E97}" dt="2020-09-01T15:11:04.696" v="3316" actId="14100"/>
        <pc:sldMkLst>
          <pc:docMk/>
          <pc:sldMk cId="1687238393" sldId="562"/>
        </pc:sldMkLst>
        <pc:spChg chg="add mod">
          <ac:chgData name="Roger Crawfis" userId="cae47c17a1b59b77" providerId="LiveId" clId="{A1D13F75-B2C5-44CD-9128-809F3D763E97}" dt="2020-09-01T15:11:04.696" v="3316" actId="14100"/>
          <ac:spMkLst>
            <pc:docMk/>
            <pc:sldMk cId="1687238393" sldId="562"/>
            <ac:spMk id="2" creationId="{4D7A3924-CB3E-4386-BD73-171B60D62D19}"/>
          </ac:spMkLst>
        </pc:spChg>
        <pc:spChg chg="mod">
          <ac:chgData name="Roger Crawfis" userId="cae47c17a1b59b77" providerId="LiveId" clId="{A1D13F75-B2C5-44CD-9128-809F3D763E97}" dt="2020-09-01T15:09:23.136" v="3268" actId="20577"/>
          <ac:spMkLst>
            <pc:docMk/>
            <pc:sldMk cId="1687238393" sldId="562"/>
            <ac:spMk id="6" creationId="{00A45E09-60CF-4F54-A31A-4360152C942F}"/>
          </ac:spMkLst>
        </pc:spChg>
        <pc:spChg chg="mod">
          <ac:chgData name="Roger Crawfis" userId="cae47c17a1b59b77" providerId="LiveId" clId="{A1D13F75-B2C5-44CD-9128-809F3D763E97}" dt="2020-09-01T15:10:05.126" v="3277" actId="242"/>
          <ac:spMkLst>
            <pc:docMk/>
            <pc:sldMk cId="1687238393" sldId="562"/>
            <ac:spMk id="49" creationId="{5673E35C-CC1A-431F-87DD-DEF7C6F151A7}"/>
          </ac:spMkLst>
        </pc:spChg>
        <pc:spChg chg="mod">
          <ac:chgData name="Roger Crawfis" userId="cae47c17a1b59b77" providerId="LiveId" clId="{A1D13F75-B2C5-44CD-9128-809F3D763E97}" dt="2020-09-01T15:10:05.126" v="3277" actId="242"/>
          <ac:spMkLst>
            <pc:docMk/>
            <pc:sldMk cId="1687238393" sldId="562"/>
            <ac:spMk id="51" creationId="{158CBAC5-5C44-40A3-8E52-253E5AADA7BC}"/>
          </ac:spMkLst>
        </pc:spChg>
        <pc:spChg chg="mod">
          <ac:chgData name="Roger Crawfis" userId="cae47c17a1b59b77" providerId="LiveId" clId="{A1D13F75-B2C5-44CD-9128-809F3D763E97}" dt="2020-09-01T15:10:05.126" v="3277" actId="242"/>
          <ac:spMkLst>
            <pc:docMk/>
            <pc:sldMk cId="1687238393" sldId="562"/>
            <ac:spMk id="53" creationId="{104A5940-6197-44C3-805C-4269F3C461EF}"/>
          </ac:spMkLst>
        </pc:spChg>
        <pc:spChg chg="mod">
          <ac:chgData name="Roger Crawfis" userId="cae47c17a1b59b77" providerId="LiveId" clId="{A1D13F75-B2C5-44CD-9128-809F3D763E97}" dt="2020-09-01T15:10:05.126" v="3277" actId="242"/>
          <ac:spMkLst>
            <pc:docMk/>
            <pc:sldMk cId="1687238393" sldId="562"/>
            <ac:spMk id="55" creationId="{C1AF4814-B3BE-4544-8D1F-32C180D9C637}"/>
          </ac:spMkLst>
        </pc:spChg>
        <pc:spChg chg="mod">
          <ac:chgData name="Roger Crawfis" userId="cae47c17a1b59b77" providerId="LiveId" clId="{A1D13F75-B2C5-44CD-9128-809F3D763E97}" dt="2020-09-01T15:10:05.126" v="3277" actId="242"/>
          <ac:spMkLst>
            <pc:docMk/>
            <pc:sldMk cId="1687238393" sldId="562"/>
            <ac:spMk id="57" creationId="{397FC6FB-D6A2-43A1-B754-BEC99D6CE1D4}"/>
          </ac:spMkLst>
        </pc:spChg>
      </pc:sldChg>
      <pc:sldChg chg="modSp new mod">
        <pc:chgData name="Roger Crawfis" userId="cae47c17a1b59b77" providerId="LiveId" clId="{A1D13F75-B2C5-44CD-9128-809F3D763E97}" dt="2020-09-01T15:24:03.359" v="3589" actId="20577"/>
        <pc:sldMkLst>
          <pc:docMk/>
          <pc:sldMk cId="2501096208" sldId="563"/>
        </pc:sldMkLst>
        <pc:spChg chg="mod">
          <ac:chgData name="Roger Crawfis" userId="cae47c17a1b59b77" providerId="LiveId" clId="{A1D13F75-B2C5-44CD-9128-809F3D763E97}" dt="2020-09-01T15:21:00.064" v="3371" actId="20577"/>
          <ac:spMkLst>
            <pc:docMk/>
            <pc:sldMk cId="2501096208" sldId="563"/>
            <ac:spMk id="2" creationId="{19EEFD1B-BB2F-4FD1-B6CE-7A5047F9EEDC}"/>
          </ac:spMkLst>
        </pc:spChg>
        <pc:spChg chg="mod">
          <ac:chgData name="Roger Crawfis" userId="cae47c17a1b59b77" providerId="LiveId" clId="{A1D13F75-B2C5-44CD-9128-809F3D763E97}" dt="2020-09-01T15:21:44.529" v="3474" actId="20577"/>
          <ac:spMkLst>
            <pc:docMk/>
            <pc:sldMk cId="2501096208" sldId="563"/>
            <ac:spMk id="3" creationId="{365C0C28-9612-45DD-877D-A66A3239B6B8}"/>
          </ac:spMkLst>
        </pc:spChg>
        <pc:spChg chg="mod">
          <ac:chgData name="Roger Crawfis" userId="cae47c17a1b59b77" providerId="LiveId" clId="{A1D13F75-B2C5-44CD-9128-809F3D763E97}" dt="2020-09-01T15:24:03.359" v="3589" actId="20577"/>
          <ac:spMkLst>
            <pc:docMk/>
            <pc:sldMk cId="2501096208" sldId="563"/>
            <ac:spMk id="4" creationId="{4F258AF1-FCDA-4113-85BD-A8E7D2105070}"/>
          </ac:spMkLst>
        </pc:spChg>
      </pc:sldChg>
      <pc:sldChg chg="delSp modSp new mod modClrScheme modAnim chgLayout">
        <pc:chgData name="Roger Crawfis" userId="cae47c17a1b59b77" providerId="LiveId" clId="{A1D13F75-B2C5-44CD-9128-809F3D763E97}" dt="2020-09-01T16:20:51.313" v="4559" actId="21"/>
        <pc:sldMkLst>
          <pc:docMk/>
          <pc:sldMk cId="1106716805" sldId="564"/>
        </pc:sldMkLst>
        <pc:spChg chg="mod ord">
          <ac:chgData name="Roger Crawfis" userId="cae47c17a1b59b77" providerId="LiveId" clId="{A1D13F75-B2C5-44CD-9128-809F3D763E97}" dt="2020-09-01T15:35:33.729" v="3689" actId="700"/>
          <ac:spMkLst>
            <pc:docMk/>
            <pc:sldMk cId="1106716805" sldId="564"/>
            <ac:spMk id="2" creationId="{BC2B948F-BC44-46CA-B816-6EF0280231F2}"/>
          </ac:spMkLst>
        </pc:spChg>
        <pc:spChg chg="mod ord">
          <ac:chgData name="Roger Crawfis" userId="cae47c17a1b59b77" providerId="LiveId" clId="{A1D13F75-B2C5-44CD-9128-809F3D763E97}" dt="2020-09-01T16:20:51.313" v="4559" actId="21"/>
          <ac:spMkLst>
            <pc:docMk/>
            <pc:sldMk cId="1106716805" sldId="564"/>
            <ac:spMk id="3" creationId="{BB840765-52BB-445D-B470-7A0640F2DF01}"/>
          </ac:spMkLst>
        </pc:spChg>
        <pc:spChg chg="del">
          <ac:chgData name="Roger Crawfis" userId="cae47c17a1b59b77" providerId="LiveId" clId="{A1D13F75-B2C5-44CD-9128-809F3D763E97}" dt="2020-09-01T15:35:33.729" v="3689" actId="700"/>
          <ac:spMkLst>
            <pc:docMk/>
            <pc:sldMk cId="1106716805" sldId="564"/>
            <ac:spMk id="4" creationId="{3630E19A-8138-470A-854E-B44169016FCE}"/>
          </ac:spMkLst>
        </pc:spChg>
        <pc:spChg chg="mod ord">
          <ac:chgData name="Roger Crawfis" userId="cae47c17a1b59b77" providerId="LiveId" clId="{A1D13F75-B2C5-44CD-9128-809F3D763E97}" dt="2020-09-01T15:35:33.729" v="3689" actId="700"/>
          <ac:spMkLst>
            <pc:docMk/>
            <pc:sldMk cId="1106716805" sldId="564"/>
            <ac:spMk id="5" creationId="{270C4B93-61F7-4210-A4F8-F326CE5A86A4}"/>
          </ac:spMkLst>
        </pc:spChg>
      </pc:sldChg>
      <pc:sldChg chg="addSp modSp new mod">
        <pc:chgData name="Roger Crawfis" userId="cae47c17a1b59b77" providerId="LiveId" clId="{A1D13F75-B2C5-44CD-9128-809F3D763E97}" dt="2020-09-01T16:21:05.391" v="4565" actId="20577"/>
        <pc:sldMkLst>
          <pc:docMk/>
          <pc:sldMk cId="2619486165" sldId="565"/>
        </pc:sldMkLst>
        <pc:spChg chg="mod">
          <ac:chgData name="Roger Crawfis" userId="cae47c17a1b59b77" providerId="LiveId" clId="{A1D13F75-B2C5-44CD-9128-809F3D763E97}" dt="2020-09-01T15:41:56.888" v="3935" actId="404"/>
          <ac:spMkLst>
            <pc:docMk/>
            <pc:sldMk cId="2619486165" sldId="565"/>
            <ac:spMk id="2" creationId="{47F0E1AC-4ED6-40CB-A4BB-C8733A19F5C9}"/>
          </ac:spMkLst>
        </pc:spChg>
        <pc:spChg chg="mod">
          <ac:chgData name="Roger Crawfis" userId="cae47c17a1b59b77" providerId="LiveId" clId="{A1D13F75-B2C5-44CD-9128-809F3D763E97}" dt="2020-09-01T16:21:05.391" v="4565" actId="20577"/>
          <ac:spMkLst>
            <pc:docMk/>
            <pc:sldMk cId="2619486165" sldId="565"/>
            <ac:spMk id="3" creationId="{042E2AF3-8D5A-413D-B1FD-4B1C0191E3C1}"/>
          </ac:spMkLst>
        </pc:spChg>
        <pc:spChg chg="add mod">
          <ac:chgData name="Roger Crawfis" userId="cae47c17a1b59b77" providerId="LiveId" clId="{A1D13F75-B2C5-44CD-9128-809F3D763E97}" dt="2020-09-01T15:47:37.106" v="4137" actId="948"/>
          <ac:spMkLst>
            <pc:docMk/>
            <pc:sldMk cId="2619486165" sldId="565"/>
            <ac:spMk id="5" creationId="{A5480FE4-523F-4B38-8350-A89AD111C72D}"/>
          </ac:spMkLst>
        </pc:spChg>
      </pc:sldChg>
      <pc:sldChg chg="addSp modSp new mod modAnim">
        <pc:chgData name="Roger Crawfis" userId="cae47c17a1b59b77" providerId="LiveId" clId="{A1D13F75-B2C5-44CD-9128-809F3D763E97}" dt="2020-09-02T12:57:55.968" v="5029" actId="1076"/>
        <pc:sldMkLst>
          <pc:docMk/>
          <pc:sldMk cId="167874228" sldId="566"/>
        </pc:sldMkLst>
        <pc:spChg chg="mod">
          <ac:chgData name="Roger Crawfis" userId="cae47c17a1b59b77" providerId="LiveId" clId="{A1D13F75-B2C5-44CD-9128-809F3D763E97}" dt="2020-09-01T15:51:25.503" v="4206" actId="20577"/>
          <ac:spMkLst>
            <pc:docMk/>
            <pc:sldMk cId="167874228" sldId="566"/>
            <ac:spMk id="2" creationId="{49457EBD-F3F0-4678-B5DE-9C7460645D42}"/>
          </ac:spMkLst>
        </pc:spChg>
        <pc:spChg chg="mod">
          <ac:chgData name="Roger Crawfis" userId="cae47c17a1b59b77" providerId="LiveId" clId="{A1D13F75-B2C5-44CD-9128-809F3D763E97}" dt="2020-09-01T15:49:46.533" v="4153" actId="404"/>
          <ac:spMkLst>
            <pc:docMk/>
            <pc:sldMk cId="167874228" sldId="566"/>
            <ac:spMk id="3" creationId="{82A7B167-B320-4828-8192-E5370E842294}"/>
          </ac:spMkLst>
        </pc:spChg>
        <pc:spChg chg="add mod">
          <ac:chgData name="Roger Crawfis" userId="cae47c17a1b59b77" providerId="LiveId" clId="{A1D13F75-B2C5-44CD-9128-809F3D763E97}" dt="2020-09-01T15:51:12.862" v="4204" actId="242"/>
          <ac:spMkLst>
            <pc:docMk/>
            <pc:sldMk cId="167874228" sldId="566"/>
            <ac:spMk id="5" creationId="{3E97FCFE-5F60-4FA6-A22F-91B02BB110ED}"/>
          </ac:spMkLst>
        </pc:spChg>
        <pc:picChg chg="add mod">
          <ac:chgData name="Roger Crawfis" userId="cae47c17a1b59b77" providerId="LiveId" clId="{A1D13F75-B2C5-44CD-9128-809F3D763E97}" dt="2020-09-01T15:51:16.573" v="4205" actId="1076"/>
          <ac:picMkLst>
            <pc:docMk/>
            <pc:sldMk cId="167874228" sldId="566"/>
            <ac:picMk id="7" creationId="{20DDF4C9-78E6-401E-9780-231E63DAB9C2}"/>
          </ac:picMkLst>
        </pc:picChg>
        <pc:picChg chg="add mod ord modCrop">
          <ac:chgData name="Roger Crawfis" userId="cae47c17a1b59b77" providerId="LiveId" clId="{A1D13F75-B2C5-44CD-9128-809F3D763E97}" dt="2020-09-02T12:57:55.968" v="5029" actId="1076"/>
          <ac:picMkLst>
            <pc:docMk/>
            <pc:sldMk cId="167874228" sldId="566"/>
            <ac:picMk id="9" creationId="{67C8B176-18BB-427E-A35A-C347CECF37B8}"/>
          </ac:picMkLst>
        </pc:picChg>
      </pc:sldChg>
      <pc:sldChg chg="addSp delSp modSp new mod modClrScheme chgLayout">
        <pc:chgData name="Roger Crawfis" userId="cae47c17a1b59b77" providerId="LiveId" clId="{A1D13F75-B2C5-44CD-9128-809F3D763E97}" dt="2020-09-01T16:10:27.395" v="4402" actId="113"/>
        <pc:sldMkLst>
          <pc:docMk/>
          <pc:sldMk cId="4256848081" sldId="567"/>
        </pc:sldMkLst>
        <pc:spChg chg="add del mod ord">
          <ac:chgData name="Roger Crawfis" userId="cae47c17a1b59b77" providerId="LiveId" clId="{A1D13F75-B2C5-44CD-9128-809F3D763E97}" dt="2020-09-01T16:05:52.420" v="4338" actId="478"/>
          <ac:spMkLst>
            <pc:docMk/>
            <pc:sldMk cId="4256848081" sldId="567"/>
            <ac:spMk id="2" creationId="{57DF11D7-5D57-4B08-A392-D44E5462D1C9}"/>
          </ac:spMkLst>
        </pc:spChg>
        <pc:spChg chg="del mod ord">
          <ac:chgData name="Roger Crawfis" userId="cae47c17a1b59b77" providerId="LiveId" clId="{A1D13F75-B2C5-44CD-9128-809F3D763E97}" dt="2020-09-01T15:55:45.557" v="4223" actId="700"/>
          <ac:spMkLst>
            <pc:docMk/>
            <pc:sldMk cId="4256848081" sldId="567"/>
            <ac:spMk id="3" creationId="{1BB62487-15B6-4AF0-A9C1-D3AC937AA2A6}"/>
          </ac:spMkLst>
        </pc:spChg>
        <pc:spChg chg="del">
          <ac:chgData name="Roger Crawfis" userId="cae47c17a1b59b77" providerId="LiveId" clId="{A1D13F75-B2C5-44CD-9128-809F3D763E97}" dt="2020-09-01T15:55:45.557" v="4223" actId="700"/>
          <ac:spMkLst>
            <pc:docMk/>
            <pc:sldMk cId="4256848081" sldId="567"/>
            <ac:spMk id="4" creationId="{838402EB-E59B-4654-B3DE-01C229B5FB57}"/>
          </ac:spMkLst>
        </pc:spChg>
        <pc:spChg chg="add del mod ord">
          <ac:chgData name="Roger Crawfis" userId="cae47c17a1b59b77" providerId="LiveId" clId="{A1D13F75-B2C5-44CD-9128-809F3D763E97}" dt="2020-09-01T16:05:52.420" v="4338" actId="478"/>
          <ac:spMkLst>
            <pc:docMk/>
            <pc:sldMk cId="4256848081" sldId="567"/>
            <ac:spMk id="5" creationId="{C2672A4E-42D6-4498-8123-62491B414846}"/>
          </ac:spMkLst>
        </pc:spChg>
        <pc:spChg chg="add del mod ord">
          <ac:chgData name="Roger Crawfis" userId="cae47c17a1b59b77" providerId="LiveId" clId="{A1D13F75-B2C5-44CD-9128-809F3D763E97}" dt="2020-09-01T15:56:08.482" v="4225"/>
          <ac:spMkLst>
            <pc:docMk/>
            <pc:sldMk cId="4256848081" sldId="567"/>
            <ac:spMk id="6" creationId="{B56FA053-B6E5-4270-A163-1C4CF282DBE7}"/>
          </ac:spMkLst>
        </pc:spChg>
        <pc:spChg chg="add del mod ord">
          <ac:chgData name="Roger Crawfis" userId="cae47c17a1b59b77" providerId="LiveId" clId="{A1D13F75-B2C5-44CD-9128-809F3D763E97}" dt="2020-09-01T16:06:12.501" v="4343" actId="478"/>
          <ac:spMkLst>
            <pc:docMk/>
            <pc:sldMk cId="4256848081" sldId="567"/>
            <ac:spMk id="7" creationId="{D6D8693F-0998-42E3-9E3E-8C2902D726E9}"/>
          </ac:spMkLst>
        </pc:spChg>
        <pc:spChg chg="add del mod ord">
          <ac:chgData name="Roger Crawfis" userId="cae47c17a1b59b77" providerId="LiveId" clId="{A1D13F75-B2C5-44CD-9128-809F3D763E97}" dt="2020-09-01T16:10:27.395" v="4402" actId="113"/>
          <ac:spMkLst>
            <pc:docMk/>
            <pc:sldMk cId="4256848081" sldId="567"/>
            <ac:spMk id="8" creationId="{C5918CD5-9538-4B96-A782-10673CA7D40D}"/>
          </ac:spMkLst>
        </pc:spChg>
        <pc:spChg chg="add del mod">
          <ac:chgData name="Roger Crawfis" userId="cae47c17a1b59b77" providerId="LiveId" clId="{A1D13F75-B2C5-44CD-9128-809F3D763E97}" dt="2020-09-01T16:05:52.420" v="4338" actId="478"/>
          <ac:spMkLst>
            <pc:docMk/>
            <pc:sldMk cId="4256848081" sldId="567"/>
            <ac:spMk id="9" creationId="{9559B510-AB2A-4927-BD29-56441E0F272D}"/>
          </ac:spMkLst>
        </pc:spChg>
        <pc:spChg chg="add del mod">
          <ac:chgData name="Roger Crawfis" userId="cae47c17a1b59b77" providerId="LiveId" clId="{A1D13F75-B2C5-44CD-9128-809F3D763E97}" dt="2020-09-01T16:09:55.587" v="4398" actId="478"/>
          <ac:spMkLst>
            <pc:docMk/>
            <pc:sldMk cId="4256848081" sldId="567"/>
            <ac:spMk id="10" creationId="{26A2107D-87F2-480C-88CF-F56AAF60D6D5}"/>
          </ac:spMkLst>
        </pc:spChg>
      </pc:sldChg>
      <pc:sldChg chg="addSp delSp modSp add mod">
        <pc:chgData name="Roger Crawfis" userId="cae47c17a1b59b77" providerId="LiveId" clId="{A1D13F75-B2C5-44CD-9128-809F3D763E97}" dt="2020-09-01T16:09:48.765" v="4397" actId="207"/>
        <pc:sldMkLst>
          <pc:docMk/>
          <pc:sldMk cId="4268012483" sldId="568"/>
        </pc:sldMkLst>
        <pc:spChg chg="add del">
          <ac:chgData name="Roger Crawfis" userId="cae47c17a1b59b77" providerId="LiveId" clId="{A1D13F75-B2C5-44CD-9128-809F3D763E97}" dt="2020-09-01T16:00:15.330" v="4254"/>
          <ac:spMkLst>
            <pc:docMk/>
            <pc:sldMk cId="4268012483" sldId="568"/>
            <ac:spMk id="3" creationId="{717137E1-5AF4-4FF3-B6F3-BC1CD5E57DB7}"/>
          </ac:spMkLst>
        </pc:spChg>
        <pc:spChg chg="add del mod">
          <ac:chgData name="Roger Crawfis" userId="cae47c17a1b59b77" providerId="LiveId" clId="{A1D13F75-B2C5-44CD-9128-809F3D763E97}" dt="2020-09-01T16:02:03.887" v="4296" actId="478"/>
          <ac:spMkLst>
            <pc:docMk/>
            <pc:sldMk cId="4268012483" sldId="568"/>
            <ac:spMk id="4" creationId="{68E19E0F-B667-4D47-AA28-A90FB7A746B3}"/>
          </ac:spMkLst>
        </pc:spChg>
        <pc:spChg chg="add mod ord">
          <ac:chgData name="Roger Crawfis" userId="cae47c17a1b59b77" providerId="LiveId" clId="{A1D13F75-B2C5-44CD-9128-809F3D763E97}" dt="2020-09-01T16:09:48.765" v="4397" actId="207"/>
          <ac:spMkLst>
            <pc:docMk/>
            <pc:sldMk cId="4268012483" sldId="568"/>
            <ac:spMk id="6" creationId="{D7238C6A-ACE8-45BA-B0CB-B166508DA069}"/>
          </ac:spMkLst>
        </pc:spChg>
        <pc:spChg chg="add del mod">
          <ac:chgData name="Roger Crawfis" userId="cae47c17a1b59b77" providerId="LiveId" clId="{A1D13F75-B2C5-44CD-9128-809F3D763E97}" dt="2020-09-01T16:03:28.102" v="4304" actId="478"/>
          <ac:spMkLst>
            <pc:docMk/>
            <pc:sldMk cId="4268012483" sldId="568"/>
            <ac:spMk id="7" creationId="{D6D8693F-0998-42E3-9E3E-8C2902D726E9}"/>
          </ac:spMkLst>
        </pc:spChg>
      </pc:sldChg>
      <pc:sldChg chg="addSp delSp modSp new mod">
        <pc:chgData name="Roger Crawfis" userId="cae47c17a1b59b77" providerId="LiveId" clId="{A1D13F75-B2C5-44CD-9128-809F3D763E97}" dt="2020-09-01T16:19:57.274" v="4517" actId="113"/>
        <pc:sldMkLst>
          <pc:docMk/>
          <pc:sldMk cId="1935777053" sldId="569"/>
        </pc:sldMkLst>
        <pc:spChg chg="add del mod">
          <ac:chgData name="Roger Crawfis" userId="cae47c17a1b59b77" providerId="LiveId" clId="{A1D13F75-B2C5-44CD-9128-809F3D763E97}" dt="2020-09-01T16:18:21.939" v="4504" actId="478"/>
          <ac:spMkLst>
            <pc:docMk/>
            <pc:sldMk cId="1935777053" sldId="569"/>
            <ac:spMk id="2" creationId="{BE486E26-6B3A-42F4-A154-E663155DEB9B}"/>
          </ac:spMkLst>
        </pc:spChg>
        <pc:spChg chg="del mod">
          <ac:chgData name="Roger Crawfis" userId="cae47c17a1b59b77" providerId="LiveId" clId="{A1D13F75-B2C5-44CD-9128-809F3D763E97}" dt="2020-09-01T16:12:13.489" v="4424"/>
          <ac:spMkLst>
            <pc:docMk/>
            <pc:sldMk cId="1935777053" sldId="569"/>
            <ac:spMk id="3" creationId="{B30238D4-3D4E-49E2-B0A2-8C1449572FC3}"/>
          </ac:spMkLst>
        </pc:spChg>
        <pc:spChg chg="add del mod">
          <ac:chgData name="Roger Crawfis" userId="cae47c17a1b59b77" providerId="LiveId" clId="{A1D13F75-B2C5-44CD-9128-809F3D763E97}" dt="2020-09-01T16:18:21.939" v="4504" actId="478"/>
          <ac:spMkLst>
            <pc:docMk/>
            <pc:sldMk cId="1935777053" sldId="569"/>
            <ac:spMk id="4" creationId="{4B053F4A-91A6-4897-A37A-C079E7046F7C}"/>
          </ac:spMkLst>
        </pc:spChg>
        <pc:spChg chg="add del mod">
          <ac:chgData name="Roger Crawfis" userId="cae47c17a1b59b77" providerId="LiveId" clId="{A1D13F75-B2C5-44CD-9128-809F3D763E97}" dt="2020-09-01T16:18:59.219" v="4513" actId="478"/>
          <ac:spMkLst>
            <pc:docMk/>
            <pc:sldMk cId="1935777053" sldId="569"/>
            <ac:spMk id="5" creationId="{6B640E94-30CD-4B71-924A-21439168892F}"/>
          </ac:spMkLst>
        </pc:spChg>
        <pc:spChg chg="add del mod ord">
          <ac:chgData name="Roger Crawfis" userId="cae47c17a1b59b77" providerId="LiveId" clId="{A1D13F75-B2C5-44CD-9128-809F3D763E97}" dt="2020-09-01T16:19:57.274" v="4517" actId="113"/>
          <ac:spMkLst>
            <pc:docMk/>
            <pc:sldMk cId="1935777053" sldId="569"/>
            <ac:spMk id="6" creationId="{E1686043-CDD0-4ED6-AD10-64DD0EF386C3}"/>
          </ac:spMkLst>
        </pc:spChg>
        <pc:spChg chg="add del mod">
          <ac:chgData name="Roger Crawfis" userId="cae47c17a1b59b77" providerId="LiveId" clId="{A1D13F75-B2C5-44CD-9128-809F3D763E97}" dt="2020-09-01T16:18:21.939" v="4504" actId="478"/>
          <ac:spMkLst>
            <pc:docMk/>
            <pc:sldMk cId="1935777053" sldId="569"/>
            <ac:spMk id="7" creationId="{87DFFA0A-DEE3-4B3A-8C4B-01E7265C28B8}"/>
          </ac:spMkLst>
        </pc:spChg>
        <pc:spChg chg="add del mod">
          <ac:chgData name="Roger Crawfis" userId="cae47c17a1b59b77" providerId="LiveId" clId="{A1D13F75-B2C5-44CD-9128-809F3D763E97}" dt="2020-09-01T16:18:21.939" v="4504" actId="478"/>
          <ac:spMkLst>
            <pc:docMk/>
            <pc:sldMk cId="1935777053" sldId="569"/>
            <ac:spMk id="8" creationId="{9A4A20FE-68AD-42AD-BB65-31F4935BABFC}"/>
          </ac:spMkLst>
        </pc:spChg>
        <pc:spChg chg="add del mod">
          <ac:chgData name="Roger Crawfis" userId="cae47c17a1b59b77" providerId="LiveId" clId="{A1D13F75-B2C5-44CD-9128-809F3D763E97}" dt="2020-09-01T16:18:33.754" v="4507" actId="478"/>
          <ac:spMkLst>
            <pc:docMk/>
            <pc:sldMk cId="1935777053" sldId="569"/>
            <ac:spMk id="9" creationId="{D532C896-3FBA-4EDD-8AC9-D4BED792C44A}"/>
          </ac:spMkLst>
        </pc:spChg>
        <pc:spChg chg="add del mod">
          <ac:chgData name="Roger Crawfis" userId="cae47c17a1b59b77" providerId="LiveId" clId="{A1D13F75-B2C5-44CD-9128-809F3D763E97}" dt="2020-09-01T16:19:05.585" v="4514" actId="478"/>
          <ac:spMkLst>
            <pc:docMk/>
            <pc:sldMk cId="1935777053" sldId="569"/>
            <ac:spMk id="10" creationId="{7CDA7329-F3D3-4671-ABF7-A7E4E371B1B6}"/>
          </ac:spMkLst>
        </pc:spChg>
      </pc:sldChg>
      <pc:sldChg chg="addSp delSp modSp new mod ord modAnim">
        <pc:chgData name="Roger Crawfis" userId="cae47c17a1b59b77" providerId="LiveId" clId="{A1D13F75-B2C5-44CD-9128-809F3D763E97}" dt="2020-09-02T17:32:23.343" v="8509"/>
        <pc:sldMkLst>
          <pc:docMk/>
          <pc:sldMk cId="1337284949" sldId="570"/>
        </pc:sldMkLst>
        <pc:spChg chg="mod">
          <ac:chgData name="Roger Crawfis" userId="cae47c17a1b59b77" providerId="LiveId" clId="{A1D13F75-B2C5-44CD-9128-809F3D763E97}" dt="2020-09-02T17:31:30.393" v="8507" actId="20577"/>
          <ac:spMkLst>
            <pc:docMk/>
            <pc:sldMk cId="1337284949" sldId="570"/>
            <ac:spMk id="2" creationId="{4869000C-E30D-4E0D-9BCC-016A876F2A4E}"/>
          </ac:spMkLst>
        </pc:spChg>
        <pc:spChg chg="del">
          <ac:chgData name="Roger Crawfis" userId="cae47c17a1b59b77" providerId="LiveId" clId="{A1D13F75-B2C5-44CD-9128-809F3D763E97}" dt="2020-09-01T16:29:19.812" v="4567"/>
          <ac:spMkLst>
            <pc:docMk/>
            <pc:sldMk cId="1337284949" sldId="570"/>
            <ac:spMk id="3" creationId="{CEC1D5B0-04C5-417B-B766-4D6E7364B76C}"/>
          </ac:spMkLst>
        </pc:spChg>
        <pc:spChg chg="mod ord">
          <ac:chgData name="Roger Crawfis" userId="cae47c17a1b59b77" providerId="LiveId" clId="{A1D13F75-B2C5-44CD-9128-809F3D763E97}" dt="2020-09-01T16:29:38.273" v="4580" actId="26606"/>
          <ac:spMkLst>
            <pc:docMk/>
            <pc:sldMk cId="1337284949" sldId="570"/>
            <ac:spMk id="4" creationId="{9832ADB0-3A20-4A4A-8395-3A29376F4A9D}"/>
          </ac:spMkLst>
        </pc:spChg>
        <pc:spChg chg="add mod">
          <ac:chgData name="Roger Crawfis" userId="cae47c17a1b59b77" providerId="LiveId" clId="{A1D13F75-B2C5-44CD-9128-809F3D763E97}" dt="2020-09-01T16:30:03.451" v="4583" actId="1076"/>
          <ac:spMkLst>
            <pc:docMk/>
            <pc:sldMk cId="1337284949" sldId="570"/>
            <ac:spMk id="5" creationId="{3564BF28-FF45-400F-B4C5-637DB574DFB8}"/>
          </ac:spMkLst>
        </pc:spChg>
        <pc:spChg chg="add mod">
          <ac:chgData name="Roger Crawfis" userId="cae47c17a1b59b77" providerId="LiveId" clId="{A1D13F75-B2C5-44CD-9128-809F3D763E97}" dt="2020-09-01T16:31:03.303" v="4615" actId="122"/>
          <ac:spMkLst>
            <pc:docMk/>
            <pc:sldMk cId="1337284949" sldId="570"/>
            <ac:spMk id="6" creationId="{924169BB-5992-414E-B53A-9383CDB2C3BF}"/>
          </ac:spMkLst>
        </pc:spChg>
        <pc:picChg chg="add mod">
          <ac:chgData name="Roger Crawfis" userId="cae47c17a1b59b77" providerId="LiveId" clId="{A1D13F75-B2C5-44CD-9128-809F3D763E97}" dt="2020-09-01T16:32:13.277" v="4618" actId="14100"/>
          <ac:picMkLst>
            <pc:docMk/>
            <pc:sldMk cId="1337284949" sldId="570"/>
            <ac:picMk id="9" creationId="{48460F5A-831B-49F6-AAF6-59129AAD0A9D}"/>
          </ac:picMkLst>
        </pc:picChg>
        <pc:picChg chg="add mod">
          <ac:chgData name="Roger Crawfis" userId="cae47c17a1b59b77" providerId="LiveId" clId="{A1D13F75-B2C5-44CD-9128-809F3D763E97}" dt="2020-09-01T16:29:38.273" v="4580" actId="26606"/>
          <ac:picMkLst>
            <pc:docMk/>
            <pc:sldMk cId="1337284949" sldId="570"/>
            <ac:picMk id="46082" creationId="{E19CE28C-FE1C-47BF-883E-AA42A45C3E49}"/>
          </ac:picMkLst>
        </pc:picChg>
        <pc:picChg chg="add mod">
          <ac:chgData name="Roger Crawfis" userId="cae47c17a1b59b77" providerId="LiveId" clId="{A1D13F75-B2C5-44CD-9128-809F3D763E97}" dt="2020-09-01T16:30:35.695" v="4586" actId="1076"/>
          <ac:picMkLst>
            <pc:docMk/>
            <pc:sldMk cId="1337284949" sldId="570"/>
            <ac:picMk id="46084" creationId="{EE013EA4-712C-416C-A75C-479DE10EE4CE}"/>
          </ac:picMkLst>
        </pc:picChg>
      </pc:sldChg>
      <pc:sldChg chg="addSp delSp modSp new mod ord">
        <pc:chgData name="Roger Crawfis" userId="cae47c17a1b59b77" providerId="LiveId" clId="{A1D13F75-B2C5-44CD-9128-809F3D763E97}" dt="2020-09-03T12:56:09.897" v="14126"/>
        <pc:sldMkLst>
          <pc:docMk/>
          <pc:sldMk cId="1887049474" sldId="571"/>
        </pc:sldMkLst>
        <pc:spChg chg="mod">
          <ac:chgData name="Roger Crawfis" userId="cae47c17a1b59b77" providerId="LiveId" clId="{A1D13F75-B2C5-44CD-9128-809F3D763E97}" dt="2020-09-01T16:35:23.698" v="4645" actId="20577"/>
          <ac:spMkLst>
            <pc:docMk/>
            <pc:sldMk cId="1887049474" sldId="571"/>
            <ac:spMk id="2" creationId="{655D6380-1F99-4ADC-A11A-D8FE618E3594}"/>
          </ac:spMkLst>
        </pc:spChg>
        <pc:spChg chg="mod">
          <ac:chgData name="Roger Crawfis" userId="cae47c17a1b59b77" providerId="LiveId" clId="{A1D13F75-B2C5-44CD-9128-809F3D763E97}" dt="2020-09-02T18:27:11.213" v="9662" actId="20577"/>
          <ac:spMkLst>
            <pc:docMk/>
            <pc:sldMk cId="1887049474" sldId="571"/>
            <ac:spMk id="3" creationId="{BA2E78CE-70E2-471B-8320-8D95855D0371}"/>
          </ac:spMkLst>
        </pc:spChg>
        <pc:spChg chg="add mod">
          <ac:chgData name="Roger Crawfis" userId="cae47c17a1b59b77" providerId="LiveId" clId="{A1D13F75-B2C5-44CD-9128-809F3D763E97}" dt="2020-09-02T18:43:07.279" v="10130" actId="1076"/>
          <ac:spMkLst>
            <pc:docMk/>
            <pc:sldMk cId="1887049474" sldId="571"/>
            <ac:spMk id="5" creationId="{55B8956C-F13B-48F3-87A2-25F1FBB596B6}"/>
          </ac:spMkLst>
        </pc:spChg>
        <pc:picChg chg="add mod">
          <ac:chgData name="Roger Crawfis" userId="cae47c17a1b59b77" providerId="LiveId" clId="{A1D13F75-B2C5-44CD-9128-809F3D763E97}" dt="2020-09-02T18:25:58.885" v="9644" actId="1076"/>
          <ac:picMkLst>
            <pc:docMk/>
            <pc:sldMk cId="1887049474" sldId="571"/>
            <ac:picMk id="50178" creationId="{E23059FC-38B7-4934-A662-9AE0ED07C097}"/>
          </ac:picMkLst>
        </pc:picChg>
        <pc:picChg chg="add mod">
          <ac:chgData name="Roger Crawfis" userId="cae47c17a1b59b77" providerId="LiveId" clId="{A1D13F75-B2C5-44CD-9128-809F3D763E97}" dt="2020-09-02T18:26:54.959" v="9649" actId="14100"/>
          <ac:picMkLst>
            <pc:docMk/>
            <pc:sldMk cId="1887049474" sldId="571"/>
            <ac:picMk id="50180" creationId="{55B83F6A-CC58-47DD-8A08-3C48CE922AEC}"/>
          </ac:picMkLst>
        </pc:picChg>
        <pc:picChg chg="add del mod">
          <ac:chgData name="Roger Crawfis" userId="cae47c17a1b59b77" providerId="LiveId" clId="{A1D13F75-B2C5-44CD-9128-809F3D763E97}" dt="2020-09-02T18:33:22.455" v="9830" actId="21"/>
          <ac:picMkLst>
            <pc:docMk/>
            <pc:sldMk cId="1887049474" sldId="571"/>
            <ac:picMk id="50182" creationId="{DF73127D-46E7-441F-A673-C1531C0EB5A1}"/>
          </ac:picMkLst>
        </pc:picChg>
      </pc:sldChg>
      <pc:sldChg chg="modSp new mod modAnim">
        <pc:chgData name="Roger Crawfis" userId="cae47c17a1b59b77" providerId="LiveId" clId="{A1D13F75-B2C5-44CD-9128-809F3D763E97}" dt="2020-09-01T18:49:48.124" v="4949" actId="20577"/>
        <pc:sldMkLst>
          <pc:docMk/>
          <pc:sldMk cId="3630834040" sldId="572"/>
        </pc:sldMkLst>
        <pc:spChg chg="mod">
          <ac:chgData name="Roger Crawfis" userId="cae47c17a1b59b77" providerId="LiveId" clId="{A1D13F75-B2C5-44CD-9128-809F3D763E97}" dt="2020-09-01T18:47:28.741" v="4867" actId="20577"/>
          <ac:spMkLst>
            <pc:docMk/>
            <pc:sldMk cId="3630834040" sldId="572"/>
            <ac:spMk id="2" creationId="{35FC1296-75F2-46AA-9C18-367272E6EE56}"/>
          </ac:spMkLst>
        </pc:spChg>
        <pc:spChg chg="mod">
          <ac:chgData name="Roger Crawfis" userId="cae47c17a1b59b77" providerId="LiveId" clId="{A1D13F75-B2C5-44CD-9128-809F3D763E97}" dt="2020-09-01T18:49:48.124" v="4949" actId="20577"/>
          <ac:spMkLst>
            <pc:docMk/>
            <pc:sldMk cId="3630834040" sldId="572"/>
            <ac:spMk id="3" creationId="{11BEB27F-0EA7-4C84-BBE7-84701E0524DA}"/>
          </ac:spMkLst>
        </pc:spChg>
      </pc:sldChg>
      <pc:sldChg chg="modSp new mod">
        <pc:chgData name="Roger Crawfis" userId="cae47c17a1b59b77" providerId="LiveId" clId="{A1D13F75-B2C5-44CD-9128-809F3D763E97}" dt="2020-09-01T18:52:05.325" v="5011" actId="20577"/>
        <pc:sldMkLst>
          <pc:docMk/>
          <pc:sldMk cId="1273713200" sldId="573"/>
        </pc:sldMkLst>
        <pc:spChg chg="mod">
          <ac:chgData name="Roger Crawfis" userId="cae47c17a1b59b77" providerId="LiveId" clId="{A1D13F75-B2C5-44CD-9128-809F3D763E97}" dt="2020-09-01T18:51:48.993" v="4964" actId="20577"/>
          <ac:spMkLst>
            <pc:docMk/>
            <pc:sldMk cId="1273713200" sldId="573"/>
            <ac:spMk id="2" creationId="{8424BED0-EEF9-48F2-8681-03D1A65AA1D6}"/>
          </ac:spMkLst>
        </pc:spChg>
        <pc:spChg chg="mod">
          <ac:chgData name="Roger Crawfis" userId="cae47c17a1b59b77" providerId="LiveId" clId="{A1D13F75-B2C5-44CD-9128-809F3D763E97}" dt="2020-09-01T18:52:05.325" v="5011" actId="20577"/>
          <ac:spMkLst>
            <pc:docMk/>
            <pc:sldMk cId="1273713200" sldId="573"/>
            <ac:spMk id="3" creationId="{442E7C3B-FBC7-486D-85EC-AC17FD781A6B}"/>
          </ac:spMkLst>
        </pc:spChg>
      </pc:sldChg>
      <pc:sldChg chg="modSp new mod">
        <pc:chgData name="Roger Crawfis" userId="cae47c17a1b59b77" providerId="LiveId" clId="{A1D13F75-B2C5-44CD-9128-809F3D763E97}" dt="2020-09-02T13:18:23.346" v="5238" actId="20577"/>
        <pc:sldMkLst>
          <pc:docMk/>
          <pc:sldMk cId="3785392741" sldId="574"/>
        </pc:sldMkLst>
        <pc:spChg chg="mod">
          <ac:chgData name="Roger Crawfis" userId="cae47c17a1b59b77" providerId="LiveId" clId="{A1D13F75-B2C5-44CD-9128-809F3D763E97}" dt="2020-09-02T13:17:02.807" v="5102" actId="20577"/>
          <ac:spMkLst>
            <pc:docMk/>
            <pc:sldMk cId="3785392741" sldId="574"/>
            <ac:spMk id="2" creationId="{A429BC4C-90EA-451B-BB74-ADE449D2476E}"/>
          </ac:spMkLst>
        </pc:spChg>
        <pc:spChg chg="mod">
          <ac:chgData name="Roger Crawfis" userId="cae47c17a1b59b77" providerId="LiveId" clId="{A1D13F75-B2C5-44CD-9128-809F3D763E97}" dt="2020-09-02T13:18:23.346" v="5238" actId="20577"/>
          <ac:spMkLst>
            <pc:docMk/>
            <pc:sldMk cId="3785392741" sldId="574"/>
            <ac:spMk id="3" creationId="{FEBAE477-2F55-4200-8D5A-DAE9E3DE75CF}"/>
          </ac:spMkLst>
        </pc:spChg>
      </pc:sldChg>
      <pc:sldChg chg="modSp new mod modAnim">
        <pc:chgData name="Roger Crawfis" userId="cae47c17a1b59b77" providerId="LiveId" clId="{A1D13F75-B2C5-44CD-9128-809F3D763E97}" dt="2020-09-02T13:41:20.665" v="5864"/>
        <pc:sldMkLst>
          <pc:docMk/>
          <pc:sldMk cId="1369587400" sldId="575"/>
        </pc:sldMkLst>
        <pc:spChg chg="mod">
          <ac:chgData name="Roger Crawfis" userId="cae47c17a1b59b77" providerId="LiveId" clId="{A1D13F75-B2C5-44CD-9128-809F3D763E97}" dt="2020-09-02T13:20:09.294" v="5338" actId="20577"/>
          <ac:spMkLst>
            <pc:docMk/>
            <pc:sldMk cId="1369587400" sldId="575"/>
            <ac:spMk id="2" creationId="{CBDF076E-232B-4A44-95A5-FB42BADD6C9B}"/>
          </ac:spMkLst>
        </pc:spChg>
        <pc:spChg chg="mod">
          <ac:chgData name="Roger Crawfis" userId="cae47c17a1b59b77" providerId="LiveId" clId="{A1D13F75-B2C5-44CD-9128-809F3D763E97}" dt="2020-09-02T13:40:46.397" v="5862" actId="20577"/>
          <ac:spMkLst>
            <pc:docMk/>
            <pc:sldMk cId="1369587400" sldId="575"/>
            <ac:spMk id="3" creationId="{F6533E27-03BA-48B4-AAE1-8D7F38621CB5}"/>
          </ac:spMkLst>
        </pc:spChg>
      </pc:sldChg>
      <pc:sldChg chg="addSp delSp modSp new mod">
        <pc:chgData name="Roger Crawfis" userId="cae47c17a1b59b77" providerId="LiveId" clId="{A1D13F75-B2C5-44CD-9128-809F3D763E97}" dt="2020-09-02T17:04:58.087" v="6963" actId="27636"/>
        <pc:sldMkLst>
          <pc:docMk/>
          <pc:sldMk cId="3389192606" sldId="576"/>
        </pc:sldMkLst>
        <pc:spChg chg="mod">
          <ac:chgData name="Roger Crawfis" userId="cae47c17a1b59b77" providerId="LiveId" clId="{A1D13F75-B2C5-44CD-9128-809F3D763E97}" dt="2020-09-02T16:06:05.643" v="5893" actId="20577"/>
          <ac:spMkLst>
            <pc:docMk/>
            <pc:sldMk cId="3389192606" sldId="576"/>
            <ac:spMk id="2" creationId="{A500CA10-D8BE-4A46-9245-9DE709448F44}"/>
          </ac:spMkLst>
        </pc:spChg>
        <pc:spChg chg="mod">
          <ac:chgData name="Roger Crawfis" userId="cae47c17a1b59b77" providerId="LiveId" clId="{A1D13F75-B2C5-44CD-9128-809F3D763E97}" dt="2020-09-02T17:04:58.087" v="6963" actId="27636"/>
          <ac:spMkLst>
            <pc:docMk/>
            <pc:sldMk cId="3389192606" sldId="576"/>
            <ac:spMk id="3" creationId="{1B24A9BF-3690-43E5-8CA0-33390C0B17A2}"/>
          </ac:spMkLst>
        </pc:spChg>
        <pc:spChg chg="add del mod">
          <ac:chgData name="Roger Crawfis" userId="cae47c17a1b59b77" providerId="LiveId" clId="{A1D13F75-B2C5-44CD-9128-809F3D763E97}" dt="2020-09-02T16:12:45.749" v="6046" actId="21"/>
          <ac:spMkLst>
            <pc:docMk/>
            <pc:sldMk cId="3389192606" sldId="576"/>
            <ac:spMk id="4" creationId="{0AB03303-F643-4E09-A97E-9C341FFFB0F2}"/>
          </ac:spMkLst>
        </pc:spChg>
        <pc:picChg chg="add del mod ord">
          <ac:chgData name="Roger Crawfis" userId="cae47c17a1b59b77" providerId="LiveId" clId="{A1D13F75-B2C5-44CD-9128-809F3D763E97}" dt="2020-09-02T16:09:50.659" v="6013" actId="22"/>
          <ac:picMkLst>
            <pc:docMk/>
            <pc:sldMk cId="3389192606" sldId="576"/>
            <ac:picMk id="7" creationId="{8C555800-07A4-4142-B9B5-AEAB09E4DBAD}"/>
          </ac:picMkLst>
        </pc:picChg>
        <pc:picChg chg="add mod">
          <ac:chgData name="Roger Crawfis" userId="cae47c17a1b59b77" providerId="LiveId" clId="{A1D13F75-B2C5-44CD-9128-809F3D763E97}" dt="2020-09-02T16:13:06.054" v="6053" actId="1076"/>
          <ac:picMkLst>
            <pc:docMk/>
            <pc:sldMk cId="3389192606" sldId="576"/>
            <ac:picMk id="47106" creationId="{FFCE46AC-698A-4686-A91E-4F01ACE389F2}"/>
          </ac:picMkLst>
        </pc:picChg>
      </pc:sldChg>
      <pc:sldChg chg="addSp delSp modSp new mod modClrScheme chgLayout">
        <pc:chgData name="Roger Crawfis" userId="cae47c17a1b59b77" providerId="LiveId" clId="{A1D13F75-B2C5-44CD-9128-809F3D763E97}" dt="2020-09-02T16:41:53.838" v="6499" actId="13822"/>
        <pc:sldMkLst>
          <pc:docMk/>
          <pc:sldMk cId="1954663022" sldId="577"/>
        </pc:sldMkLst>
        <pc:spChg chg="mod ord">
          <ac:chgData name="Roger Crawfis" userId="cae47c17a1b59b77" providerId="LiveId" clId="{A1D13F75-B2C5-44CD-9128-809F3D763E97}" dt="2020-09-02T16:39:39.351" v="6453" actId="404"/>
          <ac:spMkLst>
            <pc:docMk/>
            <pc:sldMk cId="1954663022" sldId="577"/>
            <ac:spMk id="2" creationId="{C2E0FBD4-6213-48FA-BAC2-C41EAD704316}"/>
          </ac:spMkLst>
        </pc:spChg>
        <pc:spChg chg="mod ord">
          <ac:chgData name="Roger Crawfis" userId="cae47c17a1b59b77" providerId="LiveId" clId="{A1D13F75-B2C5-44CD-9128-809F3D763E97}" dt="2020-09-02T16:30:18.116" v="6199" actId="700"/>
          <ac:spMkLst>
            <pc:docMk/>
            <pc:sldMk cId="1954663022" sldId="577"/>
            <ac:spMk id="3" creationId="{5ABC1A0A-42FC-44BB-946E-744117CAF6ED}"/>
          </ac:spMkLst>
        </pc:spChg>
        <pc:spChg chg="add del mod">
          <ac:chgData name="Roger Crawfis" userId="cae47c17a1b59b77" providerId="LiveId" clId="{A1D13F75-B2C5-44CD-9128-809F3D763E97}" dt="2020-09-02T16:27:45.745" v="6142" actId="478"/>
          <ac:spMkLst>
            <pc:docMk/>
            <pc:sldMk cId="1954663022" sldId="577"/>
            <ac:spMk id="4" creationId="{1E8A0202-287D-4B7A-BA95-46D88B1E81E0}"/>
          </ac:spMkLst>
        </pc:spChg>
        <pc:spChg chg="add del mod">
          <ac:chgData name="Roger Crawfis" userId="cae47c17a1b59b77" providerId="LiveId" clId="{A1D13F75-B2C5-44CD-9128-809F3D763E97}" dt="2020-09-02T16:30:12.751" v="6198" actId="478"/>
          <ac:spMkLst>
            <pc:docMk/>
            <pc:sldMk cId="1954663022" sldId="577"/>
            <ac:spMk id="6" creationId="{B04062F5-45E2-4450-8CC6-58D60880DC1A}"/>
          </ac:spMkLst>
        </pc:spChg>
        <pc:spChg chg="add mod ord">
          <ac:chgData name="Roger Crawfis" userId="cae47c17a1b59b77" providerId="LiveId" clId="{A1D13F75-B2C5-44CD-9128-809F3D763E97}" dt="2020-09-02T16:34:46.317" v="6315" actId="20577"/>
          <ac:spMkLst>
            <pc:docMk/>
            <pc:sldMk cId="1954663022" sldId="577"/>
            <ac:spMk id="7" creationId="{B6FAA6FC-89F9-4FF4-81D0-578E1ABCACE1}"/>
          </ac:spMkLst>
        </pc:spChg>
        <pc:spChg chg="add mod">
          <ac:chgData name="Roger Crawfis" userId="cae47c17a1b59b77" providerId="LiveId" clId="{A1D13F75-B2C5-44CD-9128-809F3D763E97}" dt="2020-09-02T16:41:53.838" v="6499" actId="13822"/>
          <ac:spMkLst>
            <pc:docMk/>
            <pc:sldMk cId="1954663022" sldId="577"/>
            <ac:spMk id="8" creationId="{EE176B33-2E67-4976-9A17-0E5063257B28}"/>
          </ac:spMkLst>
        </pc:spChg>
      </pc:sldChg>
      <pc:sldChg chg="addSp delSp modSp new mod modClrScheme chgLayout">
        <pc:chgData name="Roger Crawfis" userId="cae47c17a1b59b77" providerId="LiveId" clId="{A1D13F75-B2C5-44CD-9128-809F3D763E97}" dt="2020-09-02T16:41:47.800" v="6498" actId="13822"/>
        <pc:sldMkLst>
          <pc:docMk/>
          <pc:sldMk cId="931820230" sldId="578"/>
        </pc:sldMkLst>
        <pc:spChg chg="del mod ord">
          <ac:chgData name="Roger Crawfis" userId="cae47c17a1b59b77" providerId="LiveId" clId="{A1D13F75-B2C5-44CD-9128-809F3D763E97}" dt="2020-09-02T16:28:32.770" v="6146" actId="700"/>
          <ac:spMkLst>
            <pc:docMk/>
            <pc:sldMk cId="931820230" sldId="578"/>
            <ac:spMk id="2" creationId="{77319918-C23D-49B3-AE02-76273E3A82EF}"/>
          </ac:spMkLst>
        </pc:spChg>
        <pc:spChg chg="mod ord">
          <ac:chgData name="Roger Crawfis" userId="cae47c17a1b59b77" providerId="LiveId" clId="{A1D13F75-B2C5-44CD-9128-809F3D763E97}" dt="2020-09-02T16:28:32.770" v="6146" actId="700"/>
          <ac:spMkLst>
            <pc:docMk/>
            <pc:sldMk cId="931820230" sldId="578"/>
            <ac:spMk id="3" creationId="{18010484-E785-4F85-B5D8-F42DB7A1E9DA}"/>
          </ac:spMkLst>
        </pc:spChg>
        <pc:spChg chg="add mod ord">
          <ac:chgData name="Roger Crawfis" userId="cae47c17a1b59b77" providerId="LiveId" clId="{A1D13F75-B2C5-44CD-9128-809F3D763E97}" dt="2020-09-02T16:39:44.598" v="6455" actId="404"/>
          <ac:spMkLst>
            <pc:docMk/>
            <pc:sldMk cId="931820230" sldId="578"/>
            <ac:spMk id="4" creationId="{4AB63295-26FD-4F6D-A897-D35163BFB9AA}"/>
          </ac:spMkLst>
        </pc:spChg>
        <pc:spChg chg="add mod ord">
          <ac:chgData name="Roger Crawfis" userId="cae47c17a1b59b77" providerId="LiveId" clId="{A1D13F75-B2C5-44CD-9128-809F3D763E97}" dt="2020-09-02T16:30:55.214" v="6215" actId="255"/>
          <ac:spMkLst>
            <pc:docMk/>
            <pc:sldMk cId="931820230" sldId="578"/>
            <ac:spMk id="5" creationId="{BF72466E-438B-47D8-8C6F-8CB2B5592A3D}"/>
          </ac:spMkLst>
        </pc:spChg>
        <pc:spChg chg="add mod">
          <ac:chgData name="Roger Crawfis" userId="cae47c17a1b59b77" providerId="LiveId" clId="{A1D13F75-B2C5-44CD-9128-809F3D763E97}" dt="2020-09-02T16:41:47.800" v="6498" actId="13822"/>
          <ac:spMkLst>
            <pc:docMk/>
            <pc:sldMk cId="931820230" sldId="578"/>
            <ac:spMk id="6" creationId="{F90FAB92-7B06-415F-B164-5C882C3CDBA2}"/>
          </ac:spMkLst>
        </pc:spChg>
      </pc:sldChg>
      <pc:sldChg chg="addSp modSp new mod">
        <pc:chgData name="Roger Crawfis" userId="cae47c17a1b59b77" providerId="LiveId" clId="{A1D13F75-B2C5-44CD-9128-809F3D763E97}" dt="2020-09-02T16:42:00.916" v="6501" actId="13822"/>
        <pc:sldMkLst>
          <pc:docMk/>
          <pc:sldMk cId="2014465663" sldId="579"/>
        </pc:sldMkLst>
        <pc:spChg chg="mod">
          <ac:chgData name="Roger Crawfis" userId="cae47c17a1b59b77" providerId="LiveId" clId="{A1D13F75-B2C5-44CD-9128-809F3D763E97}" dt="2020-09-02T16:39:49.319" v="6457" actId="404"/>
          <ac:spMkLst>
            <pc:docMk/>
            <pc:sldMk cId="2014465663" sldId="579"/>
            <ac:spMk id="2" creationId="{87F7249C-7830-407E-AEDF-E107A43DEFD8}"/>
          </ac:spMkLst>
        </pc:spChg>
        <pc:spChg chg="mod">
          <ac:chgData name="Roger Crawfis" userId="cae47c17a1b59b77" providerId="LiveId" clId="{A1D13F75-B2C5-44CD-9128-809F3D763E97}" dt="2020-09-02T16:29:33.888" v="6172" actId="403"/>
          <ac:spMkLst>
            <pc:docMk/>
            <pc:sldMk cId="2014465663" sldId="579"/>
            <ac:spMk id="3" creationId="{AA4E5A9F-5AB9-45AF-A74D-66D42D84CBB2}"/>
          </ac:spMkLst>
        </pc:spChg>
        <pc:spChg chg="add mod">
          <ac:chgData name="Roger Crawfis" userId="cae47c17a1b59b77" providerId="LiveId" clId="{A1D13F75-B2C5-44CD-9128-809F3D763E97}" dt="2020-09-02T16:41:57.489" v="6500" actId="13822"/>
          <ac:spMkLst>
            <pc:docMk/>
            <pc:sldMk cId="2014465663" sldId="579"/>
            <ac:spMk id="5" creationId="{BF11F10C-91B3-4519-B943-4F318581A3A6}"/>
          </ac:spMkLst>
        </pc:spChg>
        <pc:spChg chg="add mod">
          <ac:chgData name="Roger Crawfis" userId="cae47c17a1b59b77" providerId="LiveId" clId="{A1D13F75-B2C5-44CD-9128-809F3D763E97}" dt="2020-09-02T16:42:00.916" v="6501" actId="13822"/>
          <ac:spMkLst>
            <pc:docMk/>
            <pc:sldMk cId="2014465663" sldId="579"/>
            <ac:spMk id="6" creationId="{9E9CB357-A990-4480-AF39-F5BA84665F84}"/>
          </ac:spMkLst>
        </pc:spChg>
      </pc:sldChg>
      <pc:sldChg chg="addSp delSp modSp new mod modClrScheme chgLayout">
        <pc:chgData name="Roger Crawfis" userId="cae47c17a1b59b77" providerId="LiveId" clId="{A1D13F75-B2C5-44CD-9128-809F3D763E97}" dt="2020-09-02T17:01:22.045" v="6871" actId="20577"/>
        <pc:sldMkLst>
          <pc:docMk/>
          <pc:sldMk cId="4214155433" sldId="580"/>
        </pc:sldMkLst>
        <pc:spChg chg="del mod ord">
          <ac:chgData name="Roger Crawfis" userId="cae47c17a1b59b77" providerId="LiveId" clId="{A1D13F75-B2C5-44CD-9128-809F3D763E97}" dt="2020-09-02T16:31:31.940" v="6220" actId="700"/>
          <ac:spMkLst>
            <pc:docMk/>
            <pc:sldMk cId="4214155433" sldId="580"/>
            <ac:spMk id="2" creationId="{F8F2F4FE-2542-456F-9B5A-5AFF09A4CD30}"/>
          </ac:spMkLst>
        </pc:spChg>
        <pc:spChg chg="del mod ord">
          <ac:chgData name="Roger Crawfis" userId="cae47c17a1b59b77" providerId="LiveId" clId="{A1D13F75-B2C5-44CD-9128-809F3D763E97}" dt="2020-09-02T16:31:31.940" v="6220" actId="700"/>
          <ac:spMkLst>
            <pc:docMk/>
            <pc:sldMk cId="4214155433" sldId="580"/>
            <ac:spMk id="3" creationId="{45B75488-B1F4-43A8-9658-173507B6005B}"/>
          </ac:spMkLst>
        </pc:spChg>
        <pc:spChg chg="del">
          <ac:chgData name="Roger Crawfis" userId="cae47c17a1b59b77" providerId="LiveId" clId="{A1D13F75-B2C5-44CD-9128-809F3D763E97}" dt="2020-09-02T16:31:31.940" v="6220" actId="700"/>
          <ac:spMkLst>
            <pc:docMk/>
            <pc:sldMk cId="4214155433" sldId="580"/>
            <ac:spMk id="4" creationId="{C7C71125-E600-43DC-9B99-0347F7D7ED1B}"/>
          </ac:spMkLst>
        </pc:spChg>
        <pc:spChg chg="mod ord">
          <ac:chgData name="Roger Crawfis" userId="cae47c17a1b59b77" providerId="LiveId" clId="{A1D13F75-B2C5-44CD-9128-809F3D763E97}" dt="2020-09-02T16:31:31.940" v="6220" actId="700"/>
          <ac:spMkLst>
            <pc:docMk/>
            <pc:sldMk cId="4214155433" sldId="580"/>
            <ac:spMk id="5" creationId="{CD8E4D7A-E68F-45A0-9529-4165D30AE79F}"/>
          </ac:spMkLst>
        </pc:spChg>
        <pc:spChg chg="add mod ord">
          <ac:chgData name="Roger Crawfis" userId="cae47c17a1b59b77" providerId="LiveId" clId="{A1D13F75-B2C5-44CD-9128-809F3D763E97}" dt="2020-09-02T16:32:36.474" v="6275" actId="404"/>
          <ac:spMkLst>
            <pc:docMk/>
            <pc:sldMk cId="4214155433" sldId="580"/>
            <ac:spMk id="6" creationId="{B54E9E0E-4BAD-4B8F-B528-3F0BE826940F}"/>
          </ac:spMkLst>
        </pc:spChg>
        <pc:spChg chg="add mod ord">
          <ac:chgData name="Roger Crawfis" userId="cae47c17a1b59b77" providerId="LiveId" clId="{A1D13F75-B2C5-44CD-9128-809F3D763E97}" dt="2020-09-02T17:01:22.045" v="6871" actId="20577"/>
          <ac:spMkLst>
            <pc:docMk/>
            <pc:sldMk cId="4214155433" sldId="580"/>
            <ac:spMk id="7" creationId="{431AE3DA-9959-41CD-B6BC-F5B447D03A8A}"/>
          </ac:spMkLst>
        </pc:spChg>
      </pc:sldChg>
      <pc:sldChg chg="modSp new mod">
        <pc:chgData name="Roger Crawfis" userId="cae47c17a1b59b77" providerId="LiveId" clId="{A1D13F75-B2C5-44CD-9128-809F3D763E97}" dt="2020-09-02T17:00:37.418" v="6834" actId="20577"/>
        <pc:sldMkLst>
          <pc:docMk/>
          <pc:sldMk cId="931322870" sldId="581"/>
        </pc:sldMkLst>
        <pc:spChg chg="mod">
          <ac:chgData name="Roger Crawfis" userId="cae47c17a1b59b77" providerId="LiveId" clId="{A1D13F75-B2C5-44CD-9128-809F3D763E97}" dt="2020-09-02T16:43:23.179" v="6517" actId="20577"/>
          <ac:spMkLst>
            <pc:docMk/>
            <pc:sldMk cId="931322870" sldId="581"/>
            <ac:spMk id="2" creationId="{7569D9DB-296D-4A16-873C-4AA597ADB34B}"/>
          </ac:spMkLst>
        </pc:spChg>
        <pc:spChg chg="mod">
          <ac:chgData name="Roger Crawfis" userId="cae47c17a1b59b77" providerId="LiveId" clId="{A1D13F75-B2C5-44CD-9128-809F3D763E97}" dt="2020-09-02T17:00:37.418" v="6834" actId="20577"/>
          <ac:spMkLst>
            <pc:docMk/>
            <pc:sldMk cId="931322870" sldId="581"/>
            <ac:spMk id="3" creationId="{7F65676D-6F5E-46BE-A8A5-2A9580A451F2}"/>
          </ac:spMkLst>
        </pc:spChg>
        <pc:spChg chg="mod">
          <ac:chgData name="Roger Crawfis" userId="cae47c17a1b59b77" providerId="LiveId" clId="{A1D13F75-B2C5-44CD-9128-809F3D763E97}" dt="2020-09-02T16:46:52.914" v="6802" actId="27636"/>
          <ac:spMkLst>
            <pc:docMk/>
            <pc:sldMk cId="931322870" sldId="581"/>
            <ac:spMk id="4" creationId="{4F40720F-750F-4955-9B6C-727E27E7EE97}"/>
          </ac:spMkLst>
        </pc:spChg>
      </pc:sldChg>
      <pc:sldChg chg="addSp modSp new mod modClrScheme chgLayout">
        <pc:chgData name="Roger Crawfis" userId="cae47c17a1b59b77" providerId="LiveId" clId="{A1D13F75-B2C5-44CD-9128-809F3D763E97}" dt="2020-09-02T17:08:55.446" v="7096" actId="14100"/>
        <pc:sldMkLst>
          <pc:docMk/>
          <pc:sldMk cId="496721375" sldId="582"/>
        </pc:sldMkLst>
        <pc:spChg chg="mod ord">
          <ac:chgData name="Roger Crawfis" userId="cae47c17a1b59b77" providerId="LiveId" clId="{A1D13F75-B2C5-44CD-9128-809F3D763E97}" dt="2020-09-02T17:02:22.862" v="6897" actId="700"/>
          <ac:spMkLst>
            <pc:docMk/>
            <pc:sldMk cId="496721375" sldId="582"/>
            <ac:spMk id="2" creationId="{CA39AD41-B990-4F88-9772-600A4570B4F9}"/>
          </ac:spMkLst>
        </pc:spChg>
        <pc:spChg chg="mod ord">
          <ac:chgData name="Roger Crawfis" userId="cae47c17a1b59b77" providerId="LiveId" clId="{A1D13F75-B2C5-44CD-9128-809F3D763E97}" dt="2020-09-02T17:02:22.862" v="6897" actId="700"/>
          <ac:spMkLst>
            <pc:docMk/>
            <pc:sldMk cId="496721375" sldId="582"/>
            <ac:spMk id="3" creationId="{F4182950-DD5B-41F3-B24C-AB5E2DFFAB78}"/>
          </ac:spMkLst>
        </pc:spChg>
        <pc:spChg chg="add mod ord">
          <ac:chgData name="Roger Crawfis" userId="cae47c17a1b59b77" providerId="LiveId" clId="{A1D13F75-B2C5-44CD-9128-809F3D763E97}" dt="2020-09-02T17:08:06.186" v="7092" actId="20577"/>
          <ac:spMkLst>
            <pc:docMk/>
            <pc:sldMk cId="496721375" sldId="582"/>
            <ac:spMk id="4" creationId="{1FD84176-5127-4A34-A014-363CFCEC42B1}"/>
          </ac:spMkLst>
        </pc:spChg>
        <pc:picChg chg="add mod modCrop">
          <ac:chgData name="Roger Crawfis" userId="cae47c17a1b59b77" providerId="LiveId" clId="{A1D13F75-B2C5-44CD-9128-809F3D763E97}" dt="2020-09-02T17:08:55.446" v="7096" actId="14100"/>
          <ac:picMkLst>
            <pc:docMk/>
            <pc:sldMk cId="496721375" sldId="582"/>
            <ac:picMk id="6" creationId="{59118E07-2A46-41E7-A969-188A5D8716D7}"/>
          </ac:picMkLst>
        </pc:picChg>
      </pc:sldChg>
      <pc:sldChg chg="addSp modSp new mod">
        <pc:chgData name="Roger Crawfis" userId="cae47c17a1b59b77" providerId="LiveId" clId="{A1D13F75-B2C5-44CD-9128-809F3D763E97}" dt="2020-09-02T18:57:01.451" v="10226" actId="1076"/>
        <pc:sldMkLst>
          <pc:docMk/>
          <pc:sldMk cId="136710868" sldId="583"/>
        </pc:sldMkLst>
        <pc:spChg chg="mod">
          <ac:chgData name="Roger Crawfis" userId="cae47c17a1b59b77" providerId="LiveId" clId="{A1D13F75-B2C5-44CD-9128-809F3D763E97}" dt="2020-09-02T17:09:15.434" v="7110" actId="20577"/>
          <ac:spMkLst>
            <pc:docMk/>
            <pc:sldMk cId="136710868" sldId="583"/>
            <ac:spMk id="2" creationId="{8E9B96F8-FF36-46FE-BB10-B818C2A47B6F}"/>
          </ac:spMkLst>
        </pc:spChg>
        <pc:spChg chg="mod">
          <ac:chgData name="Roger Crawfis" userId="cae47c17a1b59b77" providerId="LiveId" clId="{A1D13F75-B2C5-44CD-9128-809F3D763E97}" dt="2020-09-02T18:56:43.690" v="10224" actId="404"/>
          <ac:spMkLst>
            <pc:docMk/>
            <pc:sldMk cId="136710868" sldId="583"/>
            <ac:spMk id="3" creationId="{C815BA02-183D-4217-BCE4-E3213B2F6E56}"/>
          </ac:spMkLst>
        </pc:spChg>
        <pc:picChg chg="add mod">
          <ac:chgData name="Roger Crawfis" userId="cae47c17a1b59b77" providerId="LiveId" clId="{A1D13F75-B2C5-44CD-9128-809F3D763E97}" dt="2020-09-02T18:57:01.451" v="10226" actId="1076"/>
          <ac:picMkLst>
            <pc:docMk/>
            <pc:sldMk cId="136710868" sldId="583"/>
            <ac:picMk id="51202" creationId="{AFCB9877-8060-49C4-B0E2-436157AD8725}"/>
          </ac:picMkLst>
        </pc:picChg>
      </pc:sldChg>
      <pc:sldChg chg="modSp new mod">
        <pc:chgData name="Roger Crawfis" userId="cae47c17a1b59b77" providerId="LiveId" clId="{A1D13F75-B2C5-44CD-9128-809F3D763E97}" dt="2020-09-02T17:11:41.021" v="7395" actId="20577"/>
        <pc:sldMkLst>
          <pc:docMk/>
          <pc:sldMk cId="1031418734" sldId="584"/>
        </pc:sldMkLst>
        <pc:spChg chg="mod">
          <ac:chgData name="Roger Crawfis" userId="cae47c17a1b59b77" providerId="LiveId" clId="{A1D13F75-B2C5-44CD-9128-809F3D763E97}" dt="2020-09-02T17:10:56.093" v="7311" actId="20577"/>
          <ac:spMkLst>
            <pc:docMk/>
            <pc:sldMk cId="1031418734" sldId="584"/>
            <ac:spMk id="2" creationId="{8DDA9E75-B88F-4486-BB47-371F9F0B0115}"/>
          </ac:spMkLst>
        </pc:spChg>
        <pc:spChg chg="mod">
          <ac:chgData name="Roger Crawfis" userId="cae47c17a1b59b77" providerId="LiveId" clId="{A1D13F75-B2C5-44CD-9128-809F3D763E97}" dt="2020-09-02T17:11:41.021" v="7395" actId="20577"/>
          <ac:spMkLst>
            <pc:docMk/>
            <pc:sldMk cId="1031418734" sldId="584"/>
            <ac:spMk id="3" creationId="{60865B80-62DA-4696-984C-04811A577CB5}"/>
          </ac:spMkLst>
        </pc:spChg>
      </pc:sldChg>
      <pc:sldChg chg="modSp new mod">
        <pc:chgData name="Roger Crawfis" userId="cae47c17a1b59b77" providerId="LiveId" clId="{A1D13F75-B2C5-44CD-9128-809F3D763E97}" dt="2020-09-02T17:15:26.762" v="7791" actId="20577"/>
        <pc:sldMkLst>
          <pc:docMk/>
          <pc:sldMk cId="2605148239" sldId="585"/>
        </pc:sldMkLst>
        <pc:spChg chg="mod">
          <ac:chgData name="Roger Crawfis" userId="cae47c17a1b59b77" providerId="LiveId" clId="{A1D13F75-B2C5-44CD-9128-809F3D763E97}" dt="2020-09-02T17:12:18.778" v="7403" actId="20577"/>
          <ac:spMkLst>
            <pc:docMk/>
            <pc:sldMk cId="2605148239" sldId="585"/>
            <ac:spMk id="2" creationId="{89429872-389B-41EC-BF39-76AF457CB613}"/>
          </ac:spMkLst>
        </pc:spChg>
        <pc:spChg chg="mod">
          <ac:chgData name="Roger Crawfis" userId="cae47c17a1b59b77" providerId="LiveId" clId="{A1D13F75-B2C5-44CD-9128-809F3D763E97}" dt="2020-09-02T17:15:26.762" v="7791" actId="20577"/>
          <ac:spMkLst>
            <pc:docMk/>
            <pc:sldMk cId="2605148239" sldId="585"/>
            <ac:spMk id="3" creationId="{71ED2031-C915-40F1-96C0-54018A0E645A}"/>
          </ac:spMkLst>
        </pc:spChg>
      </pc:sldChg>
      <pc:sldChg chg="modSp new mod">
        <pc:chgData name="Roger Crawfis" userId="cae47c17a1b59b77" providerId="LiveId" clId="{A1D13F75-B2C5-44CD-9128-809F3D763E97}" dt="2020-09-02T17:16:34.026" v="7950" actId="20577"/>
        <pc:sldMkLst>
          <pc:docMk/>
          <pc:sldMk cId="3739962148" sldId="586"/>
        </pc:sldMkLst>
        <pc:spChg chg="mod">
          <ac:chgData name="Roger Crawfis" userId="cae47c17a1b59b77" providerId="LiveId" clId="{A1D13F75-B2C5-44CD-9128-809F3D763E97}" dt="2020-09-02T17:15:52.576" v="7810" actId="20577"/>
          <ac:spMkLst>
            <pc:docMk/>
            <pc:sldMk cId="3739962148" sldId="586"/>
            <ac:spMk id="2" creationId="{37F45123-1345-407F-8CD0-60B92BE31EDE}"/>
          </ac:spMkLst>
        </pc:spChg>
        <pc:spChg chg="mod">
          <ac:chgData name="Roger Crawfis" userId="cae47c17a1b59b77" providerId="LiveId" clId="{A1D13F75-B2C5-44CD-9128-809F3D763E97}" dt="2020-09-02T17:16:34.026" v="7950" actId="20577"/>
          <ac:spMkLst>
            <pc:docMk/>
            <pc:sldMk cId="3739962148" sldId="586"/>
            <ac:spMk id="3" creationId="{E4665360-3871-485E-8D28-6E68C0054796}"/>
          </ac:spMkLst>
        </pc:spChg>
      </pc:sldChg>
      <pc:sldChg chg="modSp new mod">
        <pc:chgData name="Roger Crawfis" userId="cae47c17a1b59b77" providerId="LiveId" clId="{A1D13F75-B2C5-44CD-9128-809F3D763E97}" dt="2020-09-02T17:19:14.809" v="8106" actId="313"/>
        <pc:sldMkLst>
          <pc:docMk/>
          <pc:sldMk cId="1927806910" sldId="587"/>
        </pc:sldMkLst>
        <pc:spChg chg="mod">
          <ac:chgData name="Roger Crawfis" userId="cae47c17a1b59b77" providerId="LiveId" clId="{A1D13F75-B2C5-44CD-9128-809F3D763E97}" dt="2020-09-02T17:17:33.947" v="7968" actId="20577"/>
          <ac:spMkLst>
            <pc:docMk/>
            <pc:sldMk cId="1927806910" sldId="587"/>
            <ac:spMk id="2" creationId="{DF4CAB6C-7238-41E4-A141-746B8E9AF523}"/>
          </ac:spMkLst>
        </pc:spChg>
        <pc:spChg chg="mod">
          <ac:chgData name="Roger Crawfis" userId="cae47c17a1b59b77" providerId="LiveId" clId="{A1D13F75-B2C5-44CD-9128-809F3D763E97}" dt="2020-09-02T17:19:14.809" v="8106" actId="313"/>
          <ac:spMkLst>
            <pc:docMk/>
            <pc:sldMk cId="1927806910" sldId="587"/>
            <ac:spMk id="3" creationId="{F04D38AB-A959-4464-A4DB-1D655EA08353}"/>
          </ac:spMkLst>
        </pc:spChg>
      </pc:sldChg>
      <pc:sldChg chg="modSp new mod">
        <pc:chgData name="Roger Crawfis" userId="cae47c17a1b59b77" providerId="LiveId" clId="{A1D13F75-B2C5-44CD-9128-809F3D763E97}" dt="2020-09-02T17:21:27.654" v="8339" actId="114"/>
        <pc:sldMkLst>
          <pc:docMk/>
          <pc:sldMk cId="1692294969" sldId="588"/>
        </pc:sldMkLst>
        <pc:spChg chg="mod">
          <ac:chgData name="Roger Crawfis" userId="cae47c17a1b59b77" providerId="LiveId" clId="{A1D13F75-B2C5-44CD-9128-809F3D763E97}" dt="2020-09-02T17:18:47.821" v="8082" actId="20577"/>
          <ac:spMkLst>
            <pc:docMk/>
            <pc:sldMk cId="1692294969" sldId="588"/>
            <ac:spMk id="2" creationId="{A701E4E6-283E-4B91-9F81-D644EB77EDEB}"/>
          </ac:spMkLst>
        </pc:spChg>
        <pc:spChg chg="mod">
          <ac:chgData name="Roger Crawfis" userId="cae47c17a1b59b77" providerId="LiveId" clId="{A1D13F75-B2C5-44CD-9128-809F3D763E97}" dt="2020-09-02T17:21:27.654" v="8339" actId="114"/>
          <ac:spMkLst>
            <pc:docMk/>
            <pc:sldMk cId="1692294969" sldId="588"/>
            <ac:spMk id="3" creationId="{12BB80E2-5DBA-40A6-AA0B-5FBED5D48DAE}"/>
          </ac:spMkLst>
        </pc:spChg>
      </pc:sldChg>
      <pc:sldChg chg="addSp modSp new mod modAnim">
        <pc:chgData name="Roger Crawfis" userId="cae47c17a1b59b77" providerId="LiveId" clId="{A1D13F75-B2C5-44CD-9128-809F3D763E97}" dt="2020-09-02T17:28:22.945" v="8485"/>
        <pc:sldMkLst>
          <pc:docMk/>
          <pc:sldMk cId="3884249976" sldId="589"/>
        </pc:sldMkLst>
        <pc:spChg chg="mod">
          <ac:chgData name="Roger Crawfis" userId="cae47c17a1b59b77" providerId="LiveId" clId="{A1D13F75-B2C5-44CD-9128-809F3D763E97}" dt="2020-09-02T17:21:38.958" v="8364" actId="20577"/>
          <ac:spMkLst>
            <pc:docMk/>
            <pc:sldMk cId="3884249976" sldId="589"/>
            <ac:spMk id="2" creationId="{F9456792-95E7-48E0-9EDA-34690F698B44}"/>
          </ac:spMkLst>
        </pc:spChg>
        <pc:spChg chg="mod">
          <ac:chgData name="Roger Crawfis" userId="cae47c17a1b59b77" providerId="LiveId" clId="{A1D13F75-B2C5-44CD-9128-809F3D763E97}" dt="2020-09-02T17:27:35.171" v="8484" actId="14100"/>
          <ac:spMkLst>
            <pc:docMk/>
            <pc:sldMk cId="3884249976" sldId="589"/>
            <ac:spMk id="3" creationId="{2752A2B5-2940-473F-BF80-9DD3B328C76F}"/>
          </ac:spMkLst>
        </pc:spChg>
        <pc:picChg chg="add mod">
          <ac:chgData name="Roger Crawfis" userId="cae47c17a1b59b77" providerId="LiveId" clId="{A1D13F75-B2C5-44CD-9128-809F3D763E97}" dt="2020-09-02T17:27:24.744" v="8481" actId="14100"/>
          <ac:picMkLst>
            <pc:docMk/>
            <pc:sldMk cId="3884249976" sldId="589"/>
            <ac:picMk id="5" creationId="{238F265C-2AF4-47AF-9A68-18F7C5273830}"/>
          </ac:picMkLst>
        </pc:picChg>
      </pc:sldChg>
      <pc:sldChg chg="modSp new mod">
        <pc:chgData name="Roger Crawfis" userId="cae47c17a1b59b77" providerId="LiveId" clId="{A1D13F75-B2C5-44CD-9128-809F3D763E97}" dt="2020-09-02T17:34:58.441" v="8762" actId="20577"/>
        <pc:sldMkLst>
          <pc:docMk/>
          <pc:sldMk cId="3563017566" sldId="590"/>
        </pc:sldMkLst>
        <pc:spChg chg="mod">
          <ac:chgData name="Roger Crawfis" userId="cae47c17a1b59b77" providerId="LiveId" clId="{A1D13F75-B2C5-44CD-9128-809F3D763E97}" dt="2020-09-02T17:32:33.596" v="8522" actId="20577"/>
          <ac:spMkLst>
            <pc:docMk/>
            <pc:sldMk cId="3563017566" sldId="590"/>
            <ac:spMk id="2" creationId="{CC1EBACA-6AF7-4EE5-B05E-D945C8458720}"/>
          </ac:spMkLst>
        </pc:spChg>
        <pc:spChg chg="mod">
          <ac:chgData name="Roger Crawfis" userId="cae47c17a1b59b77" providerId="LiveId" clId="{A1D13F75-B2C5-44CD-9128-809F3D763E97}" dt="2020-09-02T17:34:58.441" v="8762" actId="20577"/>
          <ac:spMkLst>
            <pc:docMk/>
            <pc:sldMk cId="3563017566" sldId="590"/>
            <ac:spMk id="3" creationId="{10C86747-6C3C-403B-9318-60AF9171D98F}"/>
          </ac:spMkLst>
        </pc:spChg>
      </pc:sldChg>
      <pc:sldChg chg="modSp new mod">
        <pc:chgData name="Roger Crawfis" userId="cae47c17a1b59b77" providerId="LiveId" clId="{A1D13F75-B2C5-44CD-9128-809F3D763E97}" dt="2020-09-02T17:36:19.324" v="8934" actId="20577"/>
        <pc:sldMkLst>
          <pc:docMk/>
          <pc:sldMk cId="2286267196" sldId="591"/>
        </pc:sldMkLst>
        <pc:spChg chg="mod">
          <ac:chgData name="Roger Crawfis" userId="cae47c17a1b59b77" providerId="LiveId" clId="{A1D13F75-B2C5-44CD-9128-809F3D763E97}" dt="2020-09-02T17:35:05.309" v="8775" actId="20577"/>
          <ac:spMkLst>
            <pc:docMk/>
            <pc:sldMk cId="2286267196" sldId="591"/>
            <ac:spMk id="2" creationId="{6779BDB2-08CF-423C-9ED7-C407FF6595A6}"/>
          </ac:spMkLst>
        </pc:spChg>
        <pc:spChg chg="mod">
          <ac:chgData name="Roger Crawfis" userId="cae47c17a1b59b77" providerId="LiveId" clId="{A1D13F75-B2C5-44CD-9128-809F3D763E97}" dt="2020-09-02T17:36:19.324" v="8934" actId="20577"/>
          <ac:spMkLst>
            <pc:docMk/>
            <pc:sldMk cId="2286267196" sldId="591"/>
            <ac:spMk id="3" creationId="{EFB303C1-85EF-434F-B528-12B76F356194}"/>
          </ac:spMkLst>
        </pc:spChg>
      </pc:sldChg>
      <pc:sldChg chg="modSp new mod">
        <pc:chgData name="Roger Crawfis" userId="cae47c17a1b59b77" providerId="LiveId" clId="{A1D13F75-B2C5-44CD-9128-809F3D763E97}" dt="2020-09-02T17:50:42.201" v="9103" actId="20577"/>
        <pc:sldMkLst>
          <pc:docMk/>
          <pc:sldMk cId="4265723475" sldId="592"/>
        </pc:sldMkLst>
        <pc:spChg chg="mod">
          <ac:chgData name="Roger Crawfis" userId="cae47c17a1b59b77" providerId="LiveId" clId="{A1D13F75-B2C5-44CD-9128-809F3D763E97}" dt="2020-09-02T17:49:06.681" v="8955" actId="20577"/>
          <ac:spMkLst>
            <pc:docMk/>
            <pc:sldMk cId="4265723475" sldId="592"/>
            <ac:spMk id="2" creationId="{EDC2782C-D732-4354-8626-C2B452977102}"/>
          </ac:spMkLst>
        </pc:spChg>
        <pc:spChg chg="mod">
          <ac:chgData name="Roger Crawfis" userId="cae47c17a1b59b77" providerId="LiveId" clId="{A1D13F75-B2C5-44CD-9128-809F3D763E97}" dt="2020-09-02T17:50:42.201" v="9103" actId="20577"/>
          <ac:spMkLst>
            <pc:docMk/>
            <pc:sldMk cId="4265723475" sldId="592"/>
            <ac:spMk id="3" creationId="{E7B12707-80AA-437A-B8FC-9F13D29EC0FA}"/>
          </ac:spMkLst>
        </pc:spChg>
      </pc:sldChg>
      <pc:sldChg chg="modSp new mod">
        <pc:chgData name="Roger Crawfis" userId="cae47c17a1b59b77" providerId="LiveId" clId="{A1D13F75-B2C5-44CD-9128-809F3D763E97}" dt="2020-09-02T18:14:36.267" v="9304" actId="20577"/>
        <pc:sldMkLst>
          <pc:docMk/>
          <pc:sldMk cId="2302137611" sldId="593"/>
        </pc:sldMkLst>
        <pc:spChg chg="mod">
          <ac:chgData name="Roger Crawfis" userId="cae47c17a1b59b77" providerId="LiveId" clId="{A1D13F75-B2C5-44CD-9128-809F3D763E97}" dt="2020-09-02T18:13:35.276" v="9127" actId="20577"/>
          <ac:spMkLst>
            <pc:docMk/>
            <pc:sldMk cId="2302137611" sldId="593"/>
            <ac:spMk id="2" creationId="{B15619D0-9FFD-4933-A8A2-A65C268866F6}"/>
          </ac:spMkLst>
        </pc:spChg>
        <pc:spChg chg="mod">
          <ac:chgData name="Roger Crawfis" userId="cae47c17a1b59b77" providerId="LiveId" clId="{A1D13F75-B2C5-44CD-9128-809F3D763E97}" dt="2020-09-02T18:14:36.267" v="9304" actId="20577"/>
          <ac:spMkLst>
            <pc:docMk/>
            <pc:sldMk cId="2302137611" sldId="593"/>
            <ac:spMk id="3" creationId="{1FBD6C30-B978-447E-B4A3-868FB58244DE}"/>
          </ac:spMkLst>
        </pc:spChg>
      </pc:sldChg>
      <pc:sldChg chg="addSp delSp modSp new mod">
        <pc:chgData name="Roger Crawfis" userId="cae47c17a1b59b77" providerId="LiveId" clId="{A1D13F75-B2C5-44CD-9128-809F3D763E97}" dt="2020-09-02T18:19:33.190" v="9379" actId="1076"/>
        <pc:sldMkLst>
          <pc:docMk/>
          <pc:sldMk cId="2919884006" sldId="594"/>
        </pc:sldMkLst>
        <pc:spChg chg="mod">
          <ac:chgData name="Roger Crawfis" userId="cae47c17a1b59b77" providerId="LiveId" clId="{A1D13F75-B2C5-44CD-9128-809F3D763E97}" dt="2020-09-02T18:14:52.720" v="9330" actId="20577"/>
          <ac:spMkLst>
            <pc:docMk/>
            <pc:sldMk cId="2919884006" sldId="594"/>
            <ac:spMk id="2" creationId="{0A842588-8FC0-433B-90A6-49F3504015B3}"/>
          </ac:spMkLst>
        </pc:spChg>
        <pc:spChg chg="add del mod">
          <ac:chgData name="Roger Crawfis" userId="cae47c17a1b59b77" providerId="LiveId" clId="{A1D13F75-B2C5-44CD-9128-809F3D763E97}" dt="2020-09-02T18:18:09.720" v="9360"/>
          <ac:spMkLst>
            <pc:docMk/>
            <pc:sldMk cId="2919884006" sldId="594"/>
            <ac:spMk id="3" creationId="{AE38F967-5663-455B-8AC3-02660B6BBD32}"/>
          </ac:spMkLst>
        </pc:spChg>
        <pc:spChg chg="mod">
          <ac:chgData name="Roger Crawfis" userId="cae47c17a1b59b77" providerId="LiveId" clId="{A1D13F75-B2C5-44CD-9128-809F3D763E97}" dt="2020-09-02T18:19:33.190" v="9379" actId="1076"/>
          <ac:spMkLst>
            <pc:docMk/>
            <pc:sldMk cId="2919884006" sldId="594"/>
            <ac:spMk id="4" creationId="{BC9D3CC6-3284-445A-87C6-797A72F6F5D2}"/>
          </ac:spMkLst>
        </pc:spChg>
        <pc:spChg chg="add del mod">
          <ac:chgData name="Roger Crawfis" userId="cae47c17a1b59b77" providerId="LiveId" clId="{A1D13F75-B2C5-44CD-9128-809F3D763E97}" dt="2020-09-02T18:15:40.531" v="9333"/>
          <ac:spMkLst>
            <pc:docMk/>
            <pc:sldMk cId="2919884006" sldId="594"/>
            <ac:spMk id="5" creationId="{53DAEBA9-323E-4521-9122-8DCA570E2238}"/>
          </ac:spMkLst>
        </pc:spChg>
        <pc:spChg chg="add del">
          <ac:chgData name="Roger Crawfis" userId="cae47c17a1b59b77" providerId="LiveId" clId="{A1D13F75-B2C5-44CD-9128-809F3D763E97}" dt="2020-09-02T18:15:47.676" v="9335"/>
          <ac:spMkLst>
            <pc:docMk/>
            <pc:sldMk cId="2919884006" sldId="594"/>
            <ac:spMk id="6" creationId="{16961D33-FB55-465C-BA57-6DD0C05645A9}"/>
          </ac:spMkLst>
        </pc:spChg>
        <pc:spChg chg="add del mod">
          <ac:chgData name="Roger Crawfis" userId="cae47c17a1b59b77" providerId="LiveId" clId="{A1D13F75-B2C5-44CD-9128-809F3D763E97}" dt="2020-09-02T18:16:11.726" v="9337"/>
          <ac:spMkLst>
            <pc:docMk/>
            <pc:sldMk cId="2919884006" sldId="594"/>
            <ac:spMk id="7" creationId="{CA005E72-C93F-4F43-A312-536D20B68010}"/>
          </ac:spMkLst>
        </pc:spChg>
        <pc:spChg chg="add del mod">
          <ac:chgData name="Roger Crawfis" userId="cae47c17a1b59b77" providerId="LiveId" clId="{A1D13F75-B2C5-44CD-9128-809F3D763E97}" dt="2020-09-02T18:17:42.956" v="9359"/>
          <ac:spMkLst>
            <pc:docMk/>
            <pc:sldMk cId="2919884006" sldId="594"/>
            <ac:spMk id="8" creationId="{D6E760D2-6D41-48C4-AC74-59A544D4BD51}"/>
          </ac:spMkLst>
        </pc:spChg>
        <pc:spChg chg="add mod">
          <ac:chgData name="Roger Crawfis" userId="cae47c17a1b59b77" providerId="LiveId" clId="{A1D13F75-B2C5-44CD-9128-809F3D763E97}" dt="2020-09-02T18:19:30.612" v="9377" actId="1076"/>
          <ac:spMkLst>
            <pc:docMk/>
            <pc:sldMk cId="2919884006" sldId="594"/>
            <ac:spMk id="9" creationId="{7D99CAB9-D5C4-4144-BE14-635F5B86309E}"/>
          </ac:spMkLst>
        </pc:spChg>
      </pc:sldChg>
      <pc:sldChg chg="modSp new mod">
        <pc:chgData name="Roger Crawfis" userId="cae47c17a1b59b77" providerId="LiveId" clId="{A1D13F75-B2C5-44CD-9128-809F3D763E97}" dt="2020-09-02T18:21:06.636" v="9594" actId="20577"/>
        <pc:sldMkLst>
          <pc:docMk/>
          <pc:sldMk cId="4121182364" sldId="595"/>
        </pc:sldMkLst>
        <pc:spChg chg="mod">
          <ac:chgData name="Roger Crawfis" userId="cae47c17a1b59b77" providerId="LiveId" clId="{A1D13F75-B2C5-44CD-9128-809F3D763E97}" dt="2020-09-02T18:19:46.075" v="9399" actId="20577"/>
          <ac:spMkLst>
            <pc:docMk/>
            <pc:sldMk cId="4121182364" sldId="595"/>
            <ac:spMk id="2" creationId="{54A50041-D478-451B-91D1-9A3F4861F7F7}"/>
          </ac:spMkLst>
        </pc:spChg>
        <pc:spChg chg="mod">
          <ac:chgData name="Roger Crawfis" userId="cae47c17a1b59b77" providerId="LiveId" clId="{A1D13F75-B2C5-44CD-9128-809F3D763E97}" dt="2020-09-02T18:21:06.636" v="9594" actId="20577"/>
          <ac:spMkLst>
            <pc:docMk/>
            <pc:sldMk cId="4121182364" sldId="595"/>
            <ac:spMk id="3" creationId="{76332ACB-588E-429C-A9A3-EFAF70D3052B}"/>
          </ac:spMkLst>
        </pc:spChg>
      </pc:sldChg>
      <pc:sldChg chg="addSp delSp modSp new mod ord modClrScheme chgLayout">
        <pc:chgData name="Roger Crawfis" userId="cae47c17a1b59b77" providerId="LiveId" clId="{A1D13F75-B2C5-44CD-9128-809F3D763E97}" dt="2020-09-03T12:56:09.897" v="14126"/>
        <pc:sldMkLst>
          <pc:docMk/>
          <pc:sldMk cId="247412936" sldId="596"/>
        </pc:sldMkLst>
        <pc:spChg chg="mod ord">
          <ac:chgData name="Roger Crawfis" userId="cae47c17a1b59b77" providerId="LiveId" clId="{A1D13F75-B2C5-44CD-9128-809F3D763E97}" dt="2020-09-02T18:33:33.496" v="9832" actId="700"/>
          <ac:spMkLst>
            <pc:docMk/>
            <pc:sldMk cId="247412936" sldId="596"/>
            <ac:spMk id="2" creationId="{40F8EBC7-9A8F-476F-B69B-47C5DDE4F652}"/>
          </ac:spMkLst>
        </pc:spChg>
        <pc:spChg chg="mod ord">
          <ac:chgData name="Roger Crawfis" userId="cae47c17a1b59b77" providerId="LiveId" clId="{A1D13F75-B2C5-44CD-9128-809F3D763E97}" dt="2020-09-02T18:35:34.619" v="9879" actId="20577"/>
          <ac:spMkLst>
            <pc:docMk/>
            <pc:sldMk cId="247412936" sldId="596"/>
            <ac:spMk id="3" creationId="{DF06B845-46BF-4B31-8243-33A6CD0B7809}"/>
          </ac:spMkLst>
        </pc:spChg>
        <pc:spChg chg="mod ord">
          <ac:chgData name="Roger Crawfis" userId="cae47c17a1b59b77" providerId="LiveId" clId="{A1D13F75-B2C5-44CD-9128-809F3D763E97}" dt="2020-09-02T18:33:33.496" v="9832" actId="700"/>
          <ac:spMkLst>
            <pc:docMk/>
            <pc:sldMk cId="247412936" sldId="596"/>
            <ac:spMk id="4" creationId="{2B272139-C13E-497B-A78A-E31918F3A4E3}"/>
          </ac:spMkLst>
        </pc:spChg>
        <pc:spChg chg="add del mod ord">
          <ac:chgData name="Roger Crawfis" userId="cae47c17a1b59b77" providerId="LiveId" clId="{A1D13F75-B2C5-44CD-9128-809F3D763E97}" dt="2020-09-02T18:34:53.099" v="9841" actId="478"/>
          <ac:spMkLst>
            <pc:docMk/>
            <pc:sldMk cId="247412936" sldId="596"/>
            <ac:spMk id="7" creationId="{B126AC50-0B87-43C3-97E9-4A52C5B435FC}"/>
          </ac:spMkLst>
        </pc:spChg>
        <pc:spChg chg="add mod">
          <ac:chgData name="Roger Crawfis" userId="cae47c17a1b59b77" providerId="LiveId" clId="{A1D13F75-B2C5-44CD-9128-809F3D763E97}" dt="2020-09-02T18:34:40.384" v="9840" actId="1076"/>
          <ac:spMkLst>
            <pc:docMk/>
            <pc:sldMk cId="247412936" sldId="596"/>
            <ac:spMk id="8" creationId="{DE5BAF92-7147-44AC-B841-D7A08FAD6D3E}"/>
          </ac:spMkLst>
        </pc:spChg>
        <pc:picChg chg="add mod">
          <ac:chgData name="Roger Crawfis" userId="cae47c17a1b59b77" providerId="LiveId" clId="{A1D13F75-B2C5-44CD-9128-809F3D763E97}" dt="2020-09-02T18:33:39.784" v="9833" actId="1076"/>
          <ac:picMkLst>
            <pc:docMk/>
            <pc:sldMk cId="247412936" sldId="596"/>
            <ac:picMk id="6" creationId="{CCA62C5E-8097-4714-867E-26ABB61F7561}"/>
          </ac:picMkLst>
        </pc:picChg>
      </pc:sldChg>
      <pc:sldChg chg="modSp new mod">
        <pc:chgData name="Roger Crawfis" userId="cae47c17a1b59b77" providerId="LiveId" clId="{A1D13F75-B2C5-44CD-9128-809F3D763E97}" dt="2020-09-02T18:41:19.541" v="10125" actId="114"/>
        <pc:sldMkLst>
          <pc:docMk/>
          <pc:sldMk cId="2566160753" sldId="597"/>
        </pc:sldMkLst>
        <pc:spChg chg="mod">
          <ac:chgData name="Roger Crawfis" userId="cae47c17a1b59b77" providerId="LiveId" clId="{A1D13F75-B2C5-44CD-9128-809F3D763E97}" dt="2020-09-02T18:37:24.233" v="9902" actId="20577"/>
          <ac:spMkLst>
            <pc:docMk/>
            <pc:sldMk cId="2566160753" sldId="597"/>
            <ac:spMk id="2" creationId="{5FA8B752-2226-4321-A023-492026DB22A8}"/>
          </ac:spMkLst>
        </pc:spChg>
        <pc:spChg chg="mod">
          <ac:chgData name="Roger Crawfis" userId="cae47c17a1b59b77" providerId="LiveId" clId="{A1D13F75-B2C5-44CD-9128-809F3D763E97}" dt="2020-09-02T18:41:19.541" v="10125" actId="114"/>
          <ac:spMkLst>
            <pc:docMk/>
            <pc:sldMk cId="2566160753" sldId="597"/>
            <ac:spMk id="3" creationId="{4199AE4F-B168-44D3-B87D-CD7C6293195F}"/>
          </ac:spMkLst>
        </pc:spChg>
      </pc:sldChg>
      <pc:sldChg chg="addSp delSp modSp new mod modClrScheme modAnim chgLayout">
        <pc:chgData name="Roger Crawfis" userId="cae47c17a1b59b77" providerId="LiveId" clId="{A1D13F75-B2C5-44CD-9128-809F3D763E97}" dt="2020-09-02T19:13:08.495" v="10318" actId="1076"/>
        <pc:sldMkLst>
          <pc:docMk/>
          <pc:sldMk cId="3140028514" sldId="598"/>
        </pc:sldMkLst>
        <pc:spChg chg="mod">
          <ac:chgData name="Roger Crawfis" userId="cae47c17a1b59b77" providerId="LiveId" clId="{A1D13F75-B2C5-44CD-9128-809F3D763E97}" dt="2020-09-02T19:01:18.542" v="10248" actId="26606"/>
          <ac:spMkLst>
            <pc:docMk/>
            <pc:sldMk cId="3140028514" sldId="598"/>
            <ac:spMk id="2" creationId="{81FDD9A5-28AE-4BD4-AEFD-872578EDE0A3}"/>
          </ac:spMkLst>
        </pc:spChg>
        <pc:spChg chg="mod">
          <ac:chgData name="Roger Crawfis" userId="cae47c17a1b59b77" providerId="LiveId" clId="{A1D13F75-B2C5-44CD-9128-809F3D763E97}" dt="2020-09-02T19:13:01.471" v="10317" actId="14100"/>
          <ac:spMkLst>
            <pc:docMk/>
            <pc:sldMk cId="3140028514" sldId="598"/>
            <ac:spMk id="3" creationId="{0ED2E0AD-6B83-4B1F-89D3-B947ACFCAFDB}"/>
          </ac:spMkLst>
        </pc:spChg>
        <pc:spChg chg="mod">
          <ac:chgData name="Roger Crawfis" userId="cae47c17a1b59b77" providerId="LiveId" clId="{A1D13F75-B2C5-44CD-9128-809F3D763E97}" dt="2020-09-02T19:01:18.542" v="10248" actId="26606"/>
          <ac:spMkLst>
            <pc:docMk/>
            <pc:sldMk cId="3140028514" sldId="598"/>
            <ac:spMk id="4" creationId="{BF4DCF81-ABDF-41F5-A27A-AFF650854482}"/>
          </ac:spMkLst>
        </pc:spChg>
        <pc:spChg chg="add del">
          <ac:chgData name="Roger Crawfis" userId="cae47c17a1b59b77" providerId="LiveId" clId="{A1D13F75-B2C5-44CD-9128-809F3D763E97}" dt="2020-09-02T19:00:52.944" v="10246" actId="22"/>
          <ac:spMkLst>
            <pc:docMk/>
            <pc:sldMk cId="3140028514" sldId="598"/>
            <ac:spMk id="6" creationId="{7CAC2EA3-19DE-45E7-BD5D-C6D49ADF9C1D}"/>
          </ac:spMkLst>
        </pc:spChg>
        <pc:spChg chg="add mod">
          <ac:chgData name="Roger Crawfis" userId="cae47c17a1b59b77" providerId="LiveId" clId="{A1D13F75-B2C5-44CD-9128-809F3D763E97}" dt="2020-09-02T19:12:52.546" v="10316" actId="114"/>
          <ac:spMkLst>
            <pc:docMk/>
            <pc:sldMk cId="3140028514" sldId="598"/>
            <ac:spMk id="9" creationId="{1F3BBB24-5D07-4790-A4ED-BC26C6B8B58A}"/>
          </ac:spMkLst>
        </pc:spChg>
        <pc:picChg chg="add mod ord">
          <ac:chgData name="Roger Crawfis" userId="cae47c17a1b59b77" providerId="LiveId" clId="{A1D13F75-B2C5-44CD-9128-809F3D763E97}" dt="2020-09-02T19:01:18.542" v="10248" actId="26606"/>
          <ac:picMkLst>
            <pc:docMk/>
            <pc:sldMk cId="3140028514" sldId="598"/>
            <ac:picMk id="7" creationId="{245A0E58-F4B6-4213-95AD-E2E57B171892}"/>
          </ac:picMkLst>
        </pc:picChg>
        <pc:picChg chg="add mod">
          <ac:chgData name="Roger Crawfis" userId="cae47c17a1b59b77" providerId="LiveId" clId="{A1D13F75-B2C5-44CD-9128-809F3D763E97}" dt="2020-09-02T19:13:08.495" v="10318" actId="1076"/>
          <ac:picMkLst>
            <pc:docMk/>
            <pc:sldMk cId="3140028514" sldId="598"/>
            <ac:picMk id="8" creationId="{8CA2811D-486F-4484-BD46-F74EE652E3DB}"/>
          </ac:picMkLst>
        </pc:picChg>
      </pc:sldChg>
      <pc:sldChg chg="addSp delSp modSp new mod modClrScheme modAnim chgLayout">
        <pc:chgData name="Roger Crawfis" userId="cae47c17a1b59b77" providerId="LiveId" clId="{A1D13F75-B2C5-44CD-9128-809F3D763E97}" dt="2020-09-02T19:24:52.591" v="10471"/>
        <pc:sldMkLst>
          <pc:docMk/>
          <pc:sldMk cId="3618701483" sldId="599"/>
        </pc:sldMkLst>
        <pc:spChg chg="mod ord">
          <ac:chgData name="Roger Crawfis" userId="cae47c17a1b59b77" providerId="LiveId" clId="{A1D13F75-B2C5-44CD-9128-809F3D763E97}" dt="2020-09-02T19:17:21.960" v="10372" actId="700"/>
          <ac:spMkLst>
            <pc:docMk/>
            <pc:sldMk cId="3618701483" sldId="599"/>
            <ac:spMk id="2" creationId="{698F54D8-A88E-4B9A-8B9B-6B9A89926508}"/>
          </ac:spMkLst>
        </pc:spChg>
        <pc:spChg chg="mod ord">
          <ac:chgData name="Roger Crawfis" userId="cae47c17a1b59b77" providerId="LiveId" clId="{A1D13F75-B2C5-44CD-9128-809F3D763E97}" dt="2020-09-02T19:17:21.960" v="10372" actId="700"/>
          <ac:spMkLst>
            <pc:docMk/>
            <pc:sldMk cId="3618701483" sldId="599"/>
            <ac:spMk id="3" creationId="{D79FDB5D-5B87-445A-B7F8-E10A531C93EB}"/>
          </ac:spMkLst>
        </pc:spChg>
        <pc:spChg chg="del">
          <ac:chgData name="Roger Crawfis" userId="cae47c17a1b59b77" providerId="LiveId" clId="{A1D13F75-B2C5-44CD-9128-809F3D763E97}" dt="2020-09-02T19:11:06.157" v="10289" actId="22"/>
          <ac:spMkLst>
            <pc:docMk/>
            <pc:sldMk cId="3618701483" sldId="599"/>
            <ac:spMk id="4" creationId="{1D95788A-CBDD-4C70-9AC7-FD2961AEADBE}"/>
          </ac:spMkLst>
        </pc:spChg>
        <pc:spChg chg="mod ord">
          <ac:chgData name="Roger Crawfis" userId="cae47c17a1b59b77" providerId="LiveId" clId="{A1D13F75-B2C5-44CD-9128-809F3D763E97}" dt="2020-09-02T19:17:21.960" v="10372" actId="700"/>
          <ac:spMkLst>
            <pc:docMk/>
            <pc:sldMk cId="3618701483" sldId="599"/>
            <ac:spMk id="5" creationId="{739EB196-CC55-42FC-B52C-601676B338F3}"/>
          </ac:spMkLst>
        </pc:spChg>
        <pc:spChg chg="add del mod">
          <ac:chgData name="Roger Crawfis" userId="cae47c17a1b59b77" providerId="LiveId" clId="{A1D13F75-B2C5-44CD-9128-809F3D763E97}" dt="2020-09-02T19:17:21.960" v="10372" actId="700"/>
          <ac:spMkLst>
            <pc:docMk/>
            <pc:sldMk cId="3618701483" sldId="599"/>
            <ac:spMk id="9" creationId="{0E5E6D9E-C758-4BEC-B646-EA58B4171202}"/>
          </ac:spMkLst>
        </pc:spChg>
        <pc:spChg chg="add mod">
          <ac:chgData name="Roger Crawfis" userId="cae47c17a1b59b77" providerId="LiveId" clId="{A1D13F75-B2C5-44CD-9128-809F3D763E97}" dt="2020-09-02T19:24:12.836" v="10466" actId="1076"/>
          <ac:spMkLst>
            <pc:docMk/>
            <pc:sldMk cId="3618701483" sldId="599"/>
            <ac:spMk id="10" creationId="{98215E18-87E7-4BCC-9ADC-AB445E9F2557}"/>
          </ac:spMkLst>
        </pc:spChg>
        <pc:spChg chg="add mod">
          <ac:chgData name="Roger Crawfis" userId="cae47c17a1b59b77" providerId="LiveId" clId="{A1D13F75-B2C5-44CD-9128-809F3D763E97}" dt="2020-09-02T19:24:36.259" v="10469" actId="571"/>
          <ac:spMkLst>
            <pc:docMk/>
            <pc:sldMk cId="3618701483" sldId="599"/>
            <ac:spMk id="14" creationId="{5452718F-3ED6-43FC-B2CB-0D2D0B8A9453}"/>
          </ac:spMkLst>
        </pc:spChg>
        <pc:picChg chg="add del mod ord modCrop">
          <ac:chgData name="Roger Crawfis" userId="cae47c17a1b59b77" providerId="LiveId" clId="{A1D13F75-B2C5-44CD-9128-809F3D763E97}" dt="2020-09-02T19:11:44.823" v="10297" actId="21"/>
          <ac:picMkLst>
            <pc:docMk/>
            <pc:sldMk cId="3618701483" sldId="599"/>
            <ac:picMk id="7" creationId="{01F1189A-389B-4D29-9DB3-1BB8DAB996D8}"/>
          </ac:picMkLst>
        </pc:picChg>
        <pc:picChg chg="add mod">
          <ac:chgData name="Roger Crawfis" userId="cae47c17a1b59b77" providerId="LiveId" clId="{A1D13F75-B2C5-44CD-9128-809F3D763E97}" dt="2020-09-02T19:24:36.259" v="10469" actId="571"/>
          <ac:picMkLst>
            <pc:docMk/>
            <pc:sldMk cId="3618701483" sldId="599"/>
            <ac:picMk id="15" creationId="{C17C9A93-000D-4858-80CD-F7C6EAB2F53F}"/>
          </ac:picMkLst>
        </pc:picChg>
        <pc:picChg chg="add mod">
          <ac:chgData name="Roger Crawfis" userId="cae47c17a1b59b77" providerId="LiveId" clId="{A1D13F75-B2C5-44CD-9128-809F3D763E97}" dt="2020-09-02T19:18:02.335" v="10380" actId="1076"/>
          <ac:picMkLst>
            <pc:docMk/>
            <pc:sldMk cId="3618701483" sldId="599"/>
            <ac:picMk id="52226" creationId="{4E6FCB76-D9B2-410B-8EC7-F1F32BEC882E}"/>
          </ac:picMkLst>
        </pc:picChg>
        <pc:picChg chg="add mod">
          <ac:chgData name="Roger Crawfis" userId="cae47c17a1b59b77" providerId="LiveId" clId="{A1D13F75-B2C5-44CD-9128-809F3D763E97}" dt="2020-09-02T19:19:11.445" v="10385" actId="14100"/>
          <ac:picMkLst>
            <pc:docMk/>
            <pc:sldMk cId="3618701483" sldId="599"/>
            <ac:picMk id="52228" creationId="{128C04C3-D8AC-4759-A4FB-95DCFC0A4507}"/>
          </ac:picMkLst>
        </pc:picChg>
        <pc:picChg chg="add mod">
          <ac:chgData name="Roger Crawfis" userId="cae47c17a1b59b77" providerId="LiveId" clId="{A1D13F75-B2C5-44CD-9128-809F3D763E97}" dt="2020-09-02T19:24:46.102" v="10470" actId="1076"/>
          <ac:picMkLst>
            <pc:docMk/>
            <pc:sldMk cId="3618701483" sldId="599"/>
            <ac:picMk id="52230" creationId="{55A33DE8-0870-422C-8B59-39C617EF8F03}"/>
          </ac:picMkLst>
        </pc:picChg>
      </pc:sldChg>
      <pc:sldChg chg="addSp delSp modSp new mod">
        <pc:chgData name="Roger Crawfis" userId="cae47c17a1b59b77" providerId="LiveId" clId="{A1D13F75-B2C5-44CD-9128-809F3D763E97}" dt="2020-09-02T19:23:28.533" v="10462" actId="14100"/>
        <pc:sldMkLst>
          <pc:docMk/>
          <pc:sldMk cId="3817039896" sldId="600"/>
        </pc:sldMkLst>
        <pc:spChg chg="mod">
          <ac:chgData name="Roger Crawfis" userId="cae47c17a1b59b77" providerId="LiveId" clId="{A1D13F75-B2C5-44CD-9128-809F3D763E97}" dt="2020-09-02T19:19:54.327" v="10392" actId="20577"/>
          <ac:spMkLst>
            <pc:docMk/>
            <pc:sldMk cId="3817039896" sldId="600"/>
            <ac:spMk id="2" creationId="{14B96155-027C-4FEC-8C38-D164EAEF30B5}"/>
          </ac:spMkLst>
        </pc:spChg>
        <pc:spChg chg="del">
          <ac:chgData name="Roger Crawfis" userId="cae47c17a1b59b77" providerId="LiveId" clId="{A1D13F75-B2C5-44CD-9128-809F3D763E97}" dt="2020-09-02T19:20:49.247" v="10393"/>
          <ac:spMkLst>
            <pc:docMk/>
            <pc:sldMk cId="3817039896" sldId="600"/>
            <ac:spMk id="3" creationId="{DEE230DD-F7E7-4BA7-84CF-4E74E5AEBB30}"/>
          </ac:spMkLst>
        </pc:spChg>
        <pc:spChg chg="add mod">
          <ac:chgData name="Roger Crawfis" userId="cae47c17a1b59b77" providerId="LiveId" clId="{A1D13F75-B2C5-44CD-9128-809F3D763E97}" dt="2020-09-02T19:21:18.922" v="10439" actId="122"/>
          <ac:spMkLst>
            <pc:docMk/>
            <pc:sldMk cId="3817039896" sldId="600"/>
            <ac:spMk id="5" creationId="{726D402D-9500-465F-BCD2-58EB13D4D628}"/>
          </ac:spMkLst>
        </pc:spChg>
        <pc:spChg chg="add mod">
          <ac:chgData name="Roger Crawfis" userId="cae47c17a1b59b77" providerId="LiveId" clId="{A1D13F75-B2C5-44CD-9128-809F3D763E97}" dt="2020-09-02T19:21:58.559" v="10443" actId="1076"/>
          <ac:spMkLst>
            <pc:docMk/>
            <pc:sldMk cId="3817039896" sldId="600"/>
            <ac:spMk id="6" creationId="{BAE2B78A-C622-41E5-B890-6F3A1693F947}"/>
          </ac:spMkLst>
        </pc:spChg>
        <pc:spChg chg="add mod">
          <ac:chgData name="Roger Crawfis" userId="cae47c17a1b59b77" providerId="LiveId" clId="{A1D13F75-B2C5-44CD-9128-809F3D763E97}" dt="2020-09-02T19:23:28.533" v="10462" actId="14100"/>
          <ac:spMkLst>
            <pc:docMk/>
            <pc:sldMk cId="3817039896" sldId="600"/>
            <ac:spMk id="7" creationId="{84D789C8-360C-4846-9441-A1855A12ADAF}"/>
          </ac:spMkLst>
        </pc:spChg>
        <pc:picChg chg="add mod">
          <ac:chgData name="Roger Crawfis" userId="cae47c17a1b59b77" providerId="LiveId" clId="{A1D13F75-B2C5-44CD-9128-809F3D763E97}" dt="2020-09-02T19:20:55.552" v="10395" actId="1076"/>
          <ac:picMkLst>
            <pc:docMk/>
            <pc:sldMk cId="3817039896" sldId="600"/>
            <ac:picMk id="53250" creationId="{CC31FE48-0510-46D4-A254-1162455E51F0}"/>
          </ac:picMkLst>
        </pc:picChg>
      </pc:sldChg>
      <pc:sldChg chg="addSp delSp modSp new mod modAnim">
        <pc:chgData name="Roger Crawfis" userId="cae47c17a1b59b77" providerId="LiveId" clId="{A1D13F75-B2C5-44CD-9128-809F3D763E97}" dt="2020-09-03T12:37:57.696" v="13737" actId="1076"/>
        <pc:sldMkLst>
          <pc:docMk/>
          <pc:sldMk cId="1239088862" sldId="601"/>
        </pc:sldMkLst>
        <pc:spChg chg="mod">
          <ac:chgData name="Roger Crawfis" userId="cae47c17a1b59b77" providerId="LiveId" clId="{A1D13F75-B2C5-44CD-9128-809F3D763E97}" dt="2020-09-02T19:35:56.376" v="10492" actId="20577"/>
          <ac:spMkLst>
            <pc:docMk/>
            <pc:sldMk cId="1239088862" sldId="601"/>
            <ac:spMk id="2" creationId="{19B20811-6988-4845-ADCD-2DF08E00A9DA}"/>
          </ac:spMkLst>
        </pc:spChg>
        <pc:spChg chg="del">
          <ac:chgData name="Roger Crawfis" userId="cae47c17a1b59b77" providerId="LiveId" clId="{A1D13F75-B2C5-44CD-9128-809F3D763E97}" dt="2020-09-02T19:35:49.108" v="10481"/>
          <ac:spMkLst>
            <pc:docMk/>
            <pc:sldMk cId="1239088862" sldId="601"/>
            <ac:spMk id="3" creationId="{CDB63B02-7076-4414-BAC4-482C19FE972B}"/>
          </ac:spMkLst>
        </pc:spChg>
        <pc:spChg chg="add mod">
          <ac:chgData name="Roger Crawfis" userId="cae47c17a1b59b77" providerId="LiveId" clId="{A1D13F75-B2C5-44CD-9128-809F3D763E97}" dt="2020-09-03T12:33:34.275" v="13696" actId="20577"/>
          <ac:spMkLst>
            <pc:docMk/>
            <pc:sldMk cId="1239088862" sldId="601"/>
            <ac:spMk id="8" creationId="{DD6DA245-C89F-4B15-B994-821D177DE4FC}"/>
          </ac:spMkLst>
        </pc:spChg>
        <pc:spChg chg="add mod ord">
          <ac:chgData name="Roger Crawfis" userId="cae47c17a1b59b77" providerId="LiveId" clId="{A1D13F75-B2C5-44CD-9128-809F3D763E97}" dt="2020-09-03T12:37:57.696" v="13737" actId="1076"/>
          <ac:spMkLst>
            <pc:docMk/>
            <pc:sldMk cId="1239088862" sldId="601"/>
            <ac:spMk id="11" creationId="{DF8AB1FB-C496-4FC1-B70E-074B4BDC6B01}"/>
          </ac:spMkLst>
        </pc:spChg>
        <pc:picChg chg="add mod ord modCrop">
          <ac:chgData name="Roger Crawfis" userId="cae47c17a1b59b77" providerId="LiveId" clId="{A1D13F75-B2C5-44CD-9128-809F3D763E97}" dt="2020-09-03T12:34:13.140" v="13703" actId="14100"/>
          <ac:picMkLst>
            <pc:docMk/>
            <pc:sldMk cId="1239088862" sldId="601"/>
            <ac:picMk id="5" creationId="{8DB0D54C-18C8-470C-8E4E-EA975F2F1CB0}"/>
          </ac:picMkLst>
        </pc:picChg>
        <pc:picChg chg="add mod modCrop">
          <ac:chgData name="Roger Crawfis" userId="cae47c17a1b59b77" providerId="LiveId" clId="{A1D13F75-B2C5-44CD-9128-809F3D763E97}" dt="2020-09-03T12:31:59.285" v="13626" actId="14100"/>
          <ac:picMkLst>
            <pc:docMk/>
            <pc:sldMk cId="1239088862" sldId="601"/>
            <ac:picMk id="7" creationId="{03CCCC45-9A15-43A0-BA2A-789B026DB665}"/>
          </ac:picMkLst>
        </pc:picChg>
        <pc:picChg chg="add mod">
          <ac:chgData name="Roger Crawfis" userId="cae47c17a1b59b77" providerId="LiveId" clId="{A1D13F75-B2C5-44CD-9128-809F3D763E97}" dt="2020-09-03T12:25:43.623" v="13447" actId="571"/>
          <ac:picMkLst>
            <pc:docMk/>
            <pc:sldMk cId="1239088862" sldId="601"/>
            <ac:picMk id="9" creationId="{E83DBF90-D9D2-4B62-A909-C9AFEDAC2047}"/>
          </ac:picMkLst>
        </pc:picChg>
        <pc:picChg chg="add mod">
          <ac:chgData name="Roger Crawfis" userId="cae47c17a1b59b77" providerId="LiveId" clId="{A1D13F75-B2C5-44CD-9128-809F3D763E97}" dt="2020-09-03T12:25:43.623" v="13447" actId="571"/>
          <ac:picMkLst>
            <pc:docMk/>
            <pc:sldMk cId="1239088862" sldId="601"/>
            <ac:picMk id="10" creationId="{36DC8F9D-C480-4AF5-A864-B18441BF48E4}"/>
          </ac:picMkLst>
        </pc:picChg>
        <pc:picChg chg="add mod">
          <ac:chgData name="Roger Crawfis" userId="cae47c17a1b59b77" providerId="LiveId" clId="{A1D13F75-B2C5-44CD-9128-809F3D763E97}" dt="2020-09-03T12:14:10.074" v="13396" actId="1076"/>
          <ac:picMkLst>
            <pc:docMk/>
            <pc:sldMk cId="1239088862" sldId="601"/>
            <ac:picMk id="14338" creationId="{542FD88B-6E36-40DF-B781-5FCE05134B5D}"/>
          </ac:picMkLst>
        </pc:picChg>
        <pc:picChg chg="add mod">
          <ac:chgData name="Roger Crawfis" userId="cae47c17a1b59b77" providerId="LiveId" clId="{A1D13F75-B2C5-44CD-9128-809F3D763E97}" dt="2020-09-03T12:30:51.665" v="13620" actId="1076"/>
          <ac:picMkLst>
            <pc:docMk/>
            <pc:sldMk cId="1239088862" sldId="601"/>
            <ac:picMk id="14340" creationId="{4F149C63-2DB6-4962-8236-BACA540E3271}"/>
          </ac:picMkLst>
        </pc:picChg>
        <pc:picChg chg="add del mod">
          <ac:chgData name="Roger Crawfis" userId="cae47c17a1b59b77" providerId="LiveId" clId="{A1D13F75-B2C5-44CD-9128-809F3D763E97}" dt="2020-09-03T12:25:51.651" v="13449" actId="21"/>
          <ac:picMkLst>
            <pc:docMk/>
            <pc:sldMk cId="1239088862" sldId="601"/>
            <ac:picMk id="14342" creationId="{E7454C2A-E647-4EE0-9E66-1460981BFE64}"/>
          </ac:picMkLst>
        </pc:picChg>
        <pc:picChg chg="add del mod">
          <ac:chgData name="Roger Crawfis" userId="cae47c17a1b59b77" providerId="LiveId" clId="{A1D13F75-B2C5-44CD-9128-809F3D763E97}" dt="2020-09-03T12:25:51.651" v="13449" actId="21"/>
          <ac:picMkLst>
            <pc:docMk/>
            <pc:sldMk cId="1239088862" sldId="601"/>
            <ac:picMk id="14344" creationId="{5407BE70-B772-465A-85FD-47E239E40524}"/>
          </ac:picMkLst>
        </pc:picChg>
        <pc:picChg chg="add mod">
          <ac:chgData name="Roger Crawfis" userId="cae47c17a1b59b77" providerId="LiveId" clId="{A1D13F75-B2C5-44CD-9128-809F3D763E97}" dt="2020-09-03T12:37:20.961" v="13710" actId="171"/>
          <ac:picMkLst>
            <pc:docMk/>
            <pc:sldMk cId="1239088862" sldId="601"/>
            <ac:picMk id="14346" creationId="{DAB55C55-6490-48FD-AB78-E5D12F9E1F9F}"/>
          </ac:picMkLst>
        </pc:picChg>
        <pc:picChg chg="add mod">
          <ac:chgData name="Roger Crawfis" userId="cae47c17a1b59b77" providerId="LiveId" clId="{A1D13F75-B2C5-44CD-9128-809F3D763E97}" dt="2020-09-03T12:25:16.826" v="13444" actId="1076"/>
          <ac:picMkLst>
            <pc:docMk/>
            <pc:sldMk cId="1239088862" sldId="601"/>
            <ac:picMk id="54274" creationId="{41C5D716-6623-4BE7-9B2F-77901FC3C8EB}"/>
          </ac:picMkLst>
        </pc:picChg>
      </pc:sldChg>
      <pc:sldChg chg="addSp modSp new mod">
        <pc:chgData name="Roger Crawfis" userId="cae47c17a1b59b77" providerId="LiveId" clId="{A1D13F75-B2C5-44CD-9128-809F3D763E97}" dt="2020-09-03T14:29:22.320" v="15509" actId="1076"/>
        <pc:sldMkLst>
          <pc:docMk/>
          <pc:sldMk cId="2547634317" sldId="602"/>
        </pc:sldMkLst>
        <pc:spChg chg="mod">
          <ac:chgData name="Roger Crawfis" userId="cae47c17a1b59b77" providerId="LiveId" clId="{A1D13F75-B2C5-44CD-9128-809F3D763E97}" dt="2020-09-03T12:25:56.869" v="13458" actId="20577"/>
          <ac:spMkLst>
            <pc:docMk/>
            <pc:sldMk cId="2547634317" sldId="602"/>
            <ac:spMk id="2" creationId="{1D51D859-97F3-4076-B813-503933614A72}"/>
          </ac:spMkLst>
        </pc:spChg>
        <pc:spChg chg="mod">
          <ac:chgData name="Roger Crawfis" userId="cae47c17a1b59b77" providerId="LiveId" clId="{A1D13F75-B2C5-44CD-9128-809F3D763E97}" dt="2020-09-03T12:26:56.625" v="13609" actId="404"/>
          <ac:spMkLst>
            <pc:docMk/>
            <pc:sldMk cId="2547634317" sldId="602"/>
            <ac:spMk id="3" creationId="{ED77D1DD-13AE-4F21-BF23-C69F8938F7DF}"/>
          </ac:spMkLst>
        </pc:spChg>
        <pc:spChg chg="add mod">
          <ac:chgData name="Roger Crawfis" userId="cae47c17a1b59b77" providerId="LiveId" clId="{A1D13F75-B2C5-44CD-9128-809F3D763E97}" dt="2020-09-03T12:28:59.230" v="13614" actId="1582"/>
          <ac:spMkLst>
            <pc:docMk/>
            <pc:sldMk cId="2547634317" sldId="602"/>
            <ac:spMk id="11" creationId="{D45882F8-E0BE-4D19-A803-D42A39F8E6D0}"/>
          </ac:spMkLst>
        </pc:spChg>
        <pc:spChg chg="add mod">
          <ac:chgData name="Roger Crawfis" userId="cae47c17a1b59b77" providerId="LiveId" clId="{A1D13F75-B2C5-44CD-9128-809F3D763E97}" dt="2020-09-03T14:29:22.320" v="15509" actId="1076"/>
          <ac:spMkLst>
            <pc:docMk/>
            <pc:sldMk cId="2547634317" sldId="602"/>
            <ac:spMk id="12" creationId="{6205787D-47B7-41B4-96B0-6B859094596C}"/>
          </ac:spMkLst>
        </pc:spChg>
        <pc:picChg chg="add">
          <ac:chgData name="Roger Crawfis" userId="cae47c17a1b59b77" providerId="LiveId" clId="{A1D13F75-B2C5-44CD-9128-809F3D763E97}" dt="2020-09-03T12:26:51.032" v="13607" actId="22"/>
          <ac:picMkLst>
            <pc:docMk/>
            <pc:sldMk cId="2547634317" sldId="602"/>
            <ac:picMk id="6" creationId="{1F60CDC6-00AE-4834-8DBB-B709787D7A9A}"/>
          </ac:picMkLst>
        </pc:picChg>
        <pc:picChg chg="add">
          <ac:chgData name="Roger Crawfis" userId="cae47c17a1b59b77" providerId="LiveId" clId="{A1D13F75-B2C5-44CD-9128-809F3D763E97}" dt="2020-09-03T12:26:51.032" v="13607" actId="22"/>
          <ac:picMkLst>
            <pc:docMk/>
            <pc:sldMk cId="2547634317" sldId="602"/>
            <ac:picMk id="8" creationId="{1F4FE499-E8C2-4050-B94E-3A503FB0FE7F}"/>
          </ac:picMkLst>
        </pc:picChg>
        <pc:picChg chg="add mod">
          <ac:chgData name="Roger Crawfis" userId="cae47c17a1b59b77" providerId="LiveId" clId="{A1D13F75-B2C5-44CD-9128-809F3D763E97}" dt="2020-09-03T12:28:03.060" v="13611" actId="1076"/>
          <ac:picMkLst>
            <pc:docMk/>
            <pc:sldMk cId="2547634317" sldId="602"/>
            <ac:picMk id="10" creationId="{3F9687E2-7582-4F29-BD8C-7E9301DB17DC}"/>
          </ac:picMkLst>
        </pc:picChg>
      </pc:sldChg>
      <pc:sldChg chg="addSp modSp new mod modClrScheme chgLayout">
        <pc:chgData name="Roger Crawfis" userId="cae47c17a1b59b77" providerId="LiveId" clId="{A1D13F75-B2C5-44CD-9128-809F3D763E97}" dt="2020-09-03T13:02:05.379" v="14136" actId="1076"/>
        <pc:sldMkLst>
          <pc:docMk/>
          <pc:sldMk cId="246306247" sldId="603"/>
        </pc:sldMkLst>
        <pc:spChg chg="mod">
          <ac:chgData name="Roger Crawfis" userId="cae47c17a1b59b77" providerId="LiveId" clId="{A1D13F75-B2C5-44CD-9128-809F3D763E97}" dt="2020-09-02T19:40:49.662" v="10572" actId="26606"/>
          <ac:spMkLst>
            <pc:docMk/>
            <pc:sldMk cId="246306247" sldId="603"/>
            <ac:spMk id="2" creationId="{1E013420-48AB-4793-8B4D-4C17CCF87EFE}"/>
          </ac:spMkLst>
        </pc:spChg>
        <pc:spChg chg="mod">
          <ac:chgData name="Roger Crawfis" userId="cae47c17a1b59b77" providerId="LiveId" clId="{A1D13F75-B2C5-44CD-9128-809F3D763E97}" dt="2020-09-02T19:40:49.662" v="10572" actId="26606"/>
          <ac:spMkLst>
            <pc:docMk/>
            <pc:sldMk cId="246306247" sldId="603"/>
            <ac:spMk id="3" creationId="{AFD38F23-E7B4-47B1-913D-C159CB51742B}"/>
          </ac:spMkLst>
        </pc:spChg>
        <pc:spChg chg="mod">
          <ac:chgData name="Roger Crawfis" userId="cae47c17a1b59b77" providerId="LiveId" clId="{A1D13F75-B2C5-44CD-9128-809F3D763E97}" dt="2020-09-02T19:40:49.662" v="10572" actId="26606"/>
          <ac:spMkLst>
            <pc:docMk/>
            <pc:sldMk cId="246306247" sldId="603"/>
            <ac:spMk id="4" creationId="{A388018A-13F4-4C67-8EE6-62114C68589C}"/>
          </ac:spMkLst>
        </pc:spChg>
        <pc:picChg chg="add mod ord">
          <ac:chgData name="Roger Crawfis" userId="cae47c17a1b59b77" providerId="LiveId" clId="{A1D13F75-B2C5-44CD-9128-809F3D763E97}" dt="2020-09-02T19:40:49.662" v="10572" actId="26606"/>
          <ac:picMkLst>
            <pc:docMk/>
            <pc:sldMk cId="246306247" sldId="603"/>
            <ac:picMk id="4098" creationId="{A383723B-1E1E-46B3-877A-5B3CAA613D4E}"/>
          </ac:picMkLst>
        </pc:picChg>
        <pc:picChg chg="add mod">
          <ac:chgData name="Roger Crawfis" userId="cae47c17a1b59b77" providerId="LiveId" clId="{A1D13F75-B2C5-44CD-9128-809F3D763E97}" dt="2020-09-03T13:02:05.379" v="14136" actId="1076"/>
          <ac:picMkLst>
            <pc:docMk/>
            <pc:sldMk cId="246306247" sldId="603"/>
            <ac:picMk id="4100" creationId="{1B843C3B-F88A-4016-9302-A80AB245A794}"/>
          </ac:picMkLst>
        </pc:picChg>
      </pc:sldChg>
      <pc:sldChg chg="addSp delSp modSp new mod">
        <pc:chgData name="Roger Crawfis" userId="cae47c17a1b59b77" providerId="LiveId" clId="{A1D13F75-B2C5-44CD-9128-809F3D763E97}" dt="2020-09-03T14:28:40.716" v="15501" actId="1076"/>
        <pc:sldMkLst>
          <pc:docMk/>
          <pc:sldMk cId="1617855092" sldId="604"/>
        </pc:sldMkLst>
        <pc:spChg chg="mod">
          <ac:chgData name="Roger Crawfis" userId="cae47c17a1b59b77" providerId="LiveId" clId="{A1D13F75-B2C5-44CD-9128-809F3D763E97}" dt="2020-09-02T19:40:57.386" v="10581" actId="20577"/>
          <ac:spMkLst>
            <pc:docMk/>
            <pc:sldMk cId="1617855092" sldId="604"/>
            <ac:spMk id="2" creationId="{F619E83E-6F5A-43BB-89F7-5958CA620654}"/>
          </ac:spMkLst>
        </pc:spChg>
        <pc:spChg chg="mod">
          <ac:chgData name="Roger Crawfis" userId="cae47c17a1b59b77" providerId="LiveId" clId="{A1D13F75-B2C5-44CD-9128-809F3D763E97}" dt="2020-09-02T19:41:30.072" v="10588" actId="20577"/>
          <ac:spMkLst>
            <pc:docMk/>
            <pc:sldMk cId="1617855092" sldId="604"/>
            <ac:spMk id="3" creationId="{4580DBC7-8470-456D-ADFF-045DAFD250F3}"/>
          </ac:spMkLst>
        </pc:spChg>
        <pc:spChg chg="add mod">
          <ac:chgData name="Roger Crawfis" userId="cae47c17a1b59b77" providerId="LiveId" clId="{A1D13F75-B2C5-44CD-9128-809F3D763E97}" dt="2020-09-03T14:28:40.716" v="15501" actId="1076"/>
          <ac:spMkLst>
            <pc:docMk/>
            <pc:sldMk cId="1617855092" sldId="604"/>
            <ac:spMk id="4" creationId="{660B78AD-9043-4FE9-89BA-3E5C908D998E}"/>
          </ac:spMkLst>
        </pc:spChg>
        <pc:spChg chg="del">
          <ac:chgData name="Roger Crawfis" userId="cae47c17a1b59b77" providerId="LiveId" clId="{A1D13F75-B2C5-44CD-9128-809F3D763E97}" dt="2020-09-02T19:41:32.438" v="10589"/>
          <ac:spMkLst>
            <pc:docMk/>
            <pc:sldMk cId="1617855092" sldId="604"/>
            <ac:spMk id="4" creationId="{E0D9105C-D224-4458-B56C-FCB6EC01C25C}"/>
          </ac:spMkLst>
        </pc:spChg>
        <pc:picChg chg="add mod">
          <ac:chgData name="Roger Crawfis" userId="cae47c17a1b59b77" providerId="LiveId" clId="{A1D13F75-B2C5-44CD-9128-809F3D763E97}" dt="2020-09-02T19:41:32.438" v="10589"/>
          <ac:picMkLst>
            <pc:docMk/>
            <pc:sldMk cId="1617855092" sldId="604"/>
            <ac:picMk id="5122" creationId="{CE3A829C-B490-438B-92E9-38E27C15E348}"/>
          </ac:picMkLst>
        </pc:picChg>
        <pc:picChg chg="add mod">
          <ac:chgData name="Roger Crawfis" userId="cae47c17a1b59b77" providerId="LiveId" clId="{A1D13F75-B2C5-44CD-9128-809F3D763E97}" dt="2020-09-03T14:27:04.354" v="15498" actId="1076"/>
          <ac:picMkLst>
            <pc:docMk/>
            <pc:sldMk cId="1617855092" sldId="604"/>
            <ac:picMk id="6146" creationId="{9E240EDB-8C44-4AAC-81F2-F6B986C12713}"/>
          </ac:picMkLst>
        </pc:picChg>
      </pc:sldChg>
      <pc:sldChg chg="addSp delSp modSp new mod modClrScheme chgLayout">
        <pc:chgData name="Roger Crawfis" userId="cae47c17a1b59b77" providerId="LiveId" clId="{A1D13F75-B2C5-44CD-9128-809F3D763E97}" dt="2020-09-03T09:05:16.696" v="10851" actId="20577"/>
        <pc:sldMkLst>
          <pc:docMk/>
          <pc:sldMk cId="3973086006" sldId="605"/>
        </pc:sldMkLst>
        <pc:spChg chg="mod ord">
          <ac:chgData name="Roger Crawfis" userId="cae47c17a1b59b77" providerId="LiveId" clId="{A1D13F75-B2C5-44CD-9128-809F3D763E97}" dt="2020-09-03T09:05:16.696" v="10851" actId="20577"/>
          <ac:spMkLst>
            <pc:docMk/>
            <pc:sldMk cId="3973086006" sldId="605"/>
            <ac:spMk id="2" creationId="{7F091A72-8B45-4B6A-8939-31EAAFCB14C8}"/>
          </ac:spMkLst>
        </pc:spChg>
        <pc:spChg chg="del mod ord">
          <ac:chgData name="Roger Crawfis" userId="cae47c17a1b59b77" providerId="LiveId" clId="{A1D13F75-B2C5-44CD-9128-809F3D763E97}" dt="2020-09-03T09:02:05.302" v="10611" actId="700"/>
          <ac:spMkLst>
            <pc:docMk/>
            <pc:sldMk cId="3973086006" sldId="605"/>
            <ac:spMk id="3" creationId="{EFBCA755-7EA0-42FD-88E5-90A4345E2943}"/>
          </ac:spMkLst>
        </pc:spChg>
        <pc:spChg chg="del">
          <ac:chgData name="Roger Crawfis" userId="cae47c17a1b59b77" providerId="LiveId" clId="{A1D13F75-B2C5-44CD-9128-809F3D763E97}" dt="2020-09-03T09:02:05.302" v="10611" actId="700"/>
          <ac:spMkLst>
            <pc:docMk/>
            <pc:sldMk cId="3973086006" sldId="605"/>
            <ac:spMk id="4" creationId="{33034C64-6029-4DD1-B49C-B44FC334EFDA}"/>
          </ac:spMkLst>
        </pc:spChg>
        <pc:spChg chg="mod ord">
          <ac:chgData name="Roger Crawfis" userId="cae47c17a1b59b77" providerId="LiveId" clId="{A1D13F75-B2C5-44CD-9128-809F3D763E97}" dt="2020-09-03T09:02:05.302" v="10611" actId="700"/>
          <ac:spMkLst>
            <pc:docMk/>
            <pc:sldMk cId="3973086006" sldId="605"/>
            <ac:spMk id="5" creationId="{2E017B0F-CB14-4C22-98F5-A7773432DC81}"/>
          </ac:spMkLst>
        </pc:spChg>
        <pc:spChg chg="add mod ord">
          <ac:chgData name="Roger Crawfis" userId="cae47c17a1b59b77" providerId="LiveId" clId="{A1D13F75-B2C5-44CD-9128-809F3D763E97}" dt="2020-09-03T09:04:30.532" v="10826" actId="20577"/>
          <ac:spMkLst>
            <pc:docMk/>
            <pc:sldMk cId="3973086006" sldId="605"/>
            <ac:spMk id="6" creationId="{073B140D-D0DE-4AA3-B526-C81CA5EB56C1}"/>
          </ac:spMkLst>
        </pc:spChg>
      </pc:sldChg>
      <pc:sldChg chg="modSp new mod">
        <pc:chgData name="Roger Crawfis" userId="cae47c17a1b59b77" providerId="LiveId" clId="{A1D13F75-B2C5-44CD-9128-809F3D763E97}" dt="2020-09-03T09:07:35.223" v="11096" actId="20577"/>
        <pc:sldMkLst>
          <pc:docMk/>
          <pc:sldMk cId="2272833010" sldId="606"/>
        </pc:sldMkLst>
        <pc:spChg chg="mod">
          <ac:chgData name="Roger Crawfis" userId="cae47c17a1b59b77" providerId="LiveId" clId="{A1D13F75-B2C5-44CD-9128-809F3D763E97}" dt="2020-09-03T09:05:23.467" v="10854" actId="20577"/>
          <ac:spMkLst>
            <pc:docMk/>
            <pc:sldMk cId="2272833010" sldId="606"/>
            <ac:spMk id="2" creationId="{0058354A-7292-43D6-974D-CD208A96B224}"/>
          </ac:spMkLst>
        </pc:spChg>
        <pc:spChg chg="mod">
          <ac:chgData name="Roger Crawfis" userId="cae47c17a1b59b77" providerId="LiveId" clId="{A1D13F75-B2C5-44CD-9128-809F3D763E97}" dt="2020-09-03T09:07:35.223" v="11096" actId="20577"/>
          <ac:spMkLst>
            <pc:docMk/>
            <pc:sldMk cId="2272833010" sldId="606"/>
            <ac:spMk id="3" creationId="{39FAEF2E-EBBF-4F06-AFBD-3D13FF940820}"/>
          </ac:spMkLst>
        </pc:spChg>
      </pc:sldChg>
      <pc:sldChg chg="modSp new mod">
        <pc:chgData name="Roger Crawfis" userId="cae47c17a1b59b77" providerId="LiveId" clId="{A1D13F75-B2C5-44CD-9128-809F3D763E97}" dt="2020-09-03T09:09:48.438" v="11333" actId="20577"/>
        <pc:sldMkLst>
          <pc:docMk/>
          <pc:sldMk cId="3321116841" sldId="607"/>
        </pc:sldMkLst>
        <pc:spChg chg="mod">
          <ac:chgData name="Roger Crawfis" userId="cae47c17a1b59b77" providerId="LiveId" clId="{A1D13F75-B2C5-44CD-9128-809F3D763E97}" dt="2020-09-03T09:08:16.872" v="11138" actId="404"/>
          <ac:spMkLst>
            <pc:docMk/>
            <pc:sldMk cId="3321116841" sldId="607"/>
            <ac:spMk id="2" creationId="{E84287CD-44AB-4053-92A1-56BD341F30E3}"/>
          </ac:spMkLst>
        </pc:spChg>
        <pc:spChg chg="mod">
          <ac:chgData name="Roger Crawfis" userId="cae47c17a1b59b77" providerId="LiveId" clId="{A1D13F75-B2C5-44CD-9128-809F3D763E97}" dt="2020-09-03T09:09:48.438" v="11333" actId="20577"/>
          <ac:spMkLst>
            <pc:docMk/>
            <pc:sldMk cId="3321116841" sldId="607"/>
            <ac:spMk id="3" creationId="{5A6B78E9-2E52-4B19-B30B-5464F9373083}"/>
          </ac:spMkLst>
        </pc:spChg>
      </pc:sldChg>
      <pc:sldChg chg="modSp new mod">
        <pc:chgData name="Roger Crawfis" userId="cae47c17a1b59b77" providerId="LiveId" clId="{A1D13F75-B2C5-44CD-9128-809F3D763E97}" dt="2020-09-03T09:10:47.111" v="11429" actId="20577"/>
        <pc:sldMkLst>
          <pc:docMk/>
          <pc:sldMk cId="1457643076" sldId="608"/>
        </pc:sldMkLst>
        <pc:spChg chg="mod">
          <ac:chgData name="Roger Crawfis" userId="cae47c17a1b59b77" providerId="LiveId" clId="{A1D13F75-B2C5-44CD-9128-809F3D763E97}" dt="2020-09-03T09:10:25.032" v="11353" actId="20577"/>
          <ac:spMkLst>
            <pc:docMk/>
            <pc:sldMk cId="1457643076" sldId="608"/>
            <ac:spMk id="2" creationId="{A9273851-234A-4850-8449-8C14FD0CE156}"/>
          </ac:spMkLst>
        </pc:spChg>
        <pc:spChg chg="mod">
          <ac:chgData name="Roger Crawfis" userId="cae47c17a1b59b77" providerId="LiveId" clId="{A1D13F75-B2C5-44CD-9128-809F3D763E97}" dt="2020-09-03T09:10:47.111" v="11429" actId="20577"/>
          <ac:spMkLst>
            <pc:docMk/>
            <pc:sldMk cId="1457643076" sldId="608"/>
            <ac:spMk id="3" creationId="{2D32A062-1688-4FD8-9B6B-E7FB39F4EA24}"/>
          </ac:spMkLst>
        </pc:spChg>
      </pc:sldChg>
      <pc:sldChg chg="modSp new mod">
        <pc:chgData name="Roger Crawfis" userId="cae47c17a1b59b77" providerId="LiveId" clId="{A1D13F75-B2C5-44CD-9128-809F3D763E97}" dt="2020-09-03T09:11:06.579" v="11453"/>
        <pc:sldMkLst>
          <pc:docMk/>
          <pc:sldMk cId="2775589381" sldId="609"/>
        </pc:sldMkLst>
        <pc:spChg chg="mod">
          <ac:chgData name="Roger Crawfis" userId="cae47c17a1b59b77" providerId="LiveId" clId="{A1D13F75-B2C5-44CD-9128-809F3D763E97}" dt="2020-09-03T09:11:04.086" v="11452" actId="20577"/>
          <ac:spMkLst>
            <pc:docMk/>
            <pc:sldMk cId="2775589381" sldId="609"/>
            <ac:spMk id="2" creationId="{15BAA5CB-AC09-4F2F-976F-FE699E760A7C}"/>
          </ac:spMkLst>
        </pc:spChg>
        <pc:spChg chg="mod">
          <ac:chgData name="Roger Crawfis" userId="cae47c17a1b59b77" providerId="LiveId" clId="{A1D13F75-B2C5-44CD-9128-809F3D763E97}" dt="2020-09-03T09:11:06.579" v="11453"/>
          <ac:spMkLst>
            <pc:docMk/>
            <pc:sldMk cId="2775589381" sldId="609"/>
            <ac:spMk id="3" creationId="{C84BB43C-E5ED-4EE5-84F6-1D610C092F9B}"/>
          </ac:spMkLst>
        </pc:spChg>
      </pc:sldChg>
      <pc:sldChg chg="modSp new mod">
        <pc:chgData name="Roger Crawfis" userId="cae47c17a1b59b77" providerId="LiveId" clId="{A1D13F75-B2C5-44CD-9128-809F3D763E97}" dt="2020-09-03T09:13:54.341" v="11746" actId="20577"/>
        <pc:sldMkLst>
          <pc:docMk/>
          <pc:sldMk cId="1334644062" sldId="610"/>
        </pc:sldMkLst>
        <pc:spChg chg="mod">
          <ac:chgData name="Roger Crawfis" userId="cae47c17a1b59b77" providerId="LiveId" clId="{A1D13F75-B2C5-44CD-9128-809F3D763E97}" dt="2020-09-03T09:11:51.795" v="11467" actId="20577"/>
          <ac:spMkLst>
            <pc:docMk/>
            <pc:sldMk cId="1334644062" sldId="610"/>
            <ac:spMk id="2" creationId="{DC1847FE-C427-4DB0-B357-D77B6AFD3761}"/>
          </ac:spMkLst>
        </pc:spChg>
        <pc:spChg chg="mod">
          <ac:chgData name="Roger Crawfis" userId="cae47c17a1b59b77" providerId="LiveId" clId="{A1D13F75-B2C5-44CD-9128-809F3D763E97}" dt="2020-09-03T09:13:54.341" v="11746" actId="20577"/>
          <ac:spMkLst>
            <pc:docMk/>
            <pc:sldMk cId="1334644062" sldId="610"/>
            <ac:spMk id="3" creationId="{8FEA6DE7-AB00-4BF3-B1FC-7139CEA78206}"/>
          </ac:spMkLst>
        </pc:spChg>
      </pc:sldChg>
      <pc:sldChg chg="addSp delSp modSp new mod ord">
        <pc:chgData name="Roger Crawfis" userId="cae47c17a1b59b77" providerId="LiveId" clId="{A1D13F75-B2C5-44CD-9128-809F3D763E97}" dt="2020-09-03T14:42:33.029" v="15696" actId="1076"/>
        <pc:sldMkLst>
          <pc:docMk/>
          <pc:sldMk cId="1543460415" sldId="611"/>
        </pc:sldMkLst>
        <pc:spChg chg="mod">
          <ac:chgData name="Roger Crawfis" userId="cae47c17a1b59b77" providerId="LiveId" clId="{A1D13F75-B2C5-44CD-9128-809F3D763E97}" dt="2020-09-03T09:30:21.826" v="12014" actId="20577"/>
          <ac:spMkLst>
            <pc:docMk/>
            <pc:sldMk cId="1543460415" sldId="611"/>
            <ac:spMk id="2" creationId="{7CB0DB0D-17A2-4901-A149-B90CF2C8BA2B}"/>
          </ac:spMkLst>
        </pc:spChg>
        <pc:spChg chg="mod">
          <ac:chgData name="Roger Crawfis" userId="cae47c17a1b59b77" providerId="LiveId" clId="{A1D13F75-B2C5-44CD-9128-809F3D763E97}" dt="2020-09-03T09:31:13.217" v="12103" actId="20577"/>
          <ac:spMkLst>
            <pc:docMk/>
            <pc:sldMk cId="1543460415" sldId="611"/>
            <ac:spMk id="3" creationId="{50828EE1-73F1-4C11-B1C0-8812A31C451F}"/>
          </ac:spMkLst>
        </pc:spChg>
        <pc:spChg chg="del">
          <ac:chgData name="Roger Crawfis" userId="cae47c17a1b59b77" providerId="LiveId" clId="{A1D13F75-B2C5-44CD-9128-809F3D763E97}" dt="2020-09-03T09:17:05.105" v="11871"/>
          <ac:spMkLst>
            <pc:docMk/>
            <pc:sldMk cId="1543460415" sldId="611"/>
            <ac:spMk id="4" creationId="{51BA69E9-A4AA-428D-8E66-765B816ADDD3}"/>
          </ac:spMkLst>
        </pc:spChg>
        <pc:picChg chg="add mod">
          <ac:chgData name="Roger Crawfis" userId="cae47c17a1b59b77" providerId="LiveId" clId="{A1D13F75-B2C5-44CD-9128-809F3D763E97}" dt="2020-09-03T09:17:05.105" v="11871"/>
          <ac:picMkLst>
            <pc:docMk/>
            <pc:sldMk cId="1543460415" sldId="611"/>
            <ac:picMk id="6146" creationId="{AA9D2F02-561F-45EE-8C7B-19523469A05D}"/>
          </ac:picMkLst>
        </pc:picChg>
        <pc:picChg chg="add mod">
          <ac:chgData name="Roger Crawfis" userId="cae47c17a1b59b77" providerId="LiveId" clId="{A1D13F75-B2C5-44CD-9128-809F3D763E97}" dt="2020-09-03T14:42:33.029" v="15696" actId="1076"/>
          <ac:picMkLst>
            <pc:docMk/>
            <pc:sldMk cId="1543460415" sldId="611"/>
            <ac:picMk id="8194" creationId="{6B2141B6-61C5-4465-BC4E-132B0CBB264D}"/>
          </ac:picMkLst>
        </pc:picChg>
      </pc:sldChg>
      <pc:sldChg chg="addSp delSp modSp new mod ord modClrScheme chgLayout">
        <pc:chgData name="Roger Crawfis" userId="cae47c17a1b59b77" providerId="LiveId" clId="{A1D13F75-B2C5-44CD-9128-809F3D763E97}" dt="2020-09-03T13:04:38.998" v="14153"/>
        <pc:sldMkLst>
          <pc:docMk/>
          <pc:sldMk cId="37819580" sldId="612"/>
        </pc:sldMkLst>
        <pc:spChg chg="del mod ord">
          <ac:chgData name="Roger Crawfis" userId="cae47c17a1b59b77" providerId="LiveId" clId="{A1D13F75-B2C5-44CD-9128-809F3D763E97}" dt="2020-09-03T09:21:11.541" v="11875" actId="700"/>
          <ac:spMkLst>
            <pc:docMk/>
            <pc:sldMk cId="37819580" sldId="612"/>
            <ac:spMk id="2" creationId="{8213D7B0-0225-45C5-B1D6-8D19CE74CB35}"/>
          </ac:spMkLst>
        </pc:spChg>
        <pc:spChg chg="del">
          <ac:chgData name="Roger Crawfis" userId="cae47c17a1b59b77" providerId="LiveId" clId="{A1D13F75-B2C5-44CD-9128-809F3D763E97}" dt="2020-09-03T09:21:05.198" v="11874"/>
          <ac:spMkLst>
            <pc:docMk/>
            <pc:sldMk cId="37819580" sldId="612"/>
            <ac:spMk id="3" creationId="{ED5E8E8B-13F0-436F-94C7-BAF8A4BA914D}"/>
          </ac:spMkLst>
        </pc:spChg>
        <pc:spChg chg="del">
          <ac:chgData name="Roger Crawfis" userId="cae47c17a1b59b77" providerId="LiveId" clId="{A1D13F75-B2C5-44CD-9128-809F3D763E97}" dt="2020-09-03T09:21:11.541" v="11875" actId="700"/>
          <ac:spMkLst>
            <pc:docMk/>
            <pc:sldMk cId="37819580" sldId="612"/>
            <ac:spMk id="4" creationId="{ACC9DC4C-F0B2-4988-AF88-DBAFDE062D83}"/>
          </ac:spMkLst>
        </pc:spChg>
        <pc:spChg chg="mod ord">
          <ac:chgData name="Roger Crawfis" userId="cae47c17a1b59b77" providerId="LiveId" clId="{A1D13F75-B2C5-44CD-9128-809F3D763E97}" dt="2020-09-03T09:21:11.541" v="11875" actId="700"/>
          <ac:spMkLst>
            <pc:docMk/>
            <pc:sldMk cId="37819580" sldId="612"/>
            <ac:spMk id="5" creationId="{59C1FDD5-6A0D-472D-AC1C-369A312D76DE}"/>
          </ac:spMkLst>
        </pc:spChg>
        <pc:spChg chg="add mod ord">
          <ac:chgData name="Roger Crawfis" userId="cae47c17a1b59b77" providerId="LiveId" clId="{A1D13F75-B2C5-44CD-9128-809F3D763E97}" dt="2020-09-03T09:30:05.475" v="11995" actId="20577"/>
          <ac:spMkLst>
            <pc:docMk/>
            <pc:sldMk cId="37819580" sldId="612"/>
            <ac:spMk id="6" creationId="{AF9D92F2-2525-470B-ACD9-83B1FAAE0A6C}"/>
          </ac:spMkLst>
        </pc:spChg>
        <pc:picChg chg="add mod ord">
          <ac:chgData name="Roger Crawfis" userId="cae47c17a1b59b77" providerId="LiveId" clId="{A1D13F75-B2C5-44CD-9128-809F3D763E97}" dt="2020-09-03T09:21:11.541" v="11875" actId="700"/>
          <ac:picMkLst>
            <pc:docMk/>
            <pc:sldMk cId="37819580" sldId="612"/>
            <ac:picMk id="7170" creationId="{CC5D8A9F-1BD1-4A60-9055-409082A7BA19}"/>
          </ac:picMkLst>
        </pc:picChg>
      </pc:sldChg>
      <pc:sldChg chg="addSp delSp modSp new mod ord modClrScheme chgLayout">
        <pc:chgData name="Roger Crawfis" userId="cae47c17a1b59b77" providerId="LiveId" clId="{A1D13F75-B2C5-44CD-9128-809F3D763E97}" dt="2020-09-03T13:04:38.998" v="14153"/>
        <pc:sldMkLst>
          <pc:docMk/>
          <pc:sldMk cId="3756959491" sldId="613"/>
        </pc:sldMkLst>
        <pc:spChg chg="mod ord">
          <ac:chgData name="Roger Crawfis" userId="cae47c17a1b59b77" providerId="LiveId" clId="{A1D13F75-B2C5-44CD-9128-809F3D763E97}" dt="2020-09-03T09:25:29.478" v="11984" actId="700"/>
          <ac:spMkLst>
            <pc:docMk/>
            <pc:sldMk cId="3756959491" sldId="613"/>
            <ac:spMk id="2" creationId="{4E3C7E01-A6D9-4397-9712-BAB9136D253E}"/>
          </ac:spMkLst>
        </pc:spChg>
        <pc:spChg chg="mod ord">
          <ac:chgData name="Roger Crawfis" userId="cae47c17a1b59b77" providerId="LiveId" clId="{A1D13F75-B2C5-44CD-9128-809F3D763E97}" dt="2020-09-03T13:04:08.323" v="14151" actId="20577"/>
          <ac:spMkLst>
            <pc:docMk/>
            <pc:sldMk cId="3756959491" sldId="613"/>
            <ac:spMk id="3" creationId="{1BB960C6-B6A6-40A6-A651-717D2E0EFE0D}"/>
          </ac:spMkLst>
        </pc:spChg>
        <pc:spChg chg="mod ord">
          <ac:chgData name="Roger Crawfis" userId="cae47c17a1b59b77" providerId="LiveId" clId="{A1D13F75-B2C5-44CD-9128-809F3D763E97}" dt="2020-09-03T09:25:29.478" v="11984" actId="700"/>
          <ac:spMkLst>
            <pc:docMk/>
            <pc:sldMk cId="3756959491" sldId="613"/>
            <ac:spMk id="4" creationId="{282883F2-5B31-469D-B2F9-E64E8D0FEBCF}"/>
          </ac:spMkLst>
        </pc:spChg>
        <pc:spChg chg="add del mod ord">
          <ac:chgData name="Roger Crawfis" userId="cae47c17a1b59b77" providerId="LiveId" clId="{A1D13F75-B2C5-44CD-9128-809F3D763E97}" dt="2020-09-03T09:25:31.563" v="11985"/>
          <ac:spMkLst>
            <pc:docMk/>
            <pc:sldMk cId="3756959491" sldId="613"/>
            <ac:spMk id="5" creationId="{C20C4567-1688-46A3-BD01-22C21BF7A9F4}"/>
          </ac:spMkLst>
        </pc:spChg>
        <pc:picChg chg="add mod">
          <ac:chgData name="Roger Crawfis" userId="cae47c17a1b59b77" providerId="LiveId" clId="{A1D13F75-B2C5-44CD-9128-809F3D763E97}" dt="2020-09-03T09:25:31.563" v="11985"/>
          <ac:picMkLst>
            <pc:docMk/>
            <pc:sldMk cId="3756959491" sldId="613"/>
            <ac:picMk id="8194" creationId="{C07778AB-5028-4932-BFB0-D5757FD17AA6}"/>
          </ac:picMkLst>
        </pc:picChg>
      </pc:sldChg>
      <pc:sldChg chg="addSp delSp modSp new mod ord">
        <pc:chgData name="Roger Crawfis" userId="cae47c17a1b59b77" providerId="LiveId" clId="{A1D13F75-B2C5-44CD-9128-809F3D763E97}" dt="2020-09-03T13:04:38.998" v="14153"/>
        <pc:sldMkLst>
          <pc:docMk/>
          <pc:sldMk cId="493295228" sldId="614"/>
        </pc:sldMkLst>
        <pc:spChg chg="mod">
          <ac:chgData name="Roger Crawfis" userId="cae47c17a1b59b77" providerId="LiveId" clId="{A1D13F75-B2C5-44CD-9128-809F3D763E97}" dt="2020-09-03T09:31:33.001" v="12141" actId="20577"/>
          <ac:spMkLst>
            <pc:docMk/>
            <pc:sldMk cId="493295228" sldId="614"/>
            <ac:spMk id="2" creationId="{544CA165-1166-4ADF-8DC9-DC2B41FBFDAA}"/>
          </ac:spMkLst>
        </pc:spChg>
        <pc:spChg chg="mod">
          <ac:chgData name="Roger Crawfis" userId="cae47c17a1b59b77" providerId="LiveId" clId="{A1D13F75-B2C5-44CD-9128-809F3D763E97}" dt="2020-09-03T09:39:26.340" v="12329" actId="20577"/>
          <ac:spMkLst>
            <pc:docMk/>
            <pc:sldMk cId="493295228" sldId="614"/>
            <ac:spMk id="3" creationId="{EA115505-F269-442A-9B2C-9EA7F9D8E58D}"/>
          </ac:spMkLst>
        </pc:spChg>
        <pc:spChg chg="add mod">
          <ac:chgData name="Roger Crawfis" userId="cae47c17a1b59b77" providerId="LiveId" clId="{A1D13F75-B2C5-44CD-9128-809F3D763E97}" dt="2020-09-03T09:46:08.082" v="12381" actId="1076"/>
          <ac:spMkLst>
            <pc:docMk/>
            <pc:sldMk cId="493295228" sldId="614"/>
            <ac:spMk id="5" creationId="{AA679214-A074-43F0-B5C3-8A72865D40E9}"/>
          </ac:spMkLst>
        </pc:spChg>
        <pc:spChg chg="add del">
          <ac:chgData name="Roger Crawfis" userId="cae47c17a1b59b77" providerId="LiveId" clId="{A1D13F75-B2C5-44CD-9128-809F3D763E97}" dt="2020-09-03T09:33:42.645" v="12246" actId="478"/>
          <ac:spMkLst>
            <pc:docMk/>
            <pc:sldMk cId="493295228" sldId="614"/>
            <ac:spMk id="10" creationId="{6B99914B-9A0D-419C-9CD1-3B11105738CD}"/>
          </ac:spMkLst>
        </pc:spChg>
        <pc:spChg chg="add del mod">
          <ac:chgData name="Roger Crawfis" userId="cae47c17a1b59b77" providerId="LiveId" clId="{A1D13F75-B2C5-44CD-9128-809F3D763E97}" dt="2020-09-03T09:41:19.158" v="12342" actId="478"/>
          <ac:spMkLst>
            <pc:docMk/>
            <pc:sldMk cId="493295228" sldId="614"/>
            <ac:spMk id="11" creationId="{3A9EF030-5280-454F-9F2A-E4DAE8639938}"/>
          </ac:spMkLst>
        </pc:spChg>
        <pc:spChg chg="add mod">
          <ac:chgData name="Roger Crawfis" userId="cae47c17a1b59b77" providerId="LiveId" clId="{A1D13F75-B2C5-44CD-9128-809F3D763E97}" dt="2020-09-03T09:46:13.155" v="12382" actId="1076"/>
          <ac:spMkLst>
            <pc:docMk/>
            <pc:sldMk cId="493295228" sldId="614"/>
            <ac:spMk id="13" creationId="{78AEED9C-59A3-4459-886B-F0D25C893884}"/>
          </ac:spMkLst>
        </pc:spChg>
        <pc:spChg chg="add mod">
          <ac:chgData name="Roger Crawfis" userId="cae47c17a1b59b77" providerId="LiveId" clId="{A1D13F75-B2C5-44CD-9128-809F3D763E97}" dt="2020-09-03T09:46:13.155" v="12382" actId="1076"/>
          <ac:spMkLst>
            <pc:docMk/>
            <pc:sldMk cId="493295228" sldId="614"/>
            <ac:spMk id="15" creationId="{94E31C4D-9242-4F5A-8A3E-FD81CF503AA1}"/>
          </ac:spMkLst>
        </pc:spChg>
        <pc:spChg chg="add del mod">
          <ac:chgData name="Roger Crawfis" userId="cae47c17a1b59b77" providerId="LiveId" clId="{A1D13F75-B2C5-44CD-9128-809F3D763E97}" dt="2020-09-03T09:41:00.425" v="12339" actId="478"/>
          <ac:spMkLst>
            <pc:docMk/>
            <pc:sldMk cId="493295228" sldId="614"/>
            <ac:spMk id="16" creationId="{B5FFAAC5-4A71-4F81-98F0-1ED40EB4EB4C}"/>
          </ac:spMkLst>
        </pc:spChg>
        <pc:spChg chg="add mod">
          <ac:chgData name="Roger Crawfis" userId="cae47c17a1b59b77" providerId="LiveId" clId="{A1D13F75-B2C5-44CD-9128-809F3D763E97}" dt="2020-09-03T09:46:13.155" v="12382" actId="1076"/>
          <ac:spMkLst>
            <pc:docMk/>
            <pc:sldMk cId="493295228" sldId="614"/>
            <ac:spMk id="17" creationId="{094FEC6B-5BC2-4B40-8CE5-75C5B5A30804}"/>
          </ac:spMkLst>
        </pc:spChg>
        <pc:spChg chg="add mod">
          <ac:chgData name="Roger Crawfis" userId="cae47c17a1b59b77" providerId="LiveId" clId="{A1D13F75-B2C5-44CD-9128-809F3D763E97}" dt="2020-09-03T09:39:36.185" v="12330" actId="1076"/>
          <ac:spMkLst>
            <pc:docMk/>
            <pc:sldMk cId="493295228" sldId="614"/>
            <ac:spMk id="18" creationId="{DE942D00-98E8-40EF-9262-5F41C8BB0A8B}"/>
          </ac:spMkLst>
        </pc:spChg>
        <pc:spChg chg="add mod">
          <ac:chgData name="Roger Crawfis" userId="cae47c17a1b59b77" providerId="LiveId" clId="{A1D13F75-B2C5-44CD-9128-809F3D763E97}" dt="2020-09-03T09:46:08.082" v="12381" actId="1076"/>
          <ac:spMkLst>
            <pc:docMk/>
            <pc:sldMk cId="493295228" sldId="614"/>
            <ac:spMk id="19" creationId="{89730C51-DF22-4AEF-B06B-2C5F0A317B54}"/>
          </ac:spMkLst>
        </pc:spChg>
        <pc:spChg chg="add mod">
          <ac:chgData name="Roger Crawfis" userId="cae47c17a1b59b77" providerId="LiveId" clId="{A1D13F75-B2C5-44CD-9128-809F3D763E97}" dt="2020-09-03T09:46:13.155" v="12382" actId="1076"/>
          <ac:spMkLst>
            <pc:docMk/>
            <pc:sldMk cId="493295228" sldId="614"/>
            <ac:spMk id="20" creationId="{C54E16E0-E90F-4CC8-ACD6-1A1D1732361E}"/>
          </ac:spMkLst>
        </pc:spChg>
        <pc:spChg chg="add mod">
          <ac:chgData name="Roger Crawfis" userId="cae47c17a1b59b77" providerId="LiveId" clId="{A1D13F75-B2C5-44CD-9128-809F3D763E97}" dt="2020-09-03T09:46:08.082" v="12381" actId="1076"/>
          <ac:spMkLst>
            <pc:docMk/>
            <pc:sldMk cId="493295228" sldId="614"/>
            <ac:spMk id="21" creationId="{929065C7-C96F-489C-84EC-5CD789A0CCE3}"/>
          </ac:spMkLst>
        </pc:spChg>
        <pc:spChg chg="add mod">
          <ac:chgData name="Roger Crawfis" userId="cae47c17a1b59b77" providerId="LiveId" clId="{A1D13F75-B2C5-44CD-9128-809F3D763E97}" dt="2020-09-03T09:46:08.082" v="12381" actId="1076"/>
          <ac:spMkLst>
            <pc:docMk/>
            <pc:sldMk cId="493295228" sldId="614"/>
            <ac:spMk id="23" creationId="{B9C73AC0-D12B-4961-A2C5-23635DFDEC74}"/>
          </ac:spMkLst>
        </pc:spChg>
        <pc:spChg chg="add mod">
          <ac:chgData name="Roger Crawfis" userId="cae47c17a1b59b77" providerId="LiveId" clId="{A1D13F75-B2C5-44CD-9128-809F3D763E97}" dt="2020-09-03T09:46:08.082" v="12381" actId="1076"/>
          <ac:spMkLst>
            <pc:docMk/>
            <pc:sldMk cId="493295228" sldId="614"/>
            <ac:spMk id="25" creationId="{58E71738-0E88-4471-A16D-736652D98FA2}"/>
          </ac:spMkLst>
        </pc:spChg>
        <pc:spChg chg="add mod">
          <ac:chgData name="Roger Crawfis" userId="cae47c17a1b59b77" providerId="LiveId" clId="{A1D13F75-B2C5-44CD-9128-809F3D763E97}" dt="2020-09-03T09:46:13.155" v="12382" actId="1076"/>
          <ac:spMkLst>
            <pc:docMk/>
            <pc:sldMk cId="493295228" sldId="614"/>
            <ac:spMk id="27" creationId="{BE044542-BCE9-4B2C-9DEC-F4626441F828}"/>
          </ac:spMkLst>
        </pc:spChg>
        <pc:spChg chg="add del mod">
          <ac:chgData name="Roger Crawfis" userId="cae47c17a1b59b77" providerId="LiveId" clId="{A1D13F75-B2C5-44CD-9128-809F3D763E97}" dt="2020-09-03T09:44:15.669" v="12364" actId="478"/>
          <ac:spMkLst>
            <pc:docMk/>
            <pc:sldMk cId="493295228" sldId="614"/>
            <ac:spMk id="29" creationId="{50AE205B-1BE3-459D-9EFE-41E7B34DEBDA}"/>
          </ac:spMkLst>
        </pc:spChg>
        <pc:spChg chg="add del mod">
          <ac:chgData name="Roger Crawfis" userId="cae47c17a1b59b77" providerId="LiveId" clId="{A1D13F75-B2C5-44CD-9128-809F3D763E97}" dt="2020-09-03T09:46:18.618" v="12383" actId="478"/>
          <ac:spMkLst>
            <pc:docMk/>
            <pc:sldMk cId="493295228" sldId="614"/>
            <ac:spMk id="31" creationId="{7973CEA3-BCE0-4C24-8C03-751D841A845B}"/>
          </ac:spMkLst>
        </pc:spChg>
        <pc:spChg chg="add del mod">
          <ac:chgData name="Roger Crawfis" userId="cae47c17a1b59b77" providerId="LiveId" clId="{A1D13F75-B2C5-44CD-9128-809F3D763E97}" dt="2020-09-03T09:46:21.189" v="12385" actId="478"/>
          <ac:spMkLst>
            <pc:docMk/>
            <pc:sldMk cId="493295228" sldId="614"/>
            <ac:spMk id="33" creationId="{3E615EAB-303B-4BF0-8718-32CBB642C881}"/>
          </ac:spMkLst>
        </pc:spChg>
        <pc:spChg chg="add mod">
          <ac:chgData name="Roger Crawfis" userId="cae47c17a1b59b77" providerId="LiveId" clId="{A1D13F75-B2C5-44CD-9128-809F3D763E97}" dt="2020-09-03T09:46:13.155" v="12382" actId="1076"/>
          <ac:spMkLst>
            <pc:docMk/>
            <pc:sldMk cId="493295228" sldId="614"/>
            <ac:spMk id="34" creationId="{0E9C0606-9474-4B36-9C5A-30D285847655}"/>
          </ac:spMkLst>
        </pc:spChg>
        <pc:spChg chg="add mod">
          <ac:chgData name="Roger Crawfis" userId="cae47c17a1b59b77" providerId="LiveId" clId="{A1D13F75-B2C5-44CD-9128-809F3D763E97}" dt="2020-09-03T09:46:13.155" v="12382" actId="1076"/>
          <ac:spMkLst>
            <pc:docMk/>
            <pc:sldMk cId="493295228" sldId="614"/>
            <ac:spMk id="36" creationId="{C73885B8-1BEC-4713-9809-2574D1E8F8A7}"/>
          </ac:spMkLst>
        </pc:spChg>
        <pc:spChg chg="add del mod">
          <ac:chgData name="Roger Crawfis" userId="cae47c17a1b59b77" providerId="LiveId" clId="{A1D13F75-B2C5-44CD-9128-809F3D763E97}" dt="2020-09-03T09:45:49.443" v="12379" actId="478"/>
          <ac:spMkLst>
            <pc:docMk/>
            <pc:sldMk cId="493295228" sldId="614"/>
            <ac:spMk id="37" creationId="{ECCA2864-89ED-4736-975E-497A91756F08}"/>
          </ac:spMkLst>
        </pc:spChg>
        <pc:spChg chg="add mod">
          <ac:chgData name="Roger Crawfis" userId="cae47c17a1b59b77" providerId="LiveId" clId="{A1D13F75-B2C5-44CD-9128-809F3D763E97}" dt="2020-09-03T09:46:13.155" v="12382" actId="1076"/>
          <ac:spMkLst>
            <pc:docMk/>
            <pc:sldMk cId="493295228" sldId="614"/>
            <ac:spMk id="38" creationId="{D9A03585-9C4C-43EC-A37E-6FBE2ACD1436}"/>
          </ac:spMkLst>
        </pc:spChg>
        <pc:cxnChg chg="add del mod">
          <ac:chgData name="Roger Crawfis" userId="cae47c17a1b59b77" providerId="LiveId" clId="{A1D13F75-B2C5-44CD-9128-809F3D763E97}" dt="2020-09-03T09:32:41.915" v="12242" actId="11529"/>
          <ac:cxnSpMkLst>
            <pc:docMk/>
            <pc:sldMk cId="493295228" sldId="614"/>
            <ac:cxnSpMk id="7" creationId="{ACC37896-FB4C-47B1-8F2D-897DF506CF05}"/>
          </ac:cxnSpMkLst>
        </pc:cxnChg>
        <pc:cxnChg chg="add del mod">
          <ac:chgData name="Roger Crawfis" userId="cae47c17a1b59b77" providerId="LiveId" clId="{A1D13F75-B2C5-44CD-9128-809F3D763E97}" dt="2020-09-03T09:33:44.037" v="12247" actId="478"/>
          <ac:cxnSpMkLst>
            <pc:docMk/>
            <pc:sldMk cId="493295228" sldId="614"/>
            <ac:cxnSpMk id="9" creationId="{93699D72-FDD1-444E-8404-04C33DF7E6EA}"/>
          </ac:cxnSpMkLst>
        </pc:cxnChg>
      </pc:sldChg>
      <pc:sldChg chg="addSp modSp new mod ord">
        <pc:chgData name="Roger Crawfis" userId="cae47c17a1b59b77" providerId="LiveId" clId="{A1D13F75-B2C5-44CD-9128-809F3D763E97}" dt="2020-09-03T13:04:38.998" v="14153"/>
        <pc:sldMkLst>
          <pc:docMk/>
          <pc:sldMk cId="2743092888" sldId="615"/>
        </pc:sldMkLst>
        <pc:spChg chg="mod">
          <ac:chgData name="Roger Crawfis" userId="cae47c17a1b59b77" providerId="LiveId" clId="{A1D13F75-B2C5-44CD-9128-809F3D763E97}" dt="2020-09-03T09:50:24.868" v="12463" actId="20577"/>
          <ac:spMkLst>
            <pc:docMk/>
            <pc:sldMk cId="2743092888" sldId="615"/>
            <ac:spMk id="2" creationId="{C8D751E6-9C30-4A4D-A40C-6C7BF4AD486D}"/>
          </ac:spMkLst>
        </pc:spChg>
        <pc:spChg chg="mod">
          <ac:chgData name="Roger Crawfis" userId="cae47c17a1b59b77" providerId="LiveId" clId="{A1D13F75-B2C5-44CD-9128-809F3D763E97}" dt="2020-09-03T09:50:15.036" v="12449" actId="20577"/>
          <ac:spMkLst>
            <pc:docMk/>
            <pc:sldMk cId="2743092888" sldId="615"/>
            <ac:spMk id="3" creationId="{3F7C6BF7-2CE9-40AE-A880-F0F46937B65A}"/>
          </ac:spMkLst>
        </pc:spChg>
        <pc:spChg chg="add mod">
          <ac:chgData name="Roger Crawfis" userId="cae47c17a1b59b77" providerId="LiveId" clId="{A1D13F75-B2C5-44CD-9128-809F3D763E97}" dt="2020-09-03T09:50:31.602" v="12464" actId="1076"/>
          <ac:spMkLst>
            <pc:docMk/>
            <pc:sldMk cId="2743092888" sldId="615"/>
            <ac:spMk id="6" creationId="{EA882DC7-061D-4D68-B705-3576F0FAE547}"/>
          </ac:spMkLst>
        </pc:spChg>
        <pc:spChg chg="add mod">
          <ac:chgData name="Roger Crawfis" userId="cae47c17a1b59b77" providerId="LiveId" clId="{A1D13F75-B2C5-44CD-9128-809F3D763E97}" dt="2020-09-03T09:50:31.602" v="12464" actId="1076"/>
          <ac:spMkLst>
            <pc:docMk/>
            <pc:sldMk cId="2743092888" sldId="615"/>
            <ac:spMk id="8" creationId="{CD37D6C8-393F-42F9-B598-677FB2A3A9BB}"/>
          </ac:spMkLst>
        </pc:spChg>
        <pc:spChg chg="add mod">
          <ac:chgData name="Roger Crawfis" userId="cae47c17a1b59b77" providerId="LiveId" clId="{A1D13F75-B2C5-44CD-9128-809F3D763E97}" dt="2020-09-03T09:50:31.602" v="12464" actId="1076"/>
          <ac:spMkLst>
            <pc:docMk/>
            <pc:sldMk cId="2743092888" sldId="615"/>
            <ac:spMk id="10" creationId="{891A88F5-38B9-480E-96B4-2A188E8E9A42}"/>
          </ac:spMkLst>
        </pc:spChg>
        <pc:spChg chg="add mod">
          <ac:chgData name="Roger Crawfis" userId="cae47c17a1b59b77" providerId="LiveId" clId="{A1D13F75-B2C5-44CD-9128-809F3D763E97}" dt="2020-09-03T09:50:31.602" v="12464" actId="1076"/>
          <ac:spMkLst>
            <pc:docMk/>
            <pc:sldMk cId="2743092888" sldId="615"/>
            <ac:spMk id="12" creationId="{4AA9A8D1-B7CC-48CA-94A0-9AE01BE10426}"/>
          </ac:spMkLst>
        </pc:spChg>
        <pc:spChg chg="add mod">
          <ac:chgData name="Roger Crawfis" userId="cae47c17a1b59b77" providerId="LiveId" clId="{A1D13F75-B2C5-44CD-9128-809F3D763E97}" dt="2020-09-03T09:50:31.602" v="12464" actId="1076"/>
          <ac:spMkLst>
            <pc:docMk/>
            <pc:sldMk cId="2743092888" sldId="615"/>
            <ac:spMk id="14" creationId="{7CBBF2F8-D29B-43AC-8107-A950467D2142}"/>
          </ac:spMkLst>
        </pc:spChg>
        <pc:spChg chg="add mod">
          <ac:chgData name="Roger Crawfis" userId="cae47c17a1b59b77" providerId="LiveId" clId="{A1D13F75-B2C5-44CD-9128-809F3D763E97}" dt="2020-09-03T09:50:31.602" v="12464" actId="1076"/>
          <ac:spMkLst>
            <pc:docMk/>
            <pc:sldMk cId="2743092888" sldId="615"/>
            <ac:spMk id="16" creationId="{EB3FC3F9-1090-4179-B02A-6B388BF82BD9}"/>
          </ac:spMkLst>
        </pc:spChg>
        <pc:spChg chg="add mod">
          <ac:chgData name="Roger Crawfis" userId="cae47c17a1b59b77" providerId="LiveId" clId="{A1D13F75-B2C5-44CD-9128-809F3D763E97}" dt="2020-09-03T09:50:31.602" v="12464" actId="1076"/>
          <ac:spMkLst>
            <pc:docMk/>
            <pc:sldMk cId="2743092888" sldId="615"/>
            <ac:spMk id="18" creationId="{BDB8936E-E1A8-4F07-BBC9-2E24B0E4E3C7}"/>
          </ac:spMkLst>
        </pc:spChg>
        <pc:spChg chg="add mod">
          <ac:chgData name="Roger Crawfis" userId="cae47c17a1b59b77" providerId="LiveId" clId="{A1D13F75-B2C5-44CD-9128-809F3D763E97}" dt="2020-09-03T09:50:31.602" v="12464" actId="1076"/>
          <ac:spMkLst>
            <pc:docMk/>
            <pc:sldMk cId="2743092888" sldId="615"/>
            <ac:spMk id="20" creationId="{FAB1F0EE-DFC9-4C85-8DF4-C0D1494157EC}"/>
          </ac:spMkLst>
        </pc:spChg>
        <pc:spChg chg="add mod">
          <ac:chgData name="Roger Crawfis" userId="cae47c17a1b59b77" providerId="LiveId" clId="{A1D13F75-B2C5-44CD-9128-809F3D763E97}" dt="2020-09-03T09:50:31.602" v="12464" actId="1076"/>
          <ac:spMkLst>
            <pc:docMk/>
            <pc:sldMk cId="2743092888" sldId="615"/>
            <ac:spMk id="21" creationId="{DBAC1FD5-2D63-4BE9-977B-15A916D1E019}"/>
          </ac:spMkLst>
        </pc:spChg>
        <pc:spChg chg="add mod">
          <ac:chgData name="Roger Crawfis" userId="cae47c17a1b59b77" providerId="LiveId" clId="{A1D13F75-B2C5-44CD-9128-809F3D763E97}" dt="2020-09-03T09:50:31.602" v="12464" actId="1076"/>
          <ac:spMkLst>
            <pc:docMk/>
            <pc:sldMk cId="2743092888" sldId="615"/>
            <ac:spMk id="23" creationId="{C33A5180-670C-4F3F-A2CD-FB5B2CD89710}"/>
          </ac:spMkLst>
        </pc:spChg>
        <pc:spChg chg="add mod">
          <ac:chgData name="Roger Crawfis" userId="cae47c17a1b59b77" providerId="LiveId" clId="{A1D13F75-B2C5-44CD-9128-809F3D763E97}" dt="2020-09-03T09:50:31.602" v="12464" actId="1076"/>
          <ac:spMkLst>
            <pc:docMk/>
            <pc:sldMk cId="2743092888" sldId="615"/>
            <ac:spMk id="24" creationId="{B9F80872-7863-4F55-9551-4DE80BBCA868}"/>
          </ac:spMkLst>
        </pc:spChg>
        <pc:spChg chg="add mod">
          <ac:chgData name="Roger Crawfis" userId="cae47c17a1b59b77" providerId="LiveId" clId="{A1D13F75-B2C5-44CD-9128-809F3D763E97}" dt="2020-09-03T09:50:43.453" v="12466" actId="13822"/>
          <ac:spMkLst>
            <pc:docMk/>
            <pc:sldMk cId="2743092888" sldId="615"/>
            <ac:spMk id="25" creationId="{8880255E-BE3B-437C-B240-768F3AA467A8}"/>
          </ac:spMkLst>
        </pc:spChg>
      </pc:sldChg>
      <pc:sldChg chg="addSp modSp add mod modAnim">
        <pc:chgData name="Roger Crawfis" userId="cae47c17a1b59b77" providerId="LiveId" clId="{A1D13F75-B2C5-44CD-9128-809F3D763E97}" dt="2020-09-03T11:06:00.069" v="12782"/>
        <pc:sldMkLst>
          <pc:docMk/>
          <pc:sldMk cId="2980928622" sldId="616"/>
        </pc:sldMkLst>
        <pc:spChg chg="mod">
          <ac:chgData name="Roger Crawfis" userId="cae47c17a1b59b77" providerId="LiveId" clId="{A1D13F75-B2C5-44CD-9128-809F3D763E97}" dt="2020-09-03T11:01:06.537" v="12635" actId="20577"/>
          <ac:spMkLst>
            <pc:docMk/>
            <pc:sldMk cId="2980928622" sldId="616"/>
            <ac:spMk id="2" creationId="{4293C04C-E78F-4E82-AAD0-CDB7353617E7}"/>
          </ac:spMkLst>
        </pc:spChg>
        <pc:spChg chg="mod">
          <ac:chgData name="Roger Crawfis" userId="cae47c17a1b59b77" providerId="LiveId" clId="{A1D13F75-B2C5-44CD-9128-809F3D763E97}" dt="2020-09-03T11:02:25.279" v="12730" actId="313"/>
          <ac:spMkLst>
            <pc:docMk/>
            <pc:sldMk cId="2980928622" sldId="616"/>
            <ac:spMk id="3" creationId="{8D00BE0C-030D-4143-A04F-DA727C7AA23E}"/>
          </ac:spMkLst>
        </pc:spChg>
        <pc:spChg chg="mod">
          <ac:chgData name="Roger Crawfis" userId="cae47c17a1b59b77" providerId="LiveId" clId="{A1D13F75-B2C5-44CD-9128-809F3D763E97}" dt="2020-09-03T11:02:52.107" v="12733" actId="1076"/>
          <ac:spMkLst>
            <pc:docMk/>
            <pc:sldMk cId="2980928622" sldId="616"/>
            <ac:spMk id="6" creationId="{90120B97-3260-4D39-AA71-D1A4B9F64EC7}"/>
          </ac:spMkLst>
        </pc:spChg>
        <pc:spChg chg="mod">
          <ac:chgData name="Roger Crawfis" userId="cae47c17a1b59b77" providerId="LiveId" clId="{A1D13F75-B2C5-44CD-9128-809F3D763E97}" dt="2020-09-03T11:02:52.107" v="12733" actId="1076"/>
          <ac:spMkLst>
            <pc:docMk/>
            <pc:sldMk cId="2980928622" sldId="616"/>
            <ac:spMk id="7" creationId="{CBB36F46-3880-4448-9BCB-692B3AFBE0D0}"/>
          </ac:spMkLst>
        </pc:spChg>
        <pc:spChg chg="add mod">
          <ac:chgData name="Roger Crawfis" userId="cae47c17a1b59b77" providerId="LiveId" clId="{A1D13F75-B2C5-44CD-9128-809F3D763E97}" dt="2020-09-03T11:04:55.240" v="12778" actId="14100"/>
          <ac:spMkLst>
            <pc:docMk/>
            <pc:sldMk cId="2980928622" sldId="616"/>
            <ac:spMk id="9" creationId="{41DBE04A-AA25-4ADA-B46A-4EEC1A25923C}"/>
          </ac:spMkLst>
        </pc:spChg>
        <pc:spChg chg="add mod">
          <ac:chgData name="Roger Crawfis" userId="cae47c17a1b59b77" providerId="LiveId" clId="{A1D13F75-B2C5-44CD-9128-809F3D763E97}" dt="2020-09-03T11:04:47.604" v="12777" actId="122"/>
          <ac:spMkLst>
            <pc:docMk/>
            <pc:sldMk cId="2980928622" sldId="616"/>
            <ac:spMk id="10" creationId="{372C141A-F7DD-40E5-876E-D14335911F38}"/>
          </ac:spMkLst>
        </pc:spChg>
        <pc:graphicFrameChg chg="mod">
          <ac:chgData name="Roger Crawfis" userId="cae47c17a1b59b77" providerId="LiveId" clId="{A1D13F75-B2C5-44CD-9128-809F3D763E97}" dt="2020-09-03T11:02:39.397" v="12732" actId="1076"/>
          <ac:graphicFrameMkLst>
            <pc:docMk/>
            <pc:sldMk cId="2980928622" sldId="616"/>
            <ac:graphicFrameMk id="5" creationId="{66CEB454-4967-4EF5-9140-85162A5F873D}"/>
          </ac:graphicFrameMkLst>
        </pc:graphicFrameChg>
      </pc:sldChg>
      <pc:sldChg chg="addSp delSp modSp new mod modClrScheme modAnim chgLayout">
        <pc:chgData name="Roger Crawfis" userId="cae47c17a1b59b77" providerId="LiveId" clId="{A1D13F75-B2C5-44CD-9128-809F3D763E97}" dt="2020-09-03T11:00:23.046" v="12623" actId="20577"/>
        <pc:sldMkLst>
          <pc:docMk/>
          <pc:sldMk cId="1529230506" sldId="617"/>
        </pc:sldMkLst>
        <pc:spChg chg="mod">
          <ac:chgData name="Roger Crawfis" userId="cae47c17a1b59b77" providerId="LiveId" clId="{A1D13F75-B2C5-44CD-9128-809F3D763E97}" dt="2020-09-03T10:59:34.647" v="12603" actId="313"/>
          <ac:spMkLst>
            <pc:docMk/>
            <pc:sldMk cId="1529230506" sldId="617"/>
            <ac:spMk id="2" creationId="{33833BDE-8E41-4CD5-8569-2776C5E4CA93}"/>
          </ac:spMkLst>
        </pc:spChg>
        <pc:spChg chg="del">
          <ac:chgData name="Roger Crawfis" userId="cae47c17a1b59b77" providerId="LiveId" clId="{A1D13F75-B2C5-44CD-9128-809F3D763E97}" dt="2020-09-03T10:58:54.312" v="12534"/>
          <ac:spMkLst>
            <pc:docMk/>
            <pc:sldMk cId="1529230506" sldId="617"/>
            <ac:spMk id="3" creationId="{F240C377-E3C1-4BA8-B574-CE61800F6C3C}"/>
          </ac:spMkLst>
        </pc:spChg>
        <pc:spChg chg="mod ord">
          <ac:chgData name="Roger Crawfis" userId="cae47c17a1b59b77" providerId="LiveId" clId="{A1D13F75-B2C5-44CD-9128-809F3D763E97}" dt="2020-09-03T10:59:03.703" v="12535" actId="26606"/>
          <ac:spMkLst>
            <pc:docMk/>
            <pc:sldMk cId="1529230506" sldId="617"/>
            <ac:spMk id="4" creationId="{8EAF9736-B23F-47E9-AC1B-92D3CAD7130E}"/>
          </ac:spMkLst>
        </pc:spChg>
        <pc:spChg chg="add mod">
          <ac:chgData name="Roger Crawfis" userId="cae47c17a1b59b77" providerId="LiveId" clId="{A1D13F75-B2C5-44CD-9128-809F3D763E97}" dt="2020-09-03T11:00:23.046" v="12623" actId="20577"/>
          <ac:spMkLst>
            <pc:docMk/>
            <pc:sldMk cId="1529230506" sldId="617"/>
            <ac:spMk id="10" creationId="{EA6BDD02-7E82-4B56-A8DA-CD3A5B9B8356}"/>
          </ac:spMkLst>
        </pc:spChg>
        <pc:picChg chg="add mod">
          <ac:chgData name="Roger Crawfis" userId="cae47c17a1b59b77" providerId="LiveId" clId="{A1D13F75-B2C5-44CD-9128-809F3D763E97}" dt="2020-09-03T10:59:03.703" v="12535" actId="26606"/>
          <ac:picMkLst>
            <pc:docMk/>
            <pc:sldMk cId="1529230506" sldId="617"/>
            <ac:picMk id="5" creationId="{87EC377C-298B-47B7-9D19-BF3B21616500}"/>
          </ac:picMkLst>
        </pc:picChg>
      </pc:sldChg>
      <pc:sldChg chg="addSp modSp new mod">
        <pc:chgData name="Roger Crawfis" userId="cae47c17a1b59b77" providerId="LiveId" clId="{A1D13F75-B2C5-44CD-9128-809F3D763E97}" dt="2020-09-03T11:09:53.223" v="13046" actId="14100"/>
        <pc:sldMkLst>
          <pc:docMk/>
          <pc:sldMk cId="3852277160" sldId="618"/>
        </pc:sldMkLst>
        <pc:spChg chg="mod">
          <ac:chgData name="Roger Crawfis" userId="cae47c17a1b59b77" providerId="LiveId" clId="{A1D13F75-B2C5-44CD-9128-809F3D763E97}" dt="2020-09-03T11:06:52.978" v="12803" actId="20577"/>
          <ac:spMkLst>
            <pc:docMk/>
            <pc:sldMk cId="3852277160" sldId="618"/>
            <ac:spMk id="2" creationId="{A2865AE3-0853-4229-9933-999EBD4FFB16}"/>
          </ac:spMkLst>
        </pc:spChg>
        <pc:spChg chg="mod">
          <ac:chgData name="Roger Crawfis" userId="cae47c17a1b59b77" providerId="LiveId" clId="{A1D13F75-B2C5-44CD-9128-809F3D763E97}" dt="2020-09-03T11:08:53.128" v="13035" actId="20577"/>
          <ac:spMkLst>
            <pc:docMk/>
            <pc:sldMk cId="3852277160" sldId="618"/>
            <ac:spMk id="3" creationId="{6611D89A-8F6A-4D74-9C5C-DEEDF46C4DC6}"/>
          </ac:spMkLst>
        </pc:spChg>
        <pc:spChg chg="add mod">
          <ac:chgData name="Roger Crawfis" userId="cae47c17a1b59b77" providerId="LiveId" clId="{A1D13F75-B2C5-44CD-9128-809F3D763E97}" dt="2020-09-03T11:09:43.247" v="13044" actId="1076"/>
          <ac:spMkLst>
            <pc:docMk/>
            <pc:sldMk cId="3852277160" sldId="618"/>
            <ac:spMk id="6" creationId="{3F061B0D-CC6D-4C3B-9EEB-FD46F452A47D}"/>
          </ac:spMkLst>
        </pc:spChg>
        <pc:spChg chg="add mod">
          <ac:chgData name="Roger Crawfis" userId="cae47c17a1b59b77" providerId="LiveId" clId="{A1D13F75-B2C5-44CD-9128-809F3D763E97}" dt="2020-09-03T11:08:45.866" v="13034" actId="1076"/>
          <ac:spMkLst>
            <pc:docMk/>
            <pc:sldMk cId="3852277160" sldId="618"/>
            <ac:spMk id="7" creationId="{889E9B11-08AC-4D9A-9434-DFAD2D6C7AAB}"/>
          </ac:spMkLst>
        </pc:spChg>
        <pc:spChg chg="add mod">
          <ac:chgData name="Roger Crawfis" userId="cae47c17a1b59b77" providerId="LiveId" clId="{A1D13F75-B2C5-44CD-9128-809F3D763E97}" dt="2020-09-03T11:09:19.053" v="13038" actId="1076"/>
          <ac:spMkLst>
            <pc:docMk/>
            <pc:sldMk cId="3852277160" sldId="618"/>
            <ac:spMk id="8" creationId="{499701D0-053D-4A9B-941E-D110F32E76A8}"/>
          </ac:spMkLst>
        </pc:spChg>
        <pc:spChg chg="add mod">
          <ac:chgData name="Roger Crawfis" userId="cae47c17a1b59b77" providerId="LiveId" clId="{A1D13F75-B2C5-44CD-9128-809F3D763E97}" dt="2020-09-03T11:09:15.989" v="13037" actId="14100"/>
          <ac:spMkLst>
            <pc:docMk/>
            <pc:sldMk cId="3852277160" sldId="618"/>
            <ac:spMk id="9" creationId="{1C600646-07C6-495B-9B15-E8E61CED8C4B}"/>
          </ac:spMkLst>
        </pc:spChg>
        <pc:spChg chg="add mod">
          <ac:chgData name="Roger Crawfis" userId="cae47c17a1b59b77" providerId="LiveId" clId="{A1D13F75-B2C5-44CD-9128-809F3D763E97}" dt="2020-09-03T11:08:45.866" v="13034" actId="1076"/>
          <ac:spMkLst>
            <pc:docMk/>
            <pc:sldMk cId="3852277160" sldId="618"/>
            <ac:spMk id="10" creationId="{C6B5506F-DB09-44C3-A05E-0A3EBE9232E7}"/>
          </ac:spMkLst>
        </pc:spChg>
        <pc:picChg chg="add mod">
          <ac:chgData name="Roger Crawfis" userId="cae47c17a1b59b77" providerId="LiveId" clId="{A1D13F75-B2C5-44CD-9128-809F3D763E97}" dt="2020-09-03T11:08:45.866" v="13034" actId="1076"/>
          <ac:picMkLst>
            <pc:docMk/>
            <pc:sldMk cId="3852277160" sldId="618"/>
            <ac:picMk id="5" creationId="{A435C757-86E6-4669-AB79-A34AE72AB1C2}"/>
          </ac:picMkLst>
        </pc:picChg>
        <pc:cxnChg chg="add mod">
          <ac:chgData name="Roger Crawfis" userId="cae47c17a1b59b77" providerId="LiveId" clId="{A1D13F75-B2C5-44CD-9128-809F3D763E97}" dt="2020-09-03T11:09:48.210" v="13045" actId="14100"/>
          <ac:cxnSpMkLst>
            <pc:docMk/>
            <pc:sldMk cId="3852277160" sldId="618"/>
            <ac:cxnSpMk id="11" creationId="{09A394D7-2FBC-489B-88BA-A7C1189323FC}"/>
          </ac:cxnSpMkLst>
        </pc:cxnChg>
        <pc:cxnChg chg="add mod">
          <ac:chgData name="Roger Crawfis" userId="cae47c17a1b59b77" providerId="LiveId" clId="{A1D13F75-B2C5-44CD-9128-809F3D763E97}" dt="2020-09-03T11:09:53.223" v="13046" actId="14100"/>
          <ac:cxnSpMkLst>
            <pc:docMk/>
            <pc:sldMk cId="3852277160" sldId="618"/>
            <ac:cxnSpMk id="12" creationId="{E949A504-FE6E-42A5-BC59-C5E6CD78F894}"/>
          </ac:cxnSpMkLst>
        </pc:cxnChg>
      </pc:sldChg>
      <pc:sldChg chg="addSp delSp modSp new mod">
        <pc:chgData name="Roger Crawfis" userId="cae47c17a1b59b77" providerId="LiveId" clId="{A1D13F75-B2C5-44CD-9128-809F3D763E97}" dt="2020-09-03T12:04:23.835" v="13270"/>
        <pc:sldMkLst>
          <pc:docMk/>
          <pc:sldMk cId="1509161891" sldId="619"/>
        </pc:sldMkLst>
        <pc:spChg chg="mod">
          <ac:chgData name="Roger Crawfis" userId="cae47c17a1b59b77" providerId="LiveId" clId="{A1D13F75-B2C5-44CD-9128-809F3D763E97}" dt="2020-09-03T11:42:05.751" v="13068" actId="20577"/>
          <ac:spMkLst>
            <pc:docMk/>
            <pc:sldMk cId="1509161891" sldId="619"/>
            <ac:spMk id="2" creationId="{338DA1A8-AB8B-4556-B5AC-836D83B8BC37}"/>
          </ac:spMkLst>
        </pc:spChg>
        <pc:spChg chg="mod">
          <ac:chgData name="Roger Crawfis" userId="cae47c17a1b59b77" providerId="LiveId" clId="{A1D13F75-B2C5-44CD-9128-809F3D763E97}" dt="2020-09-03T11:43:47.354" v="13230" actId="27636"/>
          <ac:spMkLst>
            <pc:docMk/>
            <pc:sldMk cId="1509161891" sldId="619"/>
            <ac:spMk id="3" creationId="{7D85FC26-8A12-4F42-B0C0-3133F0B923A7}"/>
          </ac:spMkLst>
        </pc:spChg>
        <pc:spChg chg="del">
          <ac:chgData name="Roger Crawfis" userId="cae47c17a1b59b77" providerId="LiveId" clId="{A1D13F75-B2C5-44CD-9128-809F3D763E97}" dt="2020-09-03T12:04:23.835" v="13270"/>
          <ac:spMkLst>
            <pc:docMk/>
            <pc:sldMk cId="1509161891" sldId="619"/>
            <ac:spMk id="4" creationId="{AAA660D0-E8E1-49C3-A4C0-4C9753D7E077}"/>
          </ac:spMkLst>
        </pc:spChg>
        <pc:picChg chg="add mod">
          <ac:chgData name="Roger Crawfis" userId="cae47c17a1b59b77" providerId="LiveId" clId="{A1D13F75-B2C5-44CD-9128-809F3D763E97}" dt="2020-09-03T12:04:23.835" v="13270"/>
          <ac:picMkLst>
            <pc:docMk/>
            <pc:sldMk cId="1509161891" sldId="619"/>
            <ac:picMk id="12290" creationId="{680819F1-6D65-4E43-B926-1A306E0F7990}"/>
          </ac:picMkLst>
        </pc:picChg>
      </pc:sldChg>
      <pc:sldChg chg="addSp delSp modSp new mod modClrScheme chgLayout">
        <pc:chgData name="Roger Crawfis" userId="cae47c17a1b59b77" providerId="LiveId" clId="{A1D13F75-B2C5-44CD-9128-809F3D763E97}" dt="2020-09-03T12:03:13.293" v="13269" actId="1076"/>
        <pc:sldMkLst>
          <pc:docMk/>
          <pc:sldMk cId="818902785" sldId="620"/>
        </pc:sldMkLst>
        <pc:spChg chg="mod ord">
          <ac:chgData name="Roger Crawfis" userId="cae47c17a1b59b77" providerId="LiveId" clId="{A1D13F75-B2C5-44CD-9128-809F3D763E97}" dt="2020-09-03T12:00:42.986" v="13248" actId="700"/>
          <ac:spMkLst>
            <pc:docMk/>
            <pc:sldMk cId="818902785" sldId="620"/>
            <ac:spMk id="2" creationId="{AA32453D-13CC-4BFD-AA7D-B881EC87BBC7}"/>
          </ac:spMkLst>
        </pc:spChg>
        <pc:spChg chg="del">
          <ac:chgData name="Roger Crawfis" userId="cae47c17a1b59b77" providerId="LiveId" clId="{A1D13F75-B2C5-44CD-9128-809F3D763E97}" dt="2020-09-03T11:58:33.674" v="13232"/>
          <ac:spMkLst>
            <pc:docMk/>
            <pc:sldMk cId="818902785" sldId="620"/>
            <ac:spMk id="3" creationId="{6715C28C-9FB5-4DB2-958A-A99E346AA843}"/>
          </ac:spMkLst>
        </pc:spChg>
        <pc:spChg chg="mod ord">
          <ac:chgData name="Roger Crawfis" userId="cae47c17a1b59b77" providerId="LiveId" clId="{A1D13F75-B2C5-44CD-9128-809F3D763E97}" dt="2020-09-03T12:00:42.986" v="13248" actId="700"/>
          <ac:spMkLst>
            <pc:docMk/>
            <pc:sldMk cId="818902785" sldId="620"/>
            <ac:spMk id="4" creationId="{4D49AE75-21D4-48A0-9AAD-43E15C39E370}"/>
          </ac:spMkLst>
        </pc:spChg>
        <pc:spChg chg="add del mod ord">
          <ac:chgData name="Roger Crawfis" userId="cae47c17a1b59b77" providerId="LiveId" clId="{A1D13F75-B2C5-44CD-9128-809F3D763E97}" dt="2020-09-03T12:00:46.548" v="13249"/>
          <ac:spMkLst>
            <pc:docMk/>
            <pc:sldMk cId="818902785" sldId="620"/>
            <ac:spMk id="5" creationId="{54164C47-91A3-4407-894A-79BF1D5466EB}"/>
          </ac:spMkLst>
        </pc:spChg>
        <pc:spChg chg="add mod">
          <ac:chgData name="Roger Crawfis" userId="cae47c17a1b59b77" providerId="LiveId" clId="{A1D13F75-B2C5-44CD-9128-809F3D763E97}" dt="2020-09-03T12:03:13.293" v="13269" actId="1076"/>
          <ac:spMkLst>
            <pc:docMk/>
            <pc:sldMk cId="818902785" sldId="620"/>
            <ac:spMk id="6" creationId="{DB60263E-9FD9-4966-96F0-A1FBD4F4E091}"/>
          </ac:spMkLst>
        </pc:spChg>
        <pc:picChg chg="add mod ord">
          <ac:chgData name="Roger Crawfis" userId="cae47c17a1b59b77" providerId="LiveId" clId="{A1D13F75-B2C5-44CD-9128-809F3D763E97}" dt="2020-09-03T12:00:42.986" v="13248" actId="700"/>
          <ac:picMkLst>
            <pc:docMk/>
            <pc:sldMk cId="818902785" sldId="620"/>
            <ac:picMk id="9218" creationId="{F00AE96C-1773-4D64-BB95-571C4B32B085}"/>
          </ac:picMkLst>
        </pc:picChg>
        <pc:picChg chg="add mod">
          <ac:chgData name="Roger Crawfis" userId="cae47c17a1b59b77" providerId="LiveId" clId="{A1D13F75-B2C5-44CD-9128-809F3D763E97}" dt="2020-09-03T12:00:46.548" v="13249"/>
          <ac:picMkLst>
            <pc:docMk/>
            <pc:sldMk cId="818902785" sldId="620"/>
            <ac:picMk id="9220" creationId="{D496860F-A849-47AA-8C58-249582490674}"/>
          </ac:picMkLst>
        </pc:picChg>
      </pc:sldChg>
      <pc:sldChg chg="addSp delSp modSp new mod">
        <pc:chgData name="Roger Crawfis" userId="cae47c17a1b59b77" providerId="LiveId" clId="{A1D13F75-B2C5-44CD-9128-809F3D763E97}" dt="2020-09-03T12:12:02.802" v="13394" actId="20577"/>
        <pc:sldMkLst>
          <pc:docMk/>
          <pc:sldMk cId="634813637" sldId="621"/>
        </pc:sldMkLst>
        <pc:spChg chg="mod">
          <ac:chgData name="Roger Crawfis" userId="cae47c17a1b59b77" providerId="LiveId" clId="{A1D13F75-B2C5-44CD-9128-809F3D763E97}" dt="2020-09-03T12:11:23.840" v="13296" actId="20577"/>
          <ac:spMkLst>
            <pc:docMk/>
            <pc:sldMk cId="634813637" sldId="621"/>
            <ac:spMk id="2" creationId="{B53B86D9-FFCA-4226-9F41-02186C7CFFCA}"/>
          </ac:spMkLst>
        </pc:spChg>
        <pc:spChg chg="mod">
          <ac:chgData name="Roger Crawfis" userId="cae47c17a1b59b77" providerId="LiveId" clId="{A1D13F75-B2C5-44CD-9128-809F3D763E97}" dt="2020-09-03T12:12:02.802" v="13394" actId="20577"/>
          <ac:spMkLst>
            <pc:docMk/>
            <pc:sldMk cId="634813637" sldId="621"/>
            <ac:spMk id="3" creationId="{B63A4141-FD7F-4E8B-BDCC-CA52821412C9}"/>
          </ac:spMkLst>
        </pc:spChg>
        <pc:spChg chg="del">
          <ac:chgData name="Roger Crawfis" userId="cae47c17a1b59b77" providerId="LiveId" clId="{A1D13F75-B2C5-44CD-9128-809F3D763E97}" dt="2020-09-03T12:11:26.433" v="13297"/>
          <ac:spMkLst>
            <pc:docMk/>
            <pc:sldMk cId="634813637" sldId="621"/>
            <ac:spMk id="4" creationId="{C3E0ED0D-8CB4-4916-91AC-35E35DCE7228}"/>
          </ac:spMkLst>
        </pc:spChg>
        <pc:picChg chg="add mod">
          <ac:chgData name="Roger Crawfis" userId="cae47c17a1b59b77" providerId="LiveId" clId="{A1D13F75-B2C5-44CD-9128-809F3D763E97}" dt="2020-09-03T12:11:26.433" v="13297"/>
          <ac:picMkLst>
            <pc:docMk/>
            <pc:sldMk cId="634813637" sldId="621"/>
            <ac:picMk id="13314" creationId="{75A637AF-2AB0-426E-8A0F-CD8EF1502318}"/>
          </ac:picMkLst>
        </pc:picChg>
      </pc:sldChg>
      <pc:sldChg chg="addSp delSp modSp new mod modClrScheme modAnim chgLayout">
        <pc:chgData name="Roger Crawfis" userId="cae47c17a1b59b77" providerId="LiveId" clId="{A1D13F75-B2C5-44CD-9128-809F3D763E97}" dt="2020-09-03T12:57:43.604" v="14132" actId="14100"/>
        <pc:sldMkLst>
          <pc:docMk/>
          <pc:sldMk cId="1416265063" sldId="622"/>
        </pc:sldMkLst>
        <pc:spChg chg="mod ord">
          <ac:chgData name="Roger Crawfis" userId="cae47c17a1b59b77" providerId="LiveId" clId="{A1D13F75-B2C5-44CD-9128-809F3D763E97}" dt="2020-09-03T12:52:52.175" v="14017" actId="700"/>
          <ac:spMkLst>
            <pc:docMk/>
            <pc:sldMk cId="1416265063" sldId="622"/>
            <ac:spMk id="2" creationId="{AF53FF5E-680C-4570-906E-71867A884329}"/>
          </ac:spMkLst>
        </pc:spChg>
        <pc:spChg chg="del">
          <ac:chgData name="Roger Crawfis" userId="cae47c17a1b59b77" providerId="LiveId" clId="{A1D13F75-B2C5-44CD-9128-809F3D763E97}" dt="2020-09-03T12:51:56.386" v="13950"/>
          <ac:spMkLst>
            <pc:docMk/>
            <pc:sldMk cId="1416265063" sldId="622"/>
            <ac:spMk id="3" creationId="{375028DF-B0AE-4CE7-81E3-19A664CB8973}"/>
          </ac:spMkLst>
        </pc:spChg>
        <pc:spChg chg="del">
          <ac:chgData name="Roger Crawfis" userId="cae47c17a1b59b77" providerId="LiveId" clId="{A1D13F75-B2C5-44CD-9128-809F3D763E97}" dt="2020-09-03T12:52:02.352" v="13951" actId="26606"/>
          <ac:spMkLst>
            <pc:docMk/>
            <pc:sldMk cId="1416265063" sldId="622"/>
            <ac:spMk id="4" creationId="{EAECF8B7-9BF0-4A39-8205-031DD82B6C7E}"/>
          </ac:spMkLst>
        </pc:spChg>
        <pc:spChg chg="mod ord">
          <ac:chgData name="Roger Crawfis" userId="cae47c17a1b59b77" providerId="LiveId" clId="{A1D13F75-B2C5-44CD-9128-809F3D763E97}" dt="2020-09-03T12:52:52.175" v="14017" actId="700"/>
          <ac:spMkLst>
            <pc:docMk/>
            <pc:sldMk cId="1416265063" sldId="622"/>
            <ac:spMk id="5" creationId="{83E9C6FD-FF8A-47CF-91D5-DAA3CD91EF64}"/>
          </ac:spMkLst>
        </pc:spChg>
        <pc:spChg chg="add del mod">
          <ac:chgData name="Roger Crawfis" userId="cae47c17a1b59b77" providerId="LiveId" clId="{A1D13F75-B2C5-44CD-9128-809F3D763E97}" dt="2020-09-03T12:52:52.175" v="14017" actId="700"/>
          <ac:spMkLst>
            <pc:docMk/>
            <pc:sldMk cId="1416265063" sldId="622"/>
            <ac:spMk id="7" creationId="{ADC90280-7B02-43AF-8E3F-36AE4C1D30FF}"/>
          </ac:spMkLst>
        </pc:spChg>
        <pc:spChg chg="add mod">
          <ac:chgData name="Roger Crawfis" userId="cae47c17a1b59b77" providerId="LiveId" clId="{A1D13F75-B2C5-44CD-9128-809F3D763E97}" dt="2020-09-03T12:55:19.264" v="14123" actId="20577"/>
          <ac:spMkLst>
            <pc:docMk/>
            <pc:sldMk cId="1416265063" sldId="622"/>
            <ac:spMk id="8" creationId="{9E65CA79-1110-4405-819A-966BC99F97AC}"/>
          </ac:spMkLst>
        </pc:spChg>
        <pc:spChg chg="add mod">
          <ac:chgData name="Roger Crawfis" userId="cae47c17a1b59b77" providerId="LiveId" clId="{A1D13F75-B2C5-44CD-9128-809F3D763E97}" dt="2020-09-03T12:53:44.621" v="14031" actId="1076"/>
          <ac:spMkLst>
            <pc:docMk/>
            <pc:sldMk cId="1416265063" sldId="622"/>
            <ac:spMk id="10" creationId="{DE097C31-CE38-46FA-8C37-F5282ABA0A31}"/>
          </ac:spMkLst>
        </pc:spChg>
        <pc:spChg chg="add del mod">
          <ac:chgData name="Roger Crawfis" userId="cae47c17a1b59b77" providerId="LiveId" clId="{A1D13F75-B2C5-44CD-9128-809F3D763E97}" dt="2020-09-03T12:52:47.991" v="14016" actId="21"/>
          <ac:spMkLst>
            <pc:docMk/>
            <pc:sldMk cId="1416265063" sldId="622"/>
            <ac:spMk id="71" creationId="{47CA6118-57A3-4A08-8FD9-E25487D271EF}"/>
          </ac:spMkLst>
        </pc:spChg>
        <pc:picChg chg="add mod ord">
          <ac:chgData name="Roger Crawfis" userId="cae47c17a1b59b77" providerId="LiveId" clId="{A1D13F75-B2C5-44CD-9128-809F3D763E97}" dt="2020-09-03T12:52:52.175" v="14017" actId="700"/>
          <ac:picMkLst>
            <pc:docMk/>
            <pc:sldMk cId="1416265063" sldId="622"/>
            <ac:picMk id="15362" creationId="{244E82A5-D54D-42C0-B199-0882009B9704}"/>
          </ac:picMkLst>
        </pc:picChg>
        <pc:picChg chg="add mod">
          <ac:chgData name="Roger Crawfis" userId="cae47c17a1b59b77" providerId="LiveId" clId="{A1D13F75-B2C5-44CD-9128-809F3D763E97}" dt="2020-09-03T12:57:43.604" v="14132" actId="14100"/>
          <ac:picMkLst>
            <pc:docMk/>
            <pc:sldMk cId="1416265063" sldId="622"/>
            <ac:picMk id="15364" creationId="{DCA02BF2-8EC7-4737-B005-3EA53B242E07}"/>
          </ac:picMkLst>
        </pc:picChg>
      </pc:sldChg>
      <pc:sldChg chg="modSp new mod">
        <pc:chgData name="Roger Crawfis" userId="cae47c17a1b59b77" providerId="LiveId" clId="{A1D13F75-B2C5-44CD-9128-809F3D763E97}" dt="2020-09-03T13:14:56.842" v="14387" actId="20577"/>
        <pc:sldMkLst>
          <pc:docMk/>
          <pc:sldMk cId="504475031" sldId="623"/>
        </pc:sldMkLst>
        <pc:spChg chg="mod">
          <ac:chgData name="Roger Crawfis" userId="cae47c17a1b59b77" providerId="LiveId" clId="{A1D13F75-B2C5-44CD-9128-809F3D763E97}" dt="2020-09-03T12:24:16.341" v="13425" actId="20577"/>
          <ac:spMkLst>
            <pc:docMk/>
            <pc:sldMk cId="504475031" sldId="623"/>
            <ac:spMk id="2" creationId="{D928F2C8-B203-4E97-B3CB-FD172495D1CD}"/>
          </ac:spMkLst>
        </pc:spChg>
        <pc:spChg chg="mod">
          <ac:chgData name="Roger Crawfis" userId="cae47c17a1b59b77" providerId="LiveId" clId="{A1D13F75-B2C5-44CD-9128-809F3D763E97}" dt="2020-09-03T13:14:56.842" v="14387" actId="20577"/>
          <ac:spMkLst>
            <pc:docMk/>
            <pc:sldMk cId="504475031" sldId="623"/>
            <ac:spMk id="3" creationId="{EDE2F83E-B9F2-4B68-835C-13B1881B42BE}"/>
          </ac:spMkLst>
        </pc:spChg>
        <pc:spChg chg="mod">
          <ac:chgData name="Roger Crawfis" userId="cae47c17a1b59b77" providerId="LiveId" clId="{A1D13F75-B2C5-44CD-9128-809F3D763E97}" dt="2020-09-03T13:14:46.390" v="14362" actId="20577"/>
          <ac:spMkLst>
            <pc:docMk/>
            <pc:sldMk cId="504475031" sldId="623"/>
            <ac:spMk id="4" creationId="{6749D1E0-20DF-4907-8CDD-D23048572FFB}"/>
          </ac:spMkLst>
        </pc:spChg>
      </pc:sldChg>
      <pc:sldChg chg="addSp delSp modSp new mod">
        <pc:chgData name="Roger Crawfis" userId="cae47c17a1b59b77" providerId="LiveId" clId="{A1D13F75-B2C5-44CD-9128-809F3D763E97}" dt="2020-09-08T11:01:07.415" v="16572" actId="26606"/>
        <pc:sldMkLst>
          <pc:docMk/>
          <pc:sldMk cId="612272250" sldId="624"/>
        </pc:sldMkLst>
        <pc:spChg chg="mod">
          <ac:chgData name="Roger Crawfis" userId="cae47c17a1b59b77" providerId="LiveId" clId="{A1D13F75-B2C5-44CD-9128-809F3D763E97}" dt="2020-09-08T11:01:07.415" v="16572" actId="26606"/>
          <ac:spMkLst>
            <pc:docMk/>
            <pc:sldMk cId="612272250" sldId="624"/>
            <ac:spMk id="2" creationId="{78961F33-6D5B-4937-862F-0D6C47AE13DD}"/>
          </ac:spMkLst>
        </pc:spChg>
        <pc:spChg chg="mod">
          <ac:chgData name="Roger Crawfis" userId="cae47c17a1b59b77" providerId="LiveId" clId="{A1D13F75-B2C5-44CD-9128-809F3D763E97}" dt="2020-09-08T11:01:07.415" v="16572" actId="26606"/>
          <ac:spMkLst>
            <pc:docMk/>
            <pc:sldMk cId="612272250" sldId="624"/>
            <ac:spMk id="3" creationId="{D55CD97F-FD9E-4451-B97B-51307C9BB7DB}"/>
          </ac:spMkLst>
        </pc:spChg>
        <pc:spChg chg="del mod">
          <ac:chgData name="Roger Crawfis" userId="cae47c17a1b59b77" providerId="LiveId" clId="{A1D13F75-B2C5-44CD-9128-809F3D763E97}" dt="2020-09-08T11:00:54.551" v="16571" actId="22"/>
          <ac:spMkLst>
            <pc:docMk/>
            <pc:sldMk cId="612272250" sldId="624"/>
            <ac:spMk id="4" creationId="{4DF2E0E0-9A60-4F7A-A93E-AE9433CE6A54}"/>
          </ac:spMkLst>
        </pc:spChg>
        <pc:spChg chg="mod">
          <ac:chgData name="Roger Crawfis" userId="cae47c17a1b59b77" providerId="LiveId" clId="{A1D13F75-B2C5-44CD-9128-809F3D763E97}" dt="2020-09-08T11:01:07.415" v="16572" actId="26606"/>
          <ac:spMkLst>
            <pc:docMk/>
            <pc:sldMk cId="612272250" sldId="624"/>
            <ac:spMk id="5" creationId="{09C2E23A-D454-41A1-BEB0-9F68338765EF}"/>
          </ac:spMkLst>
        </pc:spChg>
        <pc:picChg chg="add del mod">
          <ac:chgData name="Roger Crawfis" userId="cae47c17a1b59b77" providerId="LiveId" clId="{A1D13F75-B2C5-44CD-9128-809F3D763E97}" dt="2020-09-08T11:00:50.834" v="16570" actId="21"/>
          <ac:picMkLst>
            <pc:docMk/>
            <pc:sldMk cId="612272250" sldId="624"/>
            <ac:picMk id="7" creationId="{B80D92C2-24C0-47C6-8086-9DAE633F5094}"/>
          </ac:picMkLst>
        </pc:picChg>
        <pc:picChg chg="add mod ord">
          <ac:chgData name="Roger Crawfis" userId="cae47c17a1b59b77" providerId="LiveId" clId="{A1D13F75-B2C5-44CD-9128-809F3D763E97}" dt="2020-09-08T11:01:07.415" v="16572" actId="26606"/>
          <ac:picMkLst>
            <pc:docMk/>
            <pc:sldMk cId="612272250" sldId="624"/>
            <ac:picMk id="9" creationId="{3C9C66A0-EC34-427C-A55E-D0077ECD5307}"/>
          </ac:picMkLst>
        </pc:picChg>
      </pc:sldChg>
      <pc:sldChg chg="addSp delSp modSp new mod">
        <pc:chgData name="Roger Crawfis" userId="cae47c17a1b59b77" providerId="LiveId" clId="{A1D13F75-B2C5-44CD-9128-809F3D763E97}" dt="2020-09-03T13:06:51.027" v="14211" actId="404"/>
        <pc:sldMkLst>
          <pc:docMk/>
          <pc:sldMk cId="1756412447" sldId="625"/>
        </pc:sldMkLst>
        <pc:spChg chg="mod">
          <ac:chgData name="Roger Crawfis" userId="cae47c17a1b59b77" providerId="LiveId" clId="{A1D13F75-B2C5-44CD-9128-809F3D763E97}" dt="2020-09-03T13:04:55.470" v="14168" actId="20577"/>
          <ac:spMkLst>
            <pc:docMk/>
            <pc:sldMk cId="1756412447" sldId="625"/>
            <ac:spMk id="2" creationId="{A38134E2-B4FA-4348-8EA3-C1646AC77A70}"/>
          </ac:spMkLst>
        </pc:spChg>
        <pc:spChg chg="mod">
          <ac:chgData name="Roger Crawfis" userId="cae47c17a1b59b77" providerId="LiveId" clId="{A1D13F75-B2C5-44CD-9128-809F3D763E97}" dt="2020-09-03T13:06:51.027" v="14211" actId="404"/>
          <ac:spMkLst>
            <pc:docMk/>
            <pc:sldMk cId="1756412447" sldId="625"/>
            <ac:spMk id="3" creationId="{94B1072A-1A62-4387-8C1B-7465373484ED}"/>
          </ac:spMkLst>
        </pc:spChg>
        <pc:spChg chg="del">
          <ac:chgData name="Roger Crawfis" userId="cae47c17a1b59b77" providerId="LiveId" clId="{A1D13F75-B2C5-44CD-9128-809F3D763E97}" dt="2020-09-03T13:04:58.639" v="14169"/>
          <ac:spMkLst>
            <pc:docMk/>
            <pc:sldMk cId="1756412447" sldId="625"/>
            <ac:spMk id="4" creationId="{824F3F90-6ABA-4372-A602-7C8CA0569835}"/>
          </ac:spMkLst>
        </pc:spChg>
        <pc:picChg chg="add mod">
          <ac:chgData name="Roger Crawfis" userId="cae47c17a1b59b77" providerId="LiveId" clId="{A1D13F75-B2C5-44CD-9128-809F3D763E97}" dt="2020-09-03T13:05:41.715" v="14194" actId="1076"/>
          <ac:picMkLst>
            <pc:docMk/>
            <pc:sldMk cId="1756412447" sldId="625"/>
            <ac:picMk id="16386" creationId="{EE42164C-6BB9-4411-9102-7A9CC77D98CD}"/>
          </ac:picMkLst>
        </pc:picChg>
        <pc:picChg chg="add del mod">
          <ac:chgData name="Roger Crawfis" userId="cae47c17a1b59b77" providerId="LiveId" clId="{A1D13F75-B2C5-44CD-9128-809F3D763E97}" dt="2020-09-03T13:05:37.440" v="14193" actId="478"/>
          <ac:picMkLst>
            <pc:docMk/>
            <pc:sldMk cId="1756412447" sldId="625"/>
            <ac:picMk id="16388" creationId="{75B8C00F-19DB-41F0-B4A7-876B5A5AF5AA}"/>
          </ac:picMkLst>
        </pc:picChg>
      </pc:sldChg>
      <pc:sldChg chg="addSp delSp modSp new mod modClrScheme modAnim chgLayout">
        <pc:chgData name="Roger Crawfis" userId="cae47c17a1b59b77" providerId="LiveId" clId="{A1D13F75-B2C5-44CD-9128-809F3D763E97}" dt="2020-09-08T13:39:53.062" v="16644"/>
        <pc:sldMkLst>
          <pc:docMk/>
          <pc:sldMk cId="206035461" sldId="626"/>
        </pc:sldMkLst>
        <pc:spChg chg="mod ord">
          <ac:chgData name="Roger Crawfis" userId="cae47c17a1b59b77" providerId="LiveId" clId="{A1D13F75-B2C5-44CD-9128-809F3D763E97}" dt="2020-09-03T13:20:34.030" v="14388" actId="700"/>
          <ac:spMkLst>
            <pc:docMk/>
            <pc:sldMk cId="206035461" sldId="626"/>
            <ac:spMk id="2" creationId="{0DF734BB-B858-4363-A492-4B78F6723125}"/>
          </ac:spMkLst>
        </pc:spChg>
        <pc:spChg chg="del mod ord">
          <ac:chgData name="Roger Crawfis" userId="cae47c17a1b59b77" providerId="LiveId" clId="{A1D13F75-B2C5-44CD-9128-809F3D763E97}" dt="2020-09-03T13:20:34.030" v="14388" actId="700"/>
          <ac:spMkLst>
            <pc:docMk/>
            <pc:sldMk cId="206035461" sldId="626"/>
            <ac:spMk id="3" creationId="{C276B744-1F14-46FE-B611-4BF3C7670AA5}"/>
          </ac:spMkLst>
        </pc:spChg>
        <pc:spChg chg="add mod">
          <ac:chgData name="Roger Crawfis" userId="cae47c17a1b59b77" providerId="LiveId" clId="{A1D13F75-B2C5-44CD-9128-809F3D763E97}" dt="2020-09-08T13:39:23.999" v="16641" actId="1076"/>
          <ac:spMkLst>
            <pc:docMk/>
            <pc:sldMk cId="206035461" sldId="626"/>
            <ac:spMk id="4" creationId="{63FB1884-D421-407A-9152-3BFAAED6B9D1}"/>
          </ac:spMkLst>
        </pc:spChg>
        <pc:spChg chg="del">
          <ac:chgData name="Roger Crawfis" userId="cae47c17a1b59b77" providerId="LiveId" clId="{A1D13F75-B2C5-44CD-9128-809F3D763E97}" dt="2020-09-03T13:20:34.030" v="14388" actId="700"/>
          <ac:spMkLst>
            <pc:docMk/>
            <pc:sldMk cId="206035461" sldId="626"/>
            <ac:spMk id="4" creationId="{CC2F5D45-8617-4317-BF92-B2B9F376AA3E}"/>
          </ac:spMkLst>
        </pc:spChg>
        <pc:spChg chg="mod ord">
          <ac:chgData name="Roger Crawfis" userId="cae47c17a1b59b77" providerId="LiveId" clId="{A1D13F75-B2C5-44CD-9128-809F3D763E97}" dt="2020-09-03T13:20:34.030" v="14388" actId="700"/>
          <ac:spMkLst>
            <pc:docMk/>
            <pc:sldMk cId="206035461" sldId="626"/>
            <ac:spMk id="5" creationId="{72A8917D-2F00-451B-8AB6-EEB5DC1126E5}"/>
          </ac:spMkLst>
        </pc:spChg>
        <pc:spChg chg="add del mod ord">
          <ac:chgData name="Roger Crawfis" userId="cae47c17a1b59b77" providerId="LiveId" clId="{A1D13F75-B2C5-44CD-9128-809F3D763E97}" dt="2020-09-03T13:20:35.748" v="14389"/>
          <ac:spMkLst>
            <pc:docMk/>
            <pc:sldMk cId="206035461" sldId="626"/>
            <ac:spMk id="6" creationId="{DB8C336F-F596-4AD1-BC8F-8F5AA872079C}"/>
          </ac:spMkLst>
        </pc:spChg>
        <pc:picChg chg="add mod">
          <ac:chgData name="Roger Crawfis" userId="cae47c17a1b59b77" providerId="LiveId" clId="{A1D13F75-B2C5-44CD-9128-809F3D763E97}" dt="2020-09-08T13:37:33.822" v="16626" actId="14100"/>
          <ac:picMkLst>
            <pc:docMk/>
            <pc:sldMk cId="206035461" sldId="626"/>
            <ac:picMk id="3" creationId="{CE23DFB0-E6A4-42A0-8EEE-C2CFAB9F3C7D}"/>
          </ac:picMkLst>
        </pc:picChg>
        <pc:picChg chg="add mod">
          <ac:chgData name="Roger Crawfis" userId="cae47c17a1b59b77" providerId="LiveId" clId="{A1D13F75-B2C5-44CD-9128-809F3D763E97}" dt="2020-09-03T13:20:35.748" v="14389"/>
          <ac:picMkLst>
            <pc:docMk/>
            <pc:sldMk cId="206035461" sldId="626"/>
            <ac:picMk id="18434" creationId="{576C3806-DBB4-4E14-8D70-88F53D3D2C3D}"/>
          </ac:picMkLst>
        </pc:picChg>
      </pc:sldChg>
      <pc:sldChg chg="addSp delSp modSp new mod">
        <pc:chgData name="Roger Crawfis" userId="cae47c17a1b59b77" providerId="LiveId" clId="{A1D13F75-B2C5-44CD-9128-809F3D763E97}" dt="2020-09-03T13:11:05.638" v="14314" actId="1076"/>
        <pc:sldMkLst>
          <pc:docMk/>
          <pc:sldMk cId="3685969558" sldId="627"/>
        </pc:sldMkLst>
        <pc:spChg chg="mod">
          <ac:chgData name="Roger Crawfis" userId="cae47c17a1b59b77" providerId="LiveId" clId="{A1D13F75-B2C5-44CD-9128-809F3D763E97}" dt="2020-09-03T13:08:02.784" v="14239" actId="20577"/>
          <ac:spMkLst>
            <pc:docMk/>
            <pc:sldMk cId="3685969558" sldId="627"/>
            <ac:spMk id="2" creationId="{BEE6ECD2-DA51-42B1-9321-37FAF2751CC2}"/>
          </ac:spMkLst>
        </pc:spChg>
        <pc:spChg chg="mod">
          <ac:chgData name="Roger Crawfis" userId="cae47c17a1b59b77" providerId="LiveId" clId="{A1D13F75-B2C5-44CD-9128-809F3D763E97}" dt="2020-09-03T13:11:01.536" v="14313" actId="1076"/>
          <ac:spMkLst>
            <pc:docMk/>
            <pc:sldMk cId="3685969558" sldId="627"/>
            <ac:spMk id="3" creationId="{B4E7CE33-993E-469F-AFD4-5D407885C12B}"/>
          </ac:spMkLst>
        </pc:spChg>
        <pc:spChg chg="del">
          <ac:chgData name="Roger Crawfis" userId="cae47c17a1b59b77" providerId="LiveId" clId="{A1D13F75-B2C5-44CD-9128-809F3D763E97}" dt="2020-09-03T13:09:23.929" v="14291"/>
          <ac:spMkLst>
            <pc:docMk/>
            <pc:sldMk cId="3685969558" sldId="627"/>
            <ac:spMk id="4" creationId="{794D981E-8527-45C6-A8DC-EEC9F499F5F7}"/>
          </ac:spMkLst>
        </pc:spChg>
        <pc:picChg chg="add mod">
          <ac:chgData name="Roger Crawfis" userId="cae47c17a1b59b77" providerId="LiveId" clId="{A1D13F75-B2C5-44CD-9128-809F3D763E97}" dt="2020-09-03T13:09:23.929" v="14291"/>
          <ac:picMkLst>
            <pc:docMk/>
            <pc:sldMk cId="3685969558" sldId="627"/>
            <ac:picMk id="17410" creationId="{5643C7CF-6FF1-40BD-AD30-E90A0E67F0FE}"/>
          </ac:picMkLst>
        </pc:picChg>
        <pc:picChg chg="add mod">
          <ac:chgData name="Roger Crawfis" userId="cae47c17a1b59b77" providerId="LiveId" clId="{A1D13F75-B2C5-44CD-9128-809F3D763E97}" dt="2020-09-03T13:11:05.638" v="14314" actId="1076"/>
          <ac:picMkLst>
            <pc:docMk/>
            <pc:sldMk cId="3685969558" sldId="627"/>
            <ac:picMk id="17412" creationId="{34E5E3E8-DDF9-402C-B938-232B7160AE19}"/>
          </ac:picMkLst>
        </pc:picChg>
      </pc:sldChg>
      <pc:sldChg chg="addSp delSp modSp new mod">
        <pc:chgData name="Roger Crawfis" userId="cae47c17a1b59b77" providerId="LiveId" clId="{A1D13F75-B2C5-44CD-9128-809F3D763E97}" dt="2020-09-03T13:27:25.602" v="14585" actId="404"/>
        <pc:sldMkLst>
          <pc:docMk/>
          <pc:sldMk cId="4228891685" sldId="628"/>
        </pc:sldMkLst>
        <pc:spChg chg="mod">
          <ac:chgData name="Roger Crawfis" userId="cae47c17a1b59b77" providerId="LiveId" clId="{A1D13F75-B2C5-44CD-9128-809F3D763E97}" dt="2020-09-03T13:20:53.902" v="14410" actId="20577"/>
          <ac:spMkLst>
            <pc:docMk/>
            <pc:sldMk cId="4228891685" sldId="628"/>
            <ac:spMk id="2" creationId="{EC624BB2-0C25-4295-B42F-ACE3C7160E92}"/>
          </ac:spMkLst>
        </pc:spChg>
        <pc:spChg chg="mod">
          <ac:chgData name="Roger Crawfis" userId="cae47c17a1b59b77" providerId="LiveId" clId="{A1D13F75-B2C5-44CD-9128-809F3D763E97}" dt="2020-09-03T13:23:54.087" v="14421" actId="20577"/>
          <ac:spMkLst>
            <pc:docMk/>
            <pc:sldMk cId="4228891685" sldId="628"/>
            <ac:spMk id="3" creationId="{5E5C7CC8-B7FD-456F-A8F2-858B9BEE5475}"/>
          </ac:spMkLst>
        </pc:spChg>
        <pc:spChg chg="del">
          <ac:chgData name="Roger Crawfis" userId="cae47c17a1b59b77" providerId="LiveId" clId="{A1D13F75-B2C5-44CD-9128-809F3D763E97}" dt="2020-09-03T13:23:50.076" v="14411"/>
          <ac:spMkLst>
            <pc:docMk/>
            <pc:sldMk cId="4228891685" sldId="628"/>
            <ac:spMk id="4" creationId="{60A08461-AF57-434B-80B9-CFB1A0334BEF}"/>
          </ac:spMkLst>
        </pc:spChg>
        <pc:spChg chg="add mod">
          <ac:chgData name="Roger Crawfis" userId="cae47c17a1b59b77" providerId="LiveId" clId="{A1D13F75-B2C5-44CD-9128-809F3D763E97}" dt="2020-09-03T13:27:25.602" v="14585" actId="404"/>
          <ac:spMkLst>
            <pc:docMk/>
            <pc:sldMk cId="4228891685" sldId="628"/>
            <ac:spMk id="6" creationId="{AD2AA897-F093-48CC-A38B-5860143DC7D0}"/>
          </ac:spMkLst>
        </pc:spChg>
        <pc:picChg chg="add mod">
          <ac:chgData name="Roger Crawfis" userId="cae47c17a1b59b77" providerId="LiveId" clId="{A1D13F75-B2C5-44CD-9128-809F3D763E97}" dt="2020-09-03T13:23:50.076" v="14411"/>
          <ac:picMkLst>
            <pc:docMk/>
            <pc:sldMk cId="4228891685" sldId="628"/>
            <ac:picMk id="19458" creationId="{A078E539-F8A8-47AE-9813-9AEF64D4DE28}"/>
          </ac:picMkLst>
        </pc:picChg>
      </pc:sldChg>
      <pc:sldChg chg="addSp delSp modSp new mod">
        <pc:chgData name="Roger Crawfis" userId="cae47c17a1b59b77" providerId="LiveId" clId="{A1D13F75-B2C5-44CD-9128-809F3D763E97}" dt="2020-09-03T13:27:34.950" v="14587" actId="1076"/>
        <pc:sldMkLst>
          <pc:docMk/>
          <pc:sldMk cId="1615525094" sldId="629"/>
        </pc:sldMkLst>
        <pc:spChg chg="mod">
          <ac:chgData name="Roger Crawfis" userId="cae47c17a1b59b77" providerId="LiveId" clId="{A1D13F75-B2C5-44CD-9128-809F3D763E97}" dt="2020-09-03T13:24:02.482" v="14436" actId="20577"/>
          <ac:spMkLst>
            <pc:docMk/>
            <pc:sldMk cId="1615525094" sldId="629"/>
            <ac:spMk id="2" creationId="{73CEFE29-331E-4715-B33C-AA64A88443AA}"/>
          </ac:spMkLst>
        </pc:spChg>
        <pc:spChg chg="del">
          <ac:chgData name="Roger Crawfis" userId="cae47c17a1b59b77" providerId="LiveId" clId="{A1D13F75-B2C5-44CD-9128-809F3D763E97}" dt="2020-09-03T13:24:19.356" v="14437"/>
          <ac:spMkLst>
            <pc:docMk/>
            <pc:sldMk cId="1615525094" sldId="629"/>
            <ac:spMk id="3" creationId="{55C756FA-05A4-45DE-841F-4B7E9EF76EC7}"/>
          </ac:spMkLst>
        </pc:spChg>
        <pc:spChg chg="mod">
          <ac:chgData name="Roger Crawfis" userId="cae47c17a1b59b77" providerId="LiveId" clId="{A1D13F75-B2C5-44CD-9128-809F3D763E97}" dt="2020-09-03T13:24:28.750" v="14452" actId="20577"/>
          <ac:spMkLst>
            <pc:docMk/>
            <pc:sldMk cId="1615525094" sldId="629"/>
            <ac:spMk id="4" creationId="{499785C0-608C-4617-A053-F65C32EB1CAB}"/>
          </ac:spMkLst>
        </pc:spChg>
        <pc:spChg chg="add mod">
          <ac:chgData name="Roger Crawfis" userId="cae47c17a1b59b77" providerId="LiveId" clId="{A1D13F75-B2C5-44CD-9128-809F3D763E97}" dt="2020-09-03T13:27:34.950" v="14587" actId="1076"/>
          <ac:spMkLst>
            <pc:docMk/>
            <pc:sldMk cId="1615525094" sldId="629"/>
            <ac:spMk id="6" creationId="{F3FD6F8E-32F5-4D4E-8B0A-8B3CB2FA0C95}"/>
          </ac:spMkLst>
        </pc:spChg>
        <pc:picChg chg="add mod">
          <ac:chgData name="Roger Crawfis" userId="cae47c17a1b59b77" providerId="LiveId" clId="{A1D13F75-B2C5-44CD-9128-809F3D763E97}" dt="2020-09-03T13:24:19.356" v="14437"/>
          <ac:picMkLst>
            <pc:docMk/>
            <pc:sldMk cId="1615525094" sldId="629"/>
            <ac:picMk id="20482" creationId="{1B604C43-7D3C-4B05-8F43-AA6E9AEA4ED7}"/>
          </ac:picMkLst>
        </pc:picChg>
      </pc:sldChg>
      <pc:sldChg chg="addSp delSp modSp new mod">
        <pc:chgData name="Roger Crawfis" userId="cae47c17a1b59b77" providerId="LiveId" clId="{A1D13F75-B2C5-44CD-9128-809F3D763E97}" dt="2020-09-03T13:27:36.514" v="14588" actId="22"/>
        <pc:sldMkLst>
          <pc:docMk/>
          <pc:sldMk cId="2626482084" sldId="630"/>
        </pc:sldMkLst>
        <pc:spChg chg="mod">
          <ac:chgData name="Roger Crawfis" userId="cae47c17a1b59b77" providerId="LiveId" clId="{A1D13F75-B2C5-44CD-9128-809F3D763E97}" dt="2020-09-03T13:24:35.750" v="14467" actId="20577"/>
          <ac:spMkLst>
            <pc:docMk/>
            <pc:sldMk cId="2626482084" sldId="630"/>
            <ac:spMk id="2" creationId="{B45390DA-B612-4AE7-99E3-14DCF37AD68B}"/>
          </ac:spMkLst>
        </pc:spChg>
        <pc:spChg chg="mod">
          <ac:chgData name="Roger Crawfis" userId="cae47c17a1b59b77" providerId="LiveId" clId="{A1D13F75-B2C5-44CD-9128-809F3D763E97}" dt="2020-09-03T13:24:55.760" v="14473" actId="20577"/>
          <ac:spMkLst>
            <pc:docMk/>
            <pc:sldMk cId="2626482084" sldId="630"/>
            <ac:spMk id="3" creationId="{965861D7-6ADE-48C4-872C-C5697AF3213C}"/>
          </ac:spMkLst>
        </pc:spChg>
        <pc:spChg chg="del">
          <ac:chgData name="Roger Crawfis" userId="cae47c17a1b59b77" providerId="LiveId" clId="{A1D13F75-B2C5-44CD-9128-809F3D763E97}" dt="2020-09-03T13:24:53.078" v="14468"/>
          <ac:spMkLst>
            <pc:docMk/>
            <pc:sldMk cId="2626482084" sldId="630"/>
            <ac:spMk id="4" creationId="{8AC73CB9-1F30-4EED-8BDB-8D99AADA2444}"/>
          </ac:spMkLst>
        </pc:spChg>
        <pc:spChg chg="add">
          <ac:chgData name="Roger Crawfis" userId="cae47c17a1b59b77" providerId="LiveId" clId="{A1D13F75-B2C5-44CD-9128-809F3D763E97}" dt="2020-09-03T13:27:36.514" v="14588" actId="22"/>
          <ac:spMkLst>
            <pc:docMk/>
            <pc:sldMk cId="2626482084" sldId="630"/>
            <ac:spMk id="6" creationId="{6DB3BCC1-E7CF-409D-86F2-40A05BE62B38}"/>
          </ac:spMkLst>
        </pc:spChg>
        <pc:picChg chg="add mod">
          <ac:chgData name="Roger Crawfis" userId="cae47c17a1b59b77" providerId="LiveId" clId="{A1D13F75-B2C5-44CD-9128-809F3D763E97}" dt="2020-09-03T13:24:53.078" v="14468"/>
          <ac:picMkLst>
            <pc:docMk/>
            <pc:sldMk cId="2626482084" sldId="630"/>
            <ac:picMk id="21506" creationId="{F81C8EB1-A994-4256-89B0-75421FDF14CC}"/>
          </ac:picMkLst>
        </pc:picChg>
      </pc:sldChg>
      <pc:sldChg chg="addSp delSp modSp new mod">
        <pc:chgData name="Roger Crawfis" userId="cae47c17a1b59b77" providerId="LiveId" clId="{A1D13F75-B2C5-44CD-9128-809F3D763E97}" dt="2020-09-03T13:27:41.098" v="14590" actId="1076"/>
        <pc:sldMkLst>
          <pc:docMk/>
          <pc:sldMk cId="3080626038" sldId="631"/>
        </pc:sldMkLst>
        <pc:spChg chg="mod">
          <ac:chgData name="Roger Crawfis" userId="cae47c17a1b59b77" providerId="LiveId" clId="{A1D13F75-B2C5-44CD-9128-809F3D763E97}" dt="2020-09-03T13:25:14.391" v="14488" actId="20577"/>
          <ac:spMkLst>
            <pc:docMk/>
            <pc:sldMk cId="3080626038" sldId="631"/>
            <ac:spMk id="2" creationId="{C37949AB-27BC-4A43-ABFB-0487C3C052D9}"/>
          </ac:spMkLst>
        </pc:spChg>
        <pc:spChg chg="del">
          <ac:chgData name="Roger Crawfis" userId="cae47c17a1b59b77" providerId="LiveId" clId="{A1D13F75-B2C5-44CD-9128-809F3D763E97}" dt="2020-09-03T13:25:16.743" v="14489"/>
          <ac:spMkLst>
            <pc:docMk/>
            <pc:sldMk cId="3080626038" sldId="631"/>
            <ac:spMk id="3" creationId="{431EE45A-0D4E-4B47-8642-0348E8E241DE}"/>
          </ac:spMkLst>
        </pc:spChg>
        <pc:spChg chg="mod">
          <ac:chgData name="Roger Crawfis" userId="cae47c17a1b59b77" providerId="LiveId" clId="{A1D13F75-B2C5-44CD-9128-809F3D763E97}" dt="2020-09-03T13:25:48.825" v="14515" actId="313"/>
          <ac:spMkLst>
            <pc:docMk/>
            <pc:sldMk cId="3080626038" sldId="631"/>
            <ac:spMk id="4" creationId="{B2350F9F-6579-4665-843E-306703D46C0D}"/>
          </ac:spMkLst>
        </pc:spChg>
        <pc:spChg chg="add mod">
          <ac:chgData name="Roger Crawfis" userId="cae47c17a1b59b77" providerId="LiveId" clId="{A1D13F75-B2C5-44CD-9128-809F3D763E97}" dt="2020-09-03T13:27:41.098" v="14590" actId="1076"/>
          <ac:spMkLst>
            <pc:docMk/>
            <pc:sldMk cId="3080626038" sldId="631"/>
            <ac:spMk id="6" creationId="{7DEBABBB-7303-41B8-8401-FC4423053BB7}"/>
          </ac:spMkLst>
        </pc:spChg>
        <pc:picChg chg="add mod">
          <ac:chgData name="Roger Crawfis" userId="cae47c17a1b59b77" providerId="LiveId" clId="{A1D13F75-B2C5-44CD-9128-809F3D763E97}" dt="2020-09-03T13:25:16.743" v="14489"/>
          <ac:picMkLst>
            <pc:docMk/>
            <pc:sldMk cId="3080626038" sldId="631"/>
            <ac:picMk id="22530" creationId="{B4473FED-9338-4369-A4EC-B7002CF715DE}"/>
          </ac:picMkLst>
        </pc:picChg>
      </pc:sldChg>
      <pc:sldChg chg="addSp delSp modSp new mod">
        <pc:chgData name="Roger Crawfis" userId="cae47c17a1b59b77" providerId="LiveId" clId="{A1D13F75-B2C5-44CD-9128-809F3D763E97}" dt="2020-09-03T13:27:45.356" v="14592" actId="1076"/>
        <pc:sldMkLst>
          <pc:docMk/>
          <pc:sldMk cId="955010796" sldId="632"/>
        </pc:sldMkLst>
        <pc:spChg chg="mod">
          <ac:chgData name="Roger Crawfis" userId="cae47c17a1b59b77" providerId="LiveId" clId="{A1D13F75-B2C5-44CD-9128-809F3D763E97}" dt="2020-09-03T13:25:54.277" v="14530" actId="20577"/>
          <ac:spMkLst>
            <pc:docMk/>
            <pc:sldMk cId="955010796" sldId="632"/>
            <ac:spMk id="2" creationId="{305D84AE-BDB7-4FEE-9B4C-80340EA78333}"/>
          </ac:spMkLst>
        </pc:spChg>
        <pc:spChg chg="mod">
          <ac:chgData name="Roger Crawfis" userId="cae47c17a1b59b77" providerId="LiveId" clId="{A1D13F75-B2C5-44CD-9128-809F3D763E97}" dt="2020-09-03T13:26:18.670" v="14556" actId="20577"/>
          <ac:spMkLst>
            <pc:docMk/>
            <pc:sldMk cId="955010796" sldId="632"/>
            <ac:spMk id="3" creationId="{F7768146-A72A-40EC-9CAE-A1FBF457D755}"/>
          </ac:spMkLst>
        </pc:spChg>
        <pc:spChg chg="del">
          <ac:chgData name="Roger Crawfis" userId="cae47c17a1b59b77" providerId="LiveId" clId="{A1D13F75-B2C5-44CD-9128-809F3D763E97}" dt="2020-09-03T13:26:00.069" v="14538"/>
          <ac:spMkLst>
            <pc:docMk/>
            <pc:sldMk cId="955010796" sldId="632"/>
            <ac:spMk id="4" creationId="{30C2F74A-BC3E-496A-A4B2-44C74F8B10B5}"/>
          </ac:spMkLst>
        </pc:spChg>
        <pc:spChg chg="add mod">
          <ac:chgData name="Roger Crawfis" userId="cae47c17a1b59b77" providerId="LiveId" clId="{A1D13F75-B2C5-44CD-9128-809F3D763E97}" dt="2020-09-03T13:27:45.356" v="14592" actId="1076"/>
          <ac:spMkLst>
            <pc:docMk/>
            <pc:sldMk cId="955010796" sldId="632"/>
            <ac:spMk id="6" creationId="{8A2BF910-B2D2-4E39-BB4F-AA9E51360BEE}"/>
          </ac:spMkLst>
        </pc:spChg>
        <pc:picChg chg="add mod">
          <ac:chgData name="Roger Crawfis" userId="cae47c17a1b59b77" providerId="LiveId" clId="{A1D13F75-B2C5-44CD-9128-809F3D763E97}" dt="2020-09-03T13:26:00.069" v="14538"/>
          <ac:picMkLst>
            <pc:docMk/>
            <pc:sldMk cId="955010796" sldId="632"/>
            <ac:picMk id="23554" creationId="{4DE10393-7911-4A10-AB91-9F665D63C852}"/>
          </ac:picMkLst>
        </pc:picChg>
      </pc:sldChg>
      <pc:sldChg chg="addSp delSp modSp new mod">
        <pc:chgData name="Roger Crawfis" userId="cae47c17a1b59b77" providerId="LiveId" clId="{A1D13F75-B2C5-44CD-9128-809F3D763E97}" dt="2020-09-03T13:27:49.858" v="14594" actId="1076"/>
        <pc:sldMkLst>
          <pc:docMk/>
          <pc:sldMk cId="3056126363" sldId="633"/>
        </pc:sldMkLst>
        <pc:spChg chg="mod">
          <ac:chgData name="Roger Crawfis" userId="cae47c17a1b59b77" providerId="LiveId" clId="{A1D13F75-B2C5-44CD-9128-809F3D763E97}" dt="2020-09-03T13:26:39.077" v="14571" actId="20577"/>
          <ac:spMkLst>
            <pc:docMk/>
            <pc:sldMk cId="3056126363" sldId="633"/>
            <ac:spMk id="2" creationId="{33973031-2C6F-405A-B448-3F9A1B27D580}"/>
          </ac:spMkLst>
        </pc:spChg>
        <pc:spChg chg="del">
          <ac:chgData name="Roger Crawfis" userId="cae47c17a1b59b77" providerId="LiveId" clId="{A1D13F75-B2C5-44CD-9128-809F3D763E97}" dt="2020-09-03T13:26:41.408" v="14572"/>
          <ac:spMkLst>
            <pc:docMk/>
            <pc:sldMk cId="3056126363" sldId="633"/>
            <ac:spMk id="3" creationId="{CF21BE87-2D3C-47E8-9751-B2D3AD5BE6BB}"/>
          </ac:spMkLst>
        </pc:spChg>
        <pc:spChg chg="mod">
          <ac:chgData name="Roger Crawfis" userId="cae47c17a1b59b77" providerId="LiveId" clId="{A1D13F75-B2C5-44CD-9128-809F3D763E97}" dt="2020-09-03T13:27:01.374" v="14581" actId="20577"/>
          <ac:spMkLst>
            <pc:docMk/>
            <pc:sldMk cId="3056126363" sldId="633"/>
            <ac:spMk id="4" creationId="{7FBF5578-DB23-47B5-9BB7-53CE6419FD41}"/>
          </ac:spMkLst>
        </pc:spChg>
        <pc:spChg chg="add mod">
          <ac:chgData name="Roger Crawfis" userId="cae47c17a1b59b77" providerId="LiveId" clId="{A1D13F75-B2C5-44CD-9128-809F3D763E97}" dt="2020-09-03T13:27:49.858" v="14594" actId="1076"/>
          <ac:spMkLst>
            <pc:docMk/>
            <pc:sldMk cId="3056126363" sldId="633"/>
            <ac:spMk id="6" creationId="{DE277537-33B5-4889-BCED-289C14B2A5BD}"/>
          </ac:spMkLst>
        </pc:spChg>
        <pc:picChg chg="add mod">
          <ac:chgData name="Roger Crawfis" userId="cae47c17a1b59b77" providerId="LiveId" clId="{A1D13F75-B2C5-44CD-9128-809F3D763E97}" dt="2020-09-03T13:26:41.408" v="14572"/>
          <ac:picMkLst>
            <pc:docMk/>
            <pc:sldMk cId="3056126363" sldId="633"/>
            <ac:picMk id="24578" creationId="{A0E70F8C-786F-44A4-95A5-F70EB0FF847B}"/>
          </ac:picMkLst>
        </pc:picChg>
      </pc:sldChg>
      <pc:sldChg chg="addSp modSp new mod modAnim">
        <pc:chgData name="Roger Crawfis" userId="cae47c17a1b59b77" providerId="LiveId" clId="{A1D13F75-B2C5-44CD-9128-809F3D763E97}" dt="2020-09-03T14:07:58.135" v="14857" actId="1076"/>
        <pc:sldMkLst>
          <pc:docMk/>
          <pc:sldMk cId="2799408977" sldId="634"/>
        </pc:sldMkLst>
        <pc:spChg chg="mod">
          <ac:chgData name="Roger Crawfis" userId="cae47c17a1b59b77" providerId="LiveId" clId="{A1D13F75-B2C5-44CD-9128-809F3D763E97}" dt="2020-09-03T14:03:11.070" v="14851" actId="20577"/>
          <ac:spMkLst>
            <pc:docMk/>
            <pc:sldMk cId="2799408977" sldId="634"/>
            <ac:spMk id="2" creationId="{A7F66C66-3CA5-47E2-BC87-78C9AFBB4B66}"/>
          </ac:spMkLst>
        </pc:spChg>
        <pc:spChg chg="mod">
          <ac:chgData name="Roger Crawfis" userId="cae47c17a1b59b77" providerId="LiveId" clId="{A1D13F75-B2C5-44CD-9128-809F3D763E97}" dt="2020-09-03T14:07:41.270" v="14852"/>
          <ac:spMkLst>
            <pc:docMk/>
            <pc:sldMk cId="2799408977" sldId="634"/>
            <ac:spMk id="3" creationId="{AB0B8A38-6091-49CC-94B7-9677DC40ADB8}"/>
          </ac:spMkLst>
        </pc:spChg>
        <pc:spChg chg="add mod">
          <ac:chgData name="Roger Crawfis" userId="cae47c17a1b59b77" providerId="LiveId" clId="{A1D13F75-B2C5-44CD-9128-809F3D763E97}" dt="2020-09-03T14:07:58.135" v="14857" actId="1076"/>
          <ac:spMkLst>
            <pc:docMk/>
            <pc:sldMk cId="2799408977" sldId="634"/>
            <ac:spMk id="5" creationId="{31654AA2-9004-4FD8-ACD5-1B17FA8591F1}"/>
          </ac:spMkLst>
        </pc:spChg>
        <pc:picChg chg="add mod">
          <ac:chgData name="Roger Crawfis" userId="cae47c17a1b59b77" providerId="LiveId" clId="{A1D13F75-B2C5-44CD-9128-809F3D763E97}" dt="2020-09-03T14:07:52.791" v="14856" actId="1076"/>
          <ac:picMkLst>
            <pc:docMk/>
            <pc:sldMk cId="2799408977" sldId="634"/>
            <ac:picMk id="2050" creationId="{FA7BB9EB-8CE2-4C46-8CBF-537F4E9833F3}"/>
          </ac:picMkLst>
        </pc:picChg>
        <pc:picChg chg="add mod">
          <ac:chgData name="Roger Crawfis" userId="cae47c17a1b59b77" providerId="LiveId" clId="{A1D13F75-B2C5-44CD-9128-809F3D763E97}" dt="2020-09-03T14:07:52.791" v="14856" actId="1076"/>
          <ac:picMkLst>
            <pc:docMk/>
            <pc:sldMk cId="2799408977" sldId="634"/>
            <ac:picMk id="2052" creationId="{1C6B8820-3B3B-4F96-A298-F8FCA28A6154}"/>
          </ac:picMkLst>
        </pc:picChg>
      </pc:sldChg>
      <pc:sldChg chg="addSp modSp new mod modAnim">
        <pc:chgData name="Roger Crawfis" userId="cae47c17a1b59b77" providerId="LiveId" clId="{A1D13F75-B2C5-44CD-9128-809F3D763E97}" dt="2020-09-03T14:29:12.144" v="15505" actId="1076"/>
        <pc:sldMkLst>
          <pc:docMk/>
          <pc:sldMk cId="1223098305" sldId="635"/>
        </pc:sldMkLst>
        <pc:spChg chg="mod">
          <ac:chgData name="Roger Crawfis" userId="cae47c17a1b59b77" providerId="LiveId" clId="{A1D13F75-B2C5-44CD-9128-809F3D763E97}" dt="2020-09-03T14:09:04.318" v="14868" actId="20577"/>
          <ac:spMkLst>
            <pc:docMk/>
            <pc:sldMk cId="1223098305" sldId="635"/>
            <ac:spMk id="2" creationId="{56604A4C-9A3E-43D0-8435-CFD801679588}"/>
          </ac:spMkLst>
        </pc:spChg>
        <pc:spChg chg="mod">
          <ac:chgData name="Roger Crawfis" userId="cae47c17a1b59b77" providerId="LiveId" clId="{A1D13F75-B2C5-44CD-9128-809F3D763E97}" dt="2020-09-03T14:10:54.768" v="14961" actId="20577"/>
          <ac:spMkLst>
            <pc:docMk/>
            <pc:sldMk cId="1223098305" sldId="635"/>
            <ac:spMk id="3" creationId="{067FDF33-5EE8-46D4-ACB8-A6739AF48F2C}"/>
          </ac:spMkLst>
        </pc:spChg>
        <pc:spChg chg="add mod">
          <ac:chgData name="Roger Crawfis" userId="cae47c17a1b59b77" providerId="LiveId" clId="{A1D13F75-B2C5-44CD-9128-809F3D763E97}" dt="2020-09-03T14:29:12.144" v="15505" actId="1076"/>
          <ac:spMkLst>
            <pc:docMk/>
            <pc:sldMk cId="1223098305" sldId="635"/>
            <ac:spMk id="10" creationId="{C7FAC8D8-6C48-4B98-AF34-44543F3D9149}"/>
          </ac:spMkLst>
        </pc:spChg>
        <pc:picChg chg="add mod modCrop">
          <ac:chgData name="Roger Crawfis" userId="cae47c17a1b59b77" providerId="LiveId" clId="{A1D13F75-B2C5-44CD-9128-809F3D763E97}" dt="2020-09-03T14:14:45.673" v="14967" actId="1076"/>
          <ac:picMkLst>
            <pc:docMk/>
            <pc:sldMk cId="1223098305" sldId="635"/>
            <ac:picMk id="6" creationId="{A3EE7BC2-F1BD-476E-BA74-E81C400637DE}"/>
          </ac:picMkLst>
        </pc:picChg>
        <pc:picChg chg="add mod">
          <ac:chgData name="Roger Crawfis" userId="cae47c17a1b59b77" providerId="LiveId" clId="{A1D13F75-B2C5-44CD-9128-809F3D763E97}" dt="2020-09-03T14:09:34.261" v="14932" actId="1076"/>
          <ac:picMkLst>
            <pc:docMk/>
            <pc:sldMk cId="1223098305" sldId="635"/>
            <ac:picMk id="3074" creationId="{747A8077-50EA-4CEC-9C07-437062C86F19}"/>
          </ac:picMkLst>
        </pc:picChg>
        <pc:picChg chg="add mod">
          <ac:chgData name="Roger Crawfis" userId="cae47c17a1b59b77" providerId="LiveId" clId="{A1D13F75-B2C5-44CD-9128-809F3D763E97}" dt="2020-09-03T14:09:44.969" v="14934" actId="1076"/>
          <ac:picMkLst>
            <pc:docMk/>
            <pc:sldMk cId="1223098305" sldId="635"/>
            <ac:picMk id="3076" creationId="{E680277E-9A6F-41E6-9F84-B3B5ECBA7E3E}"/>
          </ac:picMkLst>
        </pc:picChg>
      </pc:sldChg>
      <pc:sldChg chg="addSp modSp new mod modAnim">
        <pc:chgData name="Roger Crawfis" userId="cae47c17a1b59b77" providerId="LiveId" clId="{A1D13F75-B2C5-44CD-9128-809F3D763E97}" dt="2020-09-03T14:29:17.446" v="15507" actId="1076"/>
        <pc:sldMkLst>
          <pc:docMk/>
          <pc:sldMk cId="3329987585" sldId="636"/>
        </pc:sldMkLst>
        <pc:spChg chg="mod">
          <ac:chgData name="Roger Crawfis" userId="cae47c17a1b59b77" providerId="LiveId" clId="{A1D13F75-B2C5-44CD-9128-809F3D763E97}" dt="2020-09-03T14:16:22.849" v="14980" actId="20577"/>
          <ac:spMkLst>
            <pc:docMk/>
            <pc:sldMk cId="3329987585" sldId="636"/>
            <ac:spMk id="2" creationId="{132EC82E-1448-43FC-A5C0-F9BBF7AE9873}"/>
          </ac:spMkLst>
        </pc:spChg>
        <pc:spChg chg="mod">
          <ac:chgData name="Roger Crawfis" userId="cae47c17a1b59b77" providerId="LiveId" clId="{A1D13F75-B2C5-44CD-9128-809F3D763E97}" dt="2020-09-03T14:16:56.664" v="15100" actId="20577"/>
          <ac:spMkLst>
            <pc:docMk/>
            <pc:sldMk cId="3329987585" sldId="636"/>
            <ac:spMk id="3" creationId="{ED2AAD98-FD54-4770-A791-E55CCF6D03B1}"/>
          </ac:spMkLst>
        </pc:spChg>
        <pc:spChg chg="add mod">
          <ac:chgData name="Roger Crawfis" userId="cae47c17a1b59b77" providerId="LiveId" clId="{A1D13F75-B2C5-44CD-9128-809F3D763E97}" dt="2020-09-03T14:29:17.446" v="15507" actId="1076"/>
          <ac:spMkLst>
            <pc:docMk/>
            <pc:sldMk cId="3329987585" sldId="636"/>
            <ac:spMk id="8" creationId="{ABE154AA-498B-486C-BC86-7AEC5D82B460}"/>
          </ac:spMkLst>
        </pc:spChg>
        <pc:picChg chg="add mod">
          <ac:chgData name="Roger Crawfis" userId="cae47c17a1b59b77" providerId="LiveId" clId="{A1D13F75-B2C5-44CD-9128-809F3D763E97}" dt="2020-09-03T14:17:04.267" v="15102" actId="1076"/>
          <ac:picMkLst>
            <pc:docMk/>
            <pc:sldMk cId="3329987585" sldId="636"/>
            <ac:picMk id="4098" creationId="{F2C07790-DAC7-402F-876A-E0F21302C00C}"/>
          </ac:picMkLst>
        </pc:picChg>
        <pc:picChg chg="add mod">
          <ac:chgData name="Roger Crawfis" userId="cae47c17a1b59b77" providerId="LiveId" clId="{A1D13F75-B2C5-44CD-9128-809F3D763E97}" dt="2020-09-03T14:17:14.750" v="15104" actId="1076"/>
          <ac:picMkLst>
            <pc:docMk/>
            <pc:sldMk cId="3329987585" sldId="636"/>
            <ac:picMk id="4100" creationId="{F4513D18-CE1C-461B-BD90-AD98E143BEB5}"/>
          </ac:picMkLst>
        </pc:picChg>
      </pc:sldChg>
      <pc:sldChg chg="addSp delSp modSp new mod modClrScheme modAnim chgLayout">
        <pc:chgData name="Roger Crawfis" userId="cae47c17a1b59b77" providerId="LiveId" clId="{A1D13F75-B2C5-44CD-9128-809F3D763E97}" dt="2020-09-03T14:28:57.839" v="15503" actId="1076"/>
        <pc:sldMkLst>
          <pc:docMk/>
          <pc:sldMk cId="1876205018" sldId="637"/>
        </pc:sldMkLst>
        <pc:spChg chg="mod ord">
          <ac:chgData name="Roger Crawfis" userId="cae47c17a1b59b77" providerId="LiveId" clId="{A1D13F75-B2C5-44CD-9128-809F3D763E97}" dt="2020-09-03T14:18:24.264" v="15120" actId="700"/>
          <ac:spMkLst>
            <pc:docMk/>
            <pc:sldMk cId="1876205018" sldId="637"/>
            <ac:spMk id="2" creationId="{EDFB2F22-4404-4D7C-AD37-D4E49A017B31}"/>
          </ac:spMkLst>
        </pc:spChg>
        <pc:spChg chg="del mod ord">
          <ac:chgData name="Roger Crawfis" userId="cae47c17a1b59b77" providerId="LiveId" clId="{A1D13F75-B2C5-44CD-9128-809F3D763E97}" dt="2020-09-03T14:18:24.264" v="15120" actId="700"/>
          <ac:spMkLst>
            <pc:docMk/>
            <pc:sldMk cId="1876205018" sldId="637"/>
            <ac:spMk id="3" creationId="{013891A8-B98F-4DDD-B7C6-AA9FA3C7B344}"/>
          </ac:spMkLst>
        </pc:spChg>
        <pc:spChg chg="del">
          <ac:chgData name="Roger Crawfis" userId="cae47c17a1b59b77" providerId="LiveId" clId="{A1D13F75-B2C5-44CD-9128-809F3D763E97}" dt="2020-09-03T14:18:24.264" v="15120" actId="700"/>
          <ac:spMkLst>
            <pc:docMk/>
            <pc:sldMk cId="1876205018" sldId="637"/>
            <ac:spMk id="4" creationId="{871FF88B-5EA7-404E-B28A-CAC1EE414CC1}"/>
          </ac:spMkLst>
        </pc:spChg>
        <pc:spChg chg="mod ord">
          <ac:chgData name="Roger Crawfis" userId="cae47c17a1b59b77" providerId="LiveId" clId="{A1D13F75-B2C5-44CD-9128-809F3D763E97}" dt="2020-09-03T14:18:24.264" v="15120" actId="700"/>
          <ac:spMkLst>
            <pc:docMk/>
            <pc:sldMk cId="1876205018" sldId="637"/>
            <ac:spMk id="5" creationId="{69CE5808-4E25-4EF5-919F-8F6DA7146A82}"/>
          </ac:spMkLst>
        </pc:spChg>
        <pc:spChg chg="add mod ord">
          <ac:chgData name="Roger Crawfis" userId="cae47c17a1b59b77" providerId="LiveId" clId="{A1D13F75-B2C5-44CD-9128-809F3D763E97}" dt="2020-09-03T14:18:54.342" v="15238" actId="20577"/>
          <ac:spMkLst>
            <pc:docMk/>
            <pc:sldMk cId="1876205018" sldId="637"/>
            <ac:spMk id="6" creationId="{03CA7837-2798-4416-A10B-4D0344E10F37}"/>
          </ac:spMkLst>
        </pc:spChg>
        <pc:spChg chg="add mod">
          <ac:chgData name="Roger Crawfis" userId="cae47c17a1b59b77" providerId="LiveId" clId="{A1D13F75-B2C5-44CD-9128-809F3D763E97}" dt="2020-09-03T14:28:57.839" v="15503" actId="1076"/>
          <ac:spMkLst>
            <pc:docMk/>
            <pc:sldMk cId="1876205018" sldId="637"/>
            <ac:spMk id="10" creationId="{89AE5805-E339-40B0-A9CD-98900C16E550}"/>
          </ac:spMkLst>
        </pc:spChg>
        <pc:picChg chg="add mod">
          <ac:chgData name="Roger Crawfis" userId="cae47c17a1b59b77" providerId="LiveId" clId="{A1D13F75-B2C5-44CD-9128-809F3D763E97}" dt="2020-09-03T14:19:00.962" v="15240" actId="1076"/>
          <ac:picMkLst>
            <pc:docMk/>
            <pc:sldMk cId="1876205018" sldId="637"/>
            <ac:picMk id="5122" creationId="{5CC5DAD5-6464-4EF5-A207-39B291607FF7}"/>
          </ac:picMkLst>
        </pc:picChg>
        <pc:picChg chg="add mod">
          <ac:chgData name="Roger Crawfis" userId="cae47c17a1b59b77" providerId="LiveId" clId="{A1D13F75-B2C5-44CD-9128-809F3D763E97}" dt="2020-09-03T14:19:09.798" v="15242" actId="1076"/>
          <ac:picMkLst>
            <pc:docMk/>
            <pc:sldMk cId="1876205018" sldId="637"/>
            <ac:picMk id="5124" creationId="{8F840B17-1F5F-4DA5-BF1E-AD2EAE081CFB}"/>
          </ac:picMkLst>
        </pc:picChg>
      </pc:sldChg>
      <pc:sldChg chg="addSp modSp new mod modClrScheme modAnim chgLayout">
        <pc:chgData name="Roger Crawfis" userId="cae47c17a1b59b77" providerId="LiveId" clId="{A1D13F75-B2C5-44CD-9128-809F3D763E97}" dt="2020-09-03T14:29:29.534" v="15511" actId="1076"/>
        <pc:sldMkLst>
          <pc:docMk/>
          <pc:sldMk cId="1641695482" sldId="638"/>
        </pc:sldMkLst>
        <pc:spChg chg="mod">
          <ac:chgData name="Roger Crawfis" userId="cae47c17a1b59b77" providerId="LiveId" clId="{A1D13F75-B2C5-44CD-9128-809F3D763E97}" dt="2020-09-03T14:22:17.813" v="15325" actId="26606"/>
          <ac:spMkLst>
            <pc:docMk/>
            <pc:sldMk cId="1641695482" sldId="638"/>
            <ac:spMk id="2" creationId="{62A87CF6-896E-4126-B7C4-E2316E913E36}"/>
          </ac:spMkLst>
        </pc:spChg>
        <pc:spChg chg="mod">
          <ac:chgData name="Roger Crawfis" userId="cae47c17a1b59b77" providerId="LiveId" clId="{A1D13F75-B2C5-44CD-9128-809F3D763E97}" dt="2020-09-03T14:22:44.062" v="15386" actId="21"/>
          <ac:spMkLst>
            <pc:docMk/>
            <pc:sldMk cId="1641695482" sldId="638"/>
            <ac:spMk id="3" creationId="{91C0CC83-088E-469B-B1DA-A7243E9EF3E4}"/>
          </ac:spMkLst>
        </pc:spChg>
        <pc:spChg chg="mod">
          <ac:chgData name="Roger Crawfis" userId="cae47c17a1b59b77" providerId="LiveId" clId="{A1D13F75-B2C5-44CD-9128-809F3D763E97}" dt="2020-09-03T14:22:17.813" v="15325" actId="26606"/>
          <ac:spMkLst>
            <pc:docMk/>
            <pc:sldMk cId="1641695482" sldId="638"/>
            <ac:spMk id="4" creationId="{CA99B4E8-9F89-48BB-A26E-8FD02EE16B0F}"/>
          </ac:spMkLst>
        </pc:spChg>
        <pc:spChg chg="add mod">
          <ac:chgData name="Roger Crawfis" userId="cae47c17a1b59b77" providerId="LiveId" clId="{A1D13F75-B2C5-44CD-9128-809F3D763E97}" dt="2020-09-03T14:29:29.534" v="15511" actId="1076"/>
          <ac:spMkLst>
            <pc:docMk/>
            <pc:sldMk cId="1641695482" sldId="638"/>
            <ac:spMk id="10" creationId="{015C0C99-9208-4429-8AE3-2F8DA4921B63}"/>
          </ac:spMkLst>
        </pc:spChg>
        <pc:picChg chg="add mod ord modCrop">
          <ac:chgData name="Roger Crawfis" userId="cae47c17a1b59b77" providerId="LiveId" clId="{A1D13F75-B2C5-44CD-9128-809F3D763E97}" dt="2020-09-03T14:22:17.813" v="15325" actId="26606"/>
          <ac:picMkLst>
            <pc:docMk/>
            <pc:sldMk cId="1641695482" sldId="638"/>
            <ac:picMk id="6" creationId="{3B0A28D8-D57A-4131-A7AF-44A26815262F}"/>
          </ac:picMkLst>
        </pc:picChg>
        <pc:picChg chg="add mod modCrop">
          <ac:chgData name="Roger Crawfis" userId="cae47c17a1b59b77" providerId="LiveId" clId="{A1D13F75-B2C5-44CD-9128-809F3D763E97}" dt="2020-09-03T14:23:48.583" v="15396" actId="14100"/>
          <ac:picMkLst>
            <pc:docMk/>
            <pc:sldMk cId="1641695482" sldId="638"/>
            <ac:picMk id="8" creationId="{D6B3FD86-49E8-4231-80D7-6A312115709F}"/>
          </ac:picMkLst>
        </pc:picChg>
      </pc:sldChg>
      <pc:sldChg chg="addSp delSp modSp new mod">
        <pc:chgData name="Roger Crawfis" userId="cae47c17a1b59b77" providerId="LiveId" clId="{A1D13F75-B2C5-44CD-9128-809F3D763E97}" dt="2020-09-03T14:29:34.171" v="15513" actId="1076"/>
        <pc:sldMkLst>
          <pc:docMk/>
          <pc:sldMk cId="3918121020" sldId="639"/>
        </pc:sldMkLst>
        <pc:spChg chg="mod">
          <ac:chgData name="Roger Crawfis" userId="cae47c17a1b59b77" providerId="LiveId" clId="{A1D13F75-B2C5-44CD-9128-809F3D763E97}" dt="2020-09-03T14:26:14.820" v="15496" actId="20577"/>
          <ac:spMkLst>
            <pc:docMk/>
            <pc:sldMk cId="3918121020" sldId="639"/>
            <ac:spMk id="2" creationId="{4E68D549-E159-4905-8D27-0B40ACC5E661}"/>
          </ac:spMkLst>
        </pc:spChg>
        <pc:spChg chg="mod">
          <ac:chgData name="Roger Crawfis" userId="cae47c17a1b59b77" providerId="LiveId" clId="{A1D13F75-B2C5-44CD-9128-809F3D763E97}" dt="2020-09-03T14:26:02.514" v="15485" actId="20577"/>
          <ac:spMkLst>
            <pc:docMk/>
            <pc:sldMk cId="3918121020" sldId="639"/>
            <ac:spMk id="3" creationId="{6DC3B2CC-C658-45C2-B95A-EF1D2B45F9C4}"/>
          </ac:spMkLst>
        </pc:spChg>
        <pc:spChg chg="del">
          <ac:chgData name="Roger Crawfis" userId="cae47c17a1b59b77" providerId="LiveId" clId="{A1D13F75-B2C5-44CD-9128-809F3D763E97}" dt="2020-09-03T14:25:17.354" v="15408" actId="22"/>
          <ac:spMkLst>
            <pc:docMk/>
            <pc:sldMk cId="3918121020" sldId="639"/>
            <ac:spMk id="4" creationId="{81F928D3-78FE-4F3D-8B81-03167EFA4E2F}"/>
          </ac:spMkLst>
        </pc:spChg>
        <pc:spChg chg="add del mod">
          <ac:chgData name="Roger Crawfis" userId="cae47c17a1b59b77" providerId="LiveId" clId="{A1D13F75-B2C5-44CD-9128-809F3D763E97}" dt="2020-09-03T14:25:31.922" v="15412"/>
          <ac:spMkLst>
            <pc:docMk/>
            <pc:sldMk cId="3918121020" sldId="639"/>
            <ac:spMk id="9" creationId="{CEB61596-E17A-4BE5-A0FF-BBB990E008CA}"/>
          </ac:spMkLst>
        </pc:spChg>
        <pc:spChg chg="add mod">
          <ac:chgData name="Roger Crawfis" userId="cae47c17a1b59b77" providerId="LiveId" clId="{A1D13F75-B2C5-44CD-9128-809F3D763E97}" dt="2020-09-03T14:29:34.171" v="15513" actId="1076"/>
          <ac:spMkLst>
            <pc:docMk/>
            <pc:sldMk cId="3918121020" sldId="639"/>
            <ac:spMk id="12" creationId="{023382C1-8252-4D4B-A70C-6DA8AE33A7AA}"/>
          </ac:spMkLst>
        </pc:spChg>
        <pc:picChg chg="add del mod ord modCrop">
          <ac:chgData name="Roger Crawfis" userId="cae47c17a1b59b77" providerId="LiveId" clId="{A1D13F75-B2C5-44CD-9128-809F3D763E97}" dt="2020-09-03T14:25:30.211" v="15411" actId="21"/>
          <ac:picMkLst>
            <pc:docMk/>
            <pc:sldMk cId="3918121020" sldId="639"/>
            <ac:picMk id="7" creationId="{8C07A4F7-2C37-49D9-A906-AE36F7179351}"/>
          </ac:picMkLst>
        </pc:picChg>
        <pc:picChg chg="add mod">
          <ac:chgData name="Roger Crawfis" userId="cae47c17a1b59b77" providerId="LiveId" clId="{A1D13F75-B2C5-44CD-9128-809F3D763E97}" dt="2020-09-03T14:25:31.922" v="15412"/>
          <ac:picMkLst>
            <pc:docMk/>
            <pc:sldMk cId="3918121020" sldId="639"/>
            <ac:picMk id="10" creationId="{5D17785F-7655-454E-AFCA-992A4AEEE732}"/>
          </ac:picMkLst>
        </pc:picChg>
      </pc:sldChg>
      <pc:sldChg chg="addSp modSp new mod">
        <pc:chgData name="Roger Crawfis" userId="cae47c17a1b59b77" providerId="LiveId" clId="{A1D13F75-B2C5-44CD-9128-809F3D763E97}" dt="2020-09-03T14:37:18.574" v="15648" actId="20577"/>
        <pc:sldMkLst>
          <pc:docMk/>
          <pc:sldMk cId="140451083" sldId="640"/>
        </pc:sldMkLst>
        <pc:spChg chg="mod">
          <ac:chgData name="Roger Crawfis" userId="cae47c17a1b59b77" providerId="LiveId" clId="{A1D13F75-B2C5-44CD-9128-809F3D763E97}" dt="2020-09-03T14:30:54.962" v="15533" actId="20577"/>
          <ac:spMkLst>
            <pc:docMk/>
            <pc:sldMk cId="140451083" sldId="640"/>
            <ac:spMk id="2" creationId="{F7197D5A-379F-410B-B218-66D9C81ECB42}"/>
          </ac:spMkLst>
        </pc:spChg>
        <pc:spChg chg="mod">
          <ac:chgData name="Roger Crawfis" userId="cae47c17a1b59b77" providerId="LiveId" clId="{A1D13F75-B2C5-44CD-9128-809F3D763E97}" dt="2020-09-03T14:37:18.574" v="15648" actId="20577"/>
          <ac:spMkLst>
            <pc:docMk/>
            <pc:sldMk cId="140451083" sldId="640"/>
            <ac:spMk id="3" creationId="{B9D31846-786B-43FF-9469-0F4532DC66E1}"/>
          </ac:spMkLst>
        </pc:spChg>
        <pc:picChg chg="add mod">
          <ac:chgData name="Roger Crawfis" userId="cae47c17a1b59b77" providerId="LiveId" clId="{A1D13F75-B2C5-44CD-9128-809F3D763E97}" dt="2020-09-03T14:37:01.524" v="15622" actId="1076"/>
          <ac:picMkLst>
            <pc:docMk/>
            <pc:sldMk cId="140451083" sldId="640"/>
            <ac:picMk id="7170" creationId="{7E2425E9-32A7-4CBC-80A7-86E69985C963}"/>
          </ac:picMkLst>
        </pc:picChg>
      </pc:sldChg>
      <pc:sldChg chg="delSp modSp new mod modClrScheme chgLayout">
        <pc:chgData name="Roger Crawfis" userId="cae47c17a1b59b77" providerId="LiveId" clId="{A1D13F75-B2C5-44CD-9128-809F3D763E97}" dt="2020-09-08T10:22:45.695" v="16120" actId="313"/>
        <pc:sldMkLst>
          <pc:docMk/>
          <pc:sldMk cId="158600267" sldId="641"/>
        </pc:sldMkLst>
        <pc:spChg chg="mod ord">
          <ac:chgData name="Roger Crawfis" userId="cae47c17a1b59b77" providerId="LiveId" clId="{A1D13F75-B2C5-44CD-9128-809F3D763E97}" dt="2020-09-08T10:22:45.695" v="16120" actId="313"/>
          <ac:spMkLst>
            <pc:docMk/>
            <pc:sldMk cId="158600267" sldId="641"/>
            <ac:spMk id="2" creationId="{0288349D-3522-453F-AF0B-0D4D462EE8B6}"/>
          </ac:spMkLst>
        </pc:spChg>
        <pc:spChg chg="mod ord">
          <ac:chgData name="Roger Crawfis" userId="cae47c17a1b59b77" providerId="LiveId" clId="{A1D13F75-B2C5-44CD-9128-809F3D763E97}" dt="2020-09-08T10:22:36.501" v="16119" actId="20577"/>
          <ac:spMkLst>
            <pc:docMk/>
            <pc:sldMk cId="158600267" sldId="641"/>
            <ac:spMk id="3" creationId="{FC471FF8-A691-4573-9C46-359E0EA24605}"/>
          </ac:spMkLst>
        </pc:spChg>
        <pc:spChg chg="del">
          <ac:chgData name="Roger Crawfis" userId="cae47c17a1b59b77" providerId="LiveId" clId="{A1D13F75-B2C5-44CD-9128-809F3D763E97}" dt="2020-09-08T10:20:32.499" v="15810" actId="700"/>
          <ac:spMkLst>
            <pc:docMk/>
            <pc:sldMk cId="158600267" sldId="641"/>
            <ac:spMk id="4" creationId="{D2A435CF-F92F-41D8-911A-3240DD0559B6}"/>
          </ac:spMkLst>
        </pc:spChg>
        <pc:spChg chg="mod ord">
          <ac:chgData name="Roger Crawfis" userId="cae47c17a1b59b77" providerId="LiveId" clId="{A1D13F75-B2C5-44CD-9128-809F3D763E97}" dt="2020-09-08T10:20:32.499" v="15810" actId="700"/>
          <ac:spMkLst>
            <pc:docMk/>
            <pc:sldMk cId="158600267" sldId="641"/>
            <ac:spMk id="5" creationId="{73FCE9DB-47CF-4613-9320-A4EAD601DBEF}"/>
          </ac:spMkLst>
        </pc:spChg>
      </pc:sldChg>
      <pc:sldChg chg="addSp delSp modSp new mod">
        <pc:chgData name="Roger Crawfis" userId="cae47c17a1b59b77" providerId="LiveId" clId="{A1D13F75-B2C5-44CD-9128-809F3D763E97}" dt="2020-09-08T10:28:47.128" v="16260" actId="1076"/>
        <pc:sldMkLst>
          <pc:docMk/>
          <pc:sldMk cId="2920030492" sldId="642"/>
        </pc:sldMkLst>
        <pc:spChg chg="mod">
          <ac:chgData name="Roger Crawfis" userId="cae47c17a1b59b77" providerId="LiveId" clId="{A1D13F75-B2C5-44CD-9128-809F3D763E97}" dt="2020-09-08T10:23:18.065" v="16146" actId="20577"/>
          <ac:spMkLst>
            <pc:docMk/>
            <pc:sldMk cId="2920030492" sldId="642"/>
            <ac:spMk id="2" creationId="{5C6E0CC8-78FA-4233-B638-426D81FF663D}"/>
          </ac:spMkLst>
        </pc:spChg>
        <pc:spChg chg="mod">
          <ac:chgData name="Roger Crawfis" userId="cae47c17a1b59b77" providerId="LiveId" clId="{A1D13F75-B2C5-44CD-9128-809F3D763E97}" dt="2020-09-08T10:28:09.653" v="16249" actId="20577"/>
          <ac:spMkLst>
            <pc:docMk/>
            <pc:sldMk cId="2920030492" sldId="642"/>
            <ac:spMk id="3" creationId="{07C4DE26-8F68-4C21-B466-9DBB02E7D272}"/>
          </ac:spMkLst>
        </pc:spChg>
        <pc:spChg chg="add mod">
          <ac:chgData name="Roger Crawfis" userId="cae47c17a1b59b77" providerId="LiveId" clId="{A1D13F75-B2C5-44CD-9128-809F3D763E97}" dt="2020-09-08T10:23:44.514" v="16157" actId="13822"/>
          <ac:spMkLst>
            <pc:docMk/>
            <pc:sldMk cId="2920030492" sldId="642"/>
            <ac:spMk id="5" creationId="{330ED0D7-A06C-42EF-A376-0758FB9532B6}"/>
          </ac:spMkLst>
        </pc:spChg>
        <pc:spChg chg="add mod">
          <ac:chgData name="Roger Crawfis" userId="cae47c17a1b59b77" providerId="LiveId" clId="{A1D13F75-B2C5-44CD-9128-809F3D763E97}" dt="2020-09-08T10:24:01.630" v="16160" actId="1076"/>
          <ac:spMkLst>
            <pc:docMk/>
            <pc:sldMk cId="2920030492" sldId="642"/>
            <ac:spMk id="7" creationId="{C244EC7A-35E9-4BCA-AB60-9CD626F1070A}"/>
          </ac:spMkLst>
        </pc:spChg>
        <pc:spChg chg="add mod">
          <ac:chgData name="Roger Crawfis" userId="cae47c17a1b59b77" providerId="LiveId" clId="{A1D13F75-B2C5-44CD-9128-809F3D763E97}" dt="2020-09-08T10:24:40.594" v="16180" actId="20577"/>
          <ac:spMkLst>
            <pc:docMk/>
            <pc:sldMk cId="2920030492" sldId="642"/>
            <ac:spMk id="8" creationId="{4879D58A-5564-46EC-BB29-B410CD76F88C}"/>
          </ac:spMkLst>
        </pc:spChg>
        <pc:spChg chg="add mod">
          <ac:chgData name="Roger Crawfis" userId="cae47c17a1b59b77" providerId="LiveId" clId="{A1D13F75-B2C5-44CD-9128-809F3D763E97}" dt="2020-09-08T10:26:22.516" v="16187" actId="1076"/>
          <ac:spMkLst>
            <pc:docMk/>
            <pc:sldMk cId="2920030492" sldId="642"/>
            <ac:spMk id="9" creationId="{EA2C0D18-D2E7-41D8-9F38-9ADB04B4C62F}"/>
          </ac:spMkLst>
        </pc:spChg>
        <pc:spChg chg="add mod">
          <ac:chgData name="Roger Crawfis" userId="cae47c17a1b59b77" providerId="LiveId" clId="{A1D13F75-B2C5-44CD-9128-809F3D763E97}" dt="2020-09-08T10:26:29.016" v="16189" actId="1076"/>
          <ac:spMkLst>
            <pc:docMk/>
            <pc:sldMk cId="2920030492" sldId="642"/>
            <ac:spMk id="11" creationId="{DC114C67-4436-4A65-9FCB-1F62C3941C08}"/>
          </ac:spMkLst>
        </pc:spChg>
        <pc:spChg chg="add mod">
          <ac:chgData name="Roger Crawfis" userId="cae47c17a1b59b77" providerId="LiveId" clId="{A1D13F75-B2C5-44CD-9128-809F3D763E97}" dt="2020-09-08T10:26:34.310" v="16191" actId="1076"/>
          <ac:spMkLst>
            <pc:docMk/>
            <pc:sldMk cId="2920030492" sldId="642"/>
            <ac:spMk id="13" creationId="{D2FAA05D-10A3-49D6-9E78-CEB31BCB750C}"/>
          </ac:spMkLst>
        </pc:spChg>
        <pc:spChg chg="add mod">
          <ac:chgData name="Roger Crawfis" userId="cae47c17a1b59b77" providerId="LiveId" clId="{A1D13F75-B2C5-44CD-9128-809F3D763E97}" dt="2020-09-08T10:26:39.360" v="16193" actId="1076"/>
          <ac:spMkLst>
            <pc:docMk/>
            <pc:sldMk cId="2920030492" sldId="642"/>
            <ac:spMk id="15" creationId="{1DE5FDDD-9899-45CA-B7F7-FBEA2F909FC0}"/>
          </ac:spMkLst>
        </pc:spChg>
        <pc:spChg chg="add mod">
          <ac:chgData name="Roger Crawfis" userId="cae47c17a1b59b77" providerId="LiveId" clId="{A1D13F75-B2C5-44CD-9128-809F3D763E97}" dt="2020-09-08T10:26:45.163" v="16195" actId="1076"/>
          <ac:spMkLst>
            <pc:docMk/>
            <pc:sldMk cId="2920030492" sldId="642"/>
            <ac:spMk id="17" creationId="{FCF97344-B9AC-4B1B-9B66-510FD58AC6E4}"/>
          </ac:spMkLst>
        </pc:spChg>
        <pc:spChg chg="add mod">
          <ac:chgData name="Roger Crawfis" userId="cae47c17a1b59b77" providerId="LiveId" clId="{A1D13F75-B2C5-44CD-9128-809F3D763E97}" dt="2020-09-08T10:26:50.814" v="16197" actId="1076"/>
          <ac:spMkLst>
            <pc:docMk/>
            <pc:sldMk cId="2920030492" sldId="642"/>
            <ac:spMk id="19" creationId="{D91B9CD9-9AF6-4690-90EC-889AA3460BE0}"/>
          </ac:spMkLst>
        </pc:spChg>
        <pc:spChg chg="add mod">
          <ac:chgData name="Roger Crawfis" userId="cae47c17a1b59b77" providerId="LiveId" clId="{A1D13F75-B2C5-44CD-9128-809F3D763E97}" dt="2020-09-08T10:26:56.984" v="16199" actId="1076"/>
          <ac:spMkLst>
            <pc:docMk/>
            <pc:sldMk cId="2920030492" sldId="642"/>
            <ac:spMk id="21" creationId="{9FC4D166-48F8-43E2-B1BF-60077D318955}"/>
          </ac:spMkLst>
        </pc:spChg>
        <pc:spChg chg="add mod">
          <ac:chgData name="Roger Crawfis" userId="cae47c17a1b59b77" providerId="LiveId" clId="{A1D13F75-B2C5-44CD-9128-809F3D763E97}" dt="2020-09-08T10:27:05.510" v="16202" actId="20577"/>
          <ac:spMkLst>
            <pc:docMk/>
            <pc:sldMk cId="2920030492" sldId="642"/>
            <ac:spMk id="23" creationId="{83524FF8-3B7A-46DA-B292-78138B912B15}"/>
          </ac:spMkLst>
        </pc:spChg>
        <pc:spChg chg="add del">
          <ac:chgData name="Roger Crawfis" userId="cae47c17a1b59b77" providerId="LiveId" clId="{A1D13F75-B2C5-44CD-9128-809F3D763E97}" dt="2020-09-08T10:27:10.016" v="16204" actId="22"/>
          <ac:spMkLst>
            <pc:docMk/>
            <pc:sldMk cId="2920030492" sldId="642"/>
            <ac:spMk id="25" creationId="{6F8E1A61-B652-454F-B4D9-5E50E7076C8D}"/>
          </ac:spMkLst>
        </pc:spChg>
        <pc:spChg chg="add mod">
          <ac:chgData name="Roger Crawfis" userId="cae47c17a1b59b77" providerId="LiveId" clId="{A1D13F75-B2C5-44CD-9128-809F3D763E97}" dt="2020-09-08T10:27:21.430" v="16206" actId="1076"/>
          <ac:spMkLst>
            <pc:docMk/>
            <pc:sldMk cId="2920030492" sldId="642"/>
            <ac:spMk id="27" creationId="{9BE03140-29B0-4ADA-8AFA-88A9282D10AE}"/>
          </ac:spMkLst>
        </pc:spChg>
        <pc:spChg chg="add mod">
          <ac:chgData name="Roger Crawfis" userId="cae47c17a1b59b77" providerId="LiveId" clId="{A1D13F75-B2C5-44CD-9128-809F3D763E97}" dt="2020-09-08T10:27:26.985" v="16208" actId="1076"/>
          <ac:spMkLst>
            <pc:docMk/>
            <pc:sldMk cId="2920030492" sldId="642"/>
            <ac:spMk id="29" creationId="{55FD0E53-6A99-4B80-97E4-EE5FC5386DE3}"/>
          </ac:spMkLst>
        </pc:spChg>
        <pc:spChg chg="add mod">
          <ac:chgData name="Roger Crawfis" userId="cae47c17a1b59b77" providerId="LiveId" clId="{A1D13F75-B2C5-44CD-9128-809F3D763E97}" dt="2020-09-08T10:27:31.132" v="16210" actId="1076"/>
          <ac:spMkLst>
            <pc:docMk/>
            <pc:sldMk cId="2920030492" sldId="642"/>
            <ac:spMk id="31" creationId="{2C710595-7949-489F-8935-102CC4CD90B8}"/>
          </ac:spMkLst>
        </pc:spChg>
        <pc:spChg chg="add mod">
          <ac:chgData name="Roger Crawfis" userId="cae47c17a1b59b77" providerId="LiveId" clId="{A1D13F75-B2C5-44CD-9128-809F3D763E97}" dt="2020-09-08T10:28:17.769" v="16252" actId="1076"/>
          <ac:spMkLst>
            <pc:docMk/>
            <pc:sldMk cId="2920030492" sldId="642"/>
            <ac:spMk id="33" creationId="{512DEF31-404E-4D77-99D6-889AEF2655A6}"/>
          </ac:spMkLst>
        </pc:spChg>
        <pc:spChg chg="add mod">
          <ac:chgData name="Roger Crawfis" userId="cae47c17a1b59b77" providerId="LiveId" clId="{A1D13F75-B2C5-44CD-9128-809F3D763E97}" dt="2020-09-08T10:28:30.691" v="16256" actId="1076"/>
          <ac:spMkLst>
            <pc:docMk/>
            <pc:sldMk cId="2920030492" sldId="642"/>
            <ac:spMk id="35" creationId="{3C8580A6-703F-4B1A-B801-B6DDF05F58D3}"/>
          </ac:spMkLst>
        </pc:spChg>
        <pc:spChg chg="add mod">
          <ac:chgData name="Roger Crawfis" userId="cae47c17a1b59b77" providerId="LiveId" clId="{A1D13F75-B2C5-44CD-9128-809F3D763E97}" dt="2020-09-08T10:28:42.848" v="16258" actId="1076"/>
          <ac:spMkLst>
            <pc:docMk/>
            <pc:sldMk cId="2920030492" sldId="642"/>
            <ac:spMk id="37" creationId="{BE751B5F-E8A4-4707-9C7F-C2471AFC0EF7}"/>
          </ac:spMkLst>
        </pc:spChg>
        <pc:spChg chg="add mod">
          <ac:chgData name="Roger Crawfis" userId="cae47c17a1b59b77" providerId="LiveId" clId="{A1D13F75-B2C5-44CD-9128-809F3D763E97}" dt="2020-09-08T10:28:47.128" v="16260" actId="1076"/>
          <ac:spMkLst>
            <pc:docMk/>
            <pc:sldMk cId="2920030492" sldId="642"/>
            <ac:spMk id="39" creationId="{1C25FA50-E2D6-4B4C-AA9C-785615867210}"/>
          </ac:spMkLst>
        </pc:spChg>
      </pc:sldChg>
      <pc:sldChg chg="modSp new mod">
        <pc:chgData name="Roger Crawfis" userId="cae47c17a1b59b77" providerId="LiveId" clId="{A1D13F75-B2C5-44CD-9128-809F3D763E97}" dt="2020-09-08T11:05:14.153" v="16621" actId="27636"/>
        <pc:sldMkLst>
          <pc:docMk/>
          <pc:sldMk cId="2513490222" sldId="643"/>
        </pc:sldMkLst>
        <pc:spChg chg="mod">
          <ac:chgData name="Roger Crawfis" userId="cae47c17a1b59b77" providerId="LiveId" clId="{A1D13F75-B2C5-44CD-9128-809F3D763E97}" dt="2020-09-08T10:52:04.549" v="16274" actId="20577"/>
          <ac:spMkLst>
            <pc:docMk/>
            <pc:sldMk cId="2513490222" sldId="643"/>
            <ac:spMk id="2" creationId="{0BD23EE3-0317-49EF-9B6C-002445ABB22A}"/>
          </ac:spMkLst>
        </pc:spChg>
        <pc:spChg chg="mod">
          <ac:chgData name="Roger Crawfis" userId="cae47c17a1b59b77" providerId="LiveId" clId="{A1D13F75-B2C5-44CD-9128-809F3D763E97}" dt="2020-09-08T11:05:14.153" v="16621" actId="27636"/>
          <ac:spMkLst>
            <pc:docMk/>
            <pc:sldMk cId="2513490222" sldId="643"/>
            <ac:spMk id="3" creationId="{258095EF-9E97-4FF7-B886-45DA36FFEDA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551" y="0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5325"/>
            <a:ext cx="4641850" cy="3481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09758"/>
            <a:ext cx="5588000" cy="417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28170F3-AA36-4B1B-8FEE-526D6D64C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49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8170F3-AA36-4B1B-8FEE-526D6D64CF9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28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8170F3-AA36-4B1B-8FEE-526D6D64CF9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26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8170F3-AA36-4B1B-8FEE-526D6D64CF9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70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8170F3-AA36-4B1B-8FEE-526D6D64CF9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70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8170F3-AA36-4B1B-8FEE-526D6D64CF9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76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8170F3-AA36-4B1B-8FEE-526D6D64CF94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18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8170F3-AA36-4B1B-8FEE-526D6D64CF94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98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8170F3-AA36-4B1B-8FEE-526D6D64CF94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6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8170F3-AA36-4B1B-8FEE-526D6D64CF9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87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8170F3-AA36-4B1B-8FEE-526D6D64CF9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41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8170F3-AA36-4B1B-8FEE-526D6D64CF9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33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the perfect maze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8170F3-AA36-4B1B-8FEE-526D6D64CF9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35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8170F3-AA36-4B1B-8FEE-526D6D64CF9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80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8170F3-AA36-4B1B-8FEE-526D6D64CF9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23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8170F3-AA36-4B1B-8FEE-526D6D64CF9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14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8170F3-AA36-4B1B-8FEE-526D6D64CF9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AEAEA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808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pic>
        <p:nvPicPr>
          <p:cNvPr id="9" name="Picture 12" descr="brutus w_typ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858000" y="1524000"/>
            <a:ext cx="21336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F0967D-37C4-4C31-92F0-B6755DFAB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5DB4E-9ADC-40FB-B05F-15DCFD62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18094-0350-400A-B16E-03287A157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94DFB-D5A3-4D90-A69E-E1609B562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5FD08-C512-4AE2-96D1-B4C6704CA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1DD40-55A3-45BF-8B80-33B3902B9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24427-5AE0-44E7-A370-FAC78F955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10B-EAC1-4E01-9B56-32863A2F8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EFAF-49D4-4227-BE16-158378E7E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EFB70-8254-4060-9370-57E33D617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60DD5-CB3D-4645-B9AB-C8B736A88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4099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rgbClr val="AEAEA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100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101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71199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itchFamily="34" charset="0"/>
              </a:defRPr>
            </a:lvl1pPr>
          </a:lstStyle>
          <a:p>
            <a:pPr>
              <a:defRPr/>
            </a:pPr>
            <a:fld id="{367898CF-4241-424D-B22C-001CC68EC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11" descr="brutus w_type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7010400" y="152400"/>
            <a:ext cx="1524000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hyperlink" Target="https://www.astrolog.org/labyrnth.htm" TargetMode="Externa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zelog.com/" TargetMode="Externa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traplayers.blogspot.com/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log.org/labyrnth/algrithm.htm" TargetMode="External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log.org/labyrnth/algrithm.htm" TargetMode="External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log.org/labyrnth/algrithm.htm" TargetMode="External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log.org/labyrnth/algrithm.htm" TargetMode="External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log.org/labyrnth/algrithm.htm" TargetMode="External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log.org/labyrnth/algrithm.htm" TargetMode="External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Mazes-Programmers-Twisty-Little-Passages/dp/1680500554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strolog.org/labyrnth/algrithm.htm" TargetMode="External"/><Relationship Id="rId5" Type="http://schemas.openxmlformats.org/officeDocument/2006/relationships/hyperlink" Target="http://www.mazelog.com/" TargetMode="External"/><Relationship Id="rId4" Type="http://schemas.openxmlformats.org/officeDocument/2006/relationships/hyperlink" Target="http://weblog.jamisbuck.org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review.stackexchange.com/questions/227660/maze-generator-animator-in-python" TargetMode="Externa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review.stackexchange.com/questions/227660/maze-generator-animator-in-pytho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jpsierens.me/maze-generation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kidscancode.org/blog/2018/09/godot3_procgen2/" TargetMode="Externa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nylira.com/maze-generation-in-unreal-engine-4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Maze_generation_algorithm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amazeaday.blogspot.com/2009_03_01_archive.html" TargetMode="External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yqZDYcpCGAI?feature=oembed" TargetMode="External"/><Relationship Id="rId4" Type="http://schemas.openxmlformats.org/officeDocument/2006/relationships/image" Target="../media/image4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s://elfnor.com/blender-2d-maze-generator.html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log.jamisbuck.org/2011/3/4/maze-generation-weave-mazes.html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gif"/><Relationship Id="rId7" Type="http://schemas.openxmlformats.org/officeDocument/2006/relationships/hyperlink" Target="http://www.mazelog.com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zelog.com/" TargetMode="External"/><Relationship Id="rId4" Type="http://schemas.openxmlformats.org/officeDocument/2006/relationships/image" Target="../media/image5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zelog.com/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zelog.com/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zelog.com/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mazelog.com/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elog.com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mazelog.com/" TargetMode="Externa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Maze Generation Algorithms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sz="2400" dirty="0"/>
              <a:t>The Ohio State University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400" dirty="0"/>
              <a:t>Roger Crawfis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D0EE22-F605-4B5D-91B1-48263F80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0967D-37C4-4C31-92F0-B6755DFAB3D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0"/>
    </mc:Choice>
    <mc:Fallback xmlns="">
      <p:transition spd="slow" advTm="45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F8B2C8-234E-4B63-9D33-6962FF5AB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419600"/>
          </a:xfrm>
        </p:spPr>
        <p:txBody>
          <a:bodyPr/>
          <a:lstStyle/>
          <a:p>
            <a:r>
              <a:rPr lang="en-US" sz="2800" dirty="0"/>
              <a:t>Maze Cell of Perfect Maze</a:t>
            </a:r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 Maze Definition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2949552-89C6-4CE2-B2A0-39BB95DDF18A}"/>
              </a:ext>
            </a:extLst>
          </p:cNvPr>
          <p:cNvSpPr txBox="1"/>
          <p:nvPr/>
        </p:nvSpPr>
        <p:spPr>
          <a:xfrm>
            <a:off x="5058319" y="2160657"/>
            <a:ext cx="30748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Turn</a:t>
            </a:r>
          </a:p>
          <a:p>
            <a:pPr marL="457200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Straight</a:t>
            </a:r>
          </a:p>
          <a:p>
            <a:pPr marL="914400" lvl="1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Horizontal (1010)</a:t>
            </a:r>
          </a:p>
          <a:p>
            <a:pPr marL="914400" lvl="1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Vertical (0101)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9F772-A2B9-43B3-AB4C-4E1C9D8FB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29" y="2514600"/>
            <a:ext cx="3048000" cy="1441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8B03F2-0D6B-4CE1-93ED-1EA3E6494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29" y="4452914"/>
            <a:ext cx="2100071" cy="13208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9D67EB-FC6E-470F-8E73-050168F4D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332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3FF5E-680C-4570-906E-71867A884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dirty="0"/>
              <a:t>Number Mazes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244E82A5-D54D-42C0-B199-0882009B97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928443" y="2419156"/>
            <a:ext cx="5287113" cy="27816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9C6FD-FF8A-47CF-91D5-DAA3CD91E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7051DD40-55A3-45BF-8B80-33B3902B9AA3}" type="slidenum">
              <a:rPr lang="en-US" smtClean="0"/>
              <a:pPr>
                <a:spcAft>
                  <a:spcPts val="600"/>
                </a:spcAft>
                <a:defRPr/>
              </a:pPr>
              <a:t>100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E097C31-CE38-46FA-8C37-F5282ABA0A31}"/>
              </a:ext>
            </a:extLst>
          </p:cNvPr>
          <p:cNvSpPr txBox="1">
            <a:spLocks/>
          </p:cNvSpPr>
          <p:nvPr/>
        </p:nvSpPr>
        <p:spPr>
          <a:xfrm>
            <a:off x="646568" y="5200844"/>
            <a:ext cx="8077200" cy="8048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A0808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A0808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A0808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A0808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A0808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A0808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A0808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A0808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A0808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kern="0" dirty="0"/>
              <a:t>Rules: Move one step at a time using this pattern.</a:t>
            </a:r>
          </a:p>
          <a:p>
            <a:pPr marL="0" indent="0">
              <a:buNone/>
            </a:pPr>
            <a:r>
              <a:rPr lang="en-US" sz="2800" kern="0" dirty="0"/>
              <a:t>	a &lt; b &lt; c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9E65CA79-1110-4405-819A-966BC99F97AC}"/>
              </a:ext>
            </a:extLst>
          </p:cNvPr>
          <p:cNvSpPr/>
          <p:nvPr/>
        </p:nvSpPr>
        <p:spPr bwMode="auto">
          <a:xfrm>
            <a:off x="3505200" y="1657156"/>
            <a:ext cx="5029200" cy="2019688"/>
          </a:xfrm>
          <a:prstGeom prst="cloudCallout">
            <a:avLst>
              <a:gd name="adj1" fmla="val -33434"/>
              <a:gd name="adj2" fmla="val 5891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We could also alternate the solution between two colors say black and white</a:t>
            </a:r>
          </a:p>
        </p:txBody>
      </p:sp>
      <p:pic>
        <p:nvPicPr>
          <p:cNvPr id="15364" name="Picture 4" descr="Number Maze: Connect Numbers 1 Through 50">
            <a:extLst>
              <a:ext uri="{FF2B5EF4-FFF2-40B4-BE49-F238E27FC236}">
                <a16:creationId xmlns:a16="http://schemas.microsoft.com/office/drawing/2014/main" id="{DCA02BF2-8EC7-4737-B005-3EA53B242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5105400" cy="661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26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8F2C8-B203-4E97-B3CB-FD172495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Portal Mazes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2F83E-B9F2-4B68-835C-13B1881B42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Door 1 leads to ?</a:t>
            </a:r>
          </a:p>
          <a:p>
            <a:r>
              <a:rPr lang="en-US" dirty="0"/>
              <a:t>Door 5 leads to ?</a:t>
            </a:r>
          </a:p>
          <a:p>
            <a:r>
              <a:rPr lang="en-US" dirty="0"/>
              <a:t>Blue Portal 1 leads to 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9D1E0-20DF-4907-8CDD-D23048572F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Need an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DD333-DD70-4DCB-B554-C282E64C1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7503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134E2-B4FA-4348-8EA3-C1646AC77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1072A-1A62-4387-8C1B-7465373484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Fractal Maze from </a:t>
            </a:r>
            <a:r>
              <a:rPr lang="en-US" sz="1600" dirty="0">
                <a:hlinkClick r:id="rId2"/>
              </a:rPr>
              <a:t>https://www.astrolog.org/labyrnth.htm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CAD72-DD91-4B5C-9092-4DEFBA18E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pic>
        <p:nvPicPr>
          <p:cNvPr id="16386" name="Picture 2" descr="Daedalus recursive fractal Maze">
            <a:extLst>
              <a:ext uri="{FF2B5EF4-FFF2-40B4-BE49-F238E27FC236}">
                <a16:creationId xmlns:a16="http://schemas.microsoft.com/office/drawing/2014/main" id="{EE42164C-6BB9-4411-9102-7A9CC77D98C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40731"/>
            <a:ext cx="2776537" cy="277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4124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61F33-6D5B-4937-862F-0D6C47AE1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228600"/>
            <a:ext cx="7119937" cy="9144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Chromatic Mazes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C9C66A0-EC34-427C-A55E-D0077ECD53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2495169"/>
            <a:ext cx="3886200" cy="262966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CD97F-FD9E-4451-B97B-51307C9BB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Solution path has valid colors that appear next to each other on the color wheel. All other off paths are an invalid color.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2E23A-D454-41A1-BEB0-9F683387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7051DD40-55A3-45BF-8B80-33B3902B9AA3}" type="slidenum">
              <a:rPr lang="en-US" smtClean="0"/>
              <a:pPr>
                <a:spcAft>
                  <a:spcPts val="600"/>
                </a:spcAft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22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B2F22-4404-4D7C-AD37-D4E49A017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Maze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CA7837-2798-4416-A10B-4D0344E10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may be similar to Chromatic maze</a:t>
            </a:r>
          </a:p>
          <a:p>
            <a:r>
              <a:rPr lang="en-US" dirty="0"/>
              <a:t>Given a pattern, you have to follow the pattern to reach the end (</a:t>
            </a:r>
            <a:r>
              <a:rPr lang="en-US" dirty="0" err="1"/>
              <a:t>Boogle</a:t>
            </a:r>
            <a:r>
              <a:rPr lang="en-US" dirty="0"/>
              <a:t>?)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E5808-4E25-4EF5-919F-8F6DA7146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pic>
        <p:nvPicPr>
          <p:cNvPr id="5122" name="Picture 2" descr="Sequence">
            <a:extLst>
              <a:ext uri="{FF2B5EF4-FFF2-40B4-BE49-F238E27FC236}">
                <a16:creationId xmlns:a16="http://schemas.microsoft.com/office/drawing/2014/main" id="{5CC5DAD5-6464-4EF5-A207-39B291607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56" y="3429000"/>
            <a:ext cx="231457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quence">
            <a:extLst>
              <a:ext uri="{FF2B5EF4-FFF2-40B4-BE49-F238E27FC236}">
                <a16:creationId xmlns:a16="http://schemas.microsoft.com/office/drawing/2014/main" id="{8F840B17-1F5F-4DA5-BF1E-AD2EAE081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29000"/>
            <a:ext cx="231457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AE5805-E339-40B0-A9CD-98900C16E550}"/>
              </a:ext>
            </a:extLst>
          </p:cNvPr>
          <p:cNvSpPr txBox="1"/>
          <p:nvPr/>
        </p:nvSpPr>
        <p:spPr>
          <a:xfrm>
            <a:off x="1676400" y="5650468"/>
            <a:ext cx="4590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http://www.mazelog.com/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20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97D5A-379F-410B-B218-66D9C81EC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Calculation Mazes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31846-786B-43FF-9469-0F4532DC6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i="1" dirty="0"/>
              <a:t>jump</a:t>
            </a:r>
            <a:r>
              <a:rPr lang="en-US" dirty="0"/>
              <a:t> step in this one must make the </a:t>
            </a:r>
            <a:r>
              <a:rPr lang="en-US" b="1" dirty="0"/>
              <a:t>sum</a:t>
            </a:r>
            <a:r>
              <a:rPr lang="en-US" dirty="0"/>
              <a:t> of the total path a perfect square.</a:t>
            </a:r>
          </a:p>
          <a:p>
            <a:r>
              <a:rPr lang="en-US" dirty="0"/>
              <a:t>Could remove </a:t>
            </a:r>
            <a:br>
              <a:rPr lang="en-US" dirty="0"/>
            </a:br>
            <a:r>
              <a:rPr lang="en-US" dirty="0"/>
              <a:t>jumps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959F3-B116-470B-AF26-E378607B6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pic>
        <p:nvPicPr>
          <p:cNvPr id="7170" name="Picture 2" descr="Square Square">
            <a:extLst>
              <a:ext uri="{FF2B5EF4-FFF2-40B4-BE49-F238E27FC236}">
                <a16:creationId xmlns:a16="http://schemas.microsoft.com/office/drawing/2014/main" id="{7E2425E9-32A7-4CBC-80A7-86E69985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70" y="27432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510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34BB-B858-4363-A492-4B78F6723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Varying Mazes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8917D-2F00-451B-8AB6-EEB5DC11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pic>
        <p:nvPicPr>
          <p:cNvPr id="18434" name="Picture 2" descr="See the source image">
            <a:extLst>
              <a:ext uri="{FF2B5EF4-FFF2-40B4-BE49-F238E27FC236}">
                <a16:creationId xmlns:a16="http://schemas.microsoft.com/office/drawing/2014/main" id="{576C3806-DBB4-4E14-8D70-88F53D3D2C3D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857500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3DFB0-E6A4-42A0-8EEE-C2CFAB9F3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" y="1890712"/>
            <a:ext cx="6629400" cy="37290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FB1884-D421-407A-9152-3BFAAED6B9D1}"/>
              </a:ext>
            </a:extLst>
          </p:cNvPr>
          <p:cNvSpPr txBox="1"/>
          <p:nvPr/>
        </p:nvSpPr>
        <p:spPr>
          <a:xfrm>
            <a:off x="3048000" y="5729288"/>
            <a:ext cx="2919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https://metraplayers.blogspot.com/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603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6ECD2-DA51-42B1-9321-37FAF2751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7CE33-993E-469F-AFD4-5D407885C1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Pacman like</a:t>
            </a:r>
          </a:p>
          <a:p>
            <a:r>
              <a:rPr lang="en-US" dirty="0"/>
              <a:t>Gravity based</a:t>
            </a:r>
          </a:p>
          <a:p>
            <a:pPr lvl="1"/>
            <a:r>
              <a:rPr lang="en-US" dirty="0"/>
              <a:t>Aka Roll a Ball</a:t>
            </a:r>
          </a:p>
          <a:p>
            <a:r>
              <a:rPr lang="en-US" dirty="0" err="1"/>
              <a:t>Minesweep</a:t>
            </a:r>
            <a:r>
              <a:rPr lang="en-US" dirty="0"/>
              <a:t> paths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54555-664B-4381-990E-76F7C3DC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pic>
        <p:nvPicPr>
          <p:cNvPr id="17410" name="Picture 2" descr="Pixdaus, God Gave Us Pics!)">
            <a:extLst>
              <a:ext uri="{FF2B5EF4-FFF2-40B4-BE49-F238E27FC236}">
                <a16:creationId xmlns:a16="http://schemas.microsoft.com/office/drawing/2014/main" id="{5643C7CF-6FF1-40BD-AD30-E90A0E67F0F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84" y="1600200"/>
            <a:ext cx="3175031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Pac-Man Atari 8-bit Game over">
            <a:extLst>
              <a:ext uri="{FF2B5EF4-FFF2-40B4-BE49-F238E27FC236}">
                <a16:creationId xmlns:a16="http://schemas.microsoft.com/office/drawing/2014/main" id="{34E5E3E8-DDF9-402C-B938-232B7160A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338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9695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24BB2-0C25-4295-B42F-ACE3C7160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C7CC8-B7FD-456F-A8F2-858B9BEE54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Triangular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B6A17-A31B-4DC5-861D-0CEE68817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A078E539-F8A8-47AE-9813-9AEF64D4DE2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28471"/>
            <a:ext cx="3886200" cy="356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AA897-F093-48CC-A38B-5860143DC7D0}"/>
              </a:ext>
            </a:extLst>
          </p:cNvPr>
          <p:cNvSpPr txBox="1"/>
          <p:nvPr/>
        </p:nvSpPr>
        <p:spPr>
          <a:xfrm>
            <a:off x="990600" y="4419600"/>
            <a:ext cx="3815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https://www.astrolog.org/labyrnth/algrithm.htm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2889168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EFE29-331E-4715-B33C-AA64A8844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Layout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785C0-608C-4617-A053-F65C32EB1C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Hexagonal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46527-510F-4A69-92BC-E3D31DC6E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1B604C43-7D3C-4B05-8F43-AA6E9AEA4ED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34"/>
            <a:ext cx="3886200" cy="392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FD6F8E-32F5-4D4E-8B0A-8B3CB2FA0C95}"/>
              </a:ext>
            </a:extLst>
          </p:cNvPr>
          <p:cNvSpPr txBox="1"/>
          <p:nvPr/>
        </p:nvSpPr>
        <p:spPr>
          <a:xfrm>
            <a:off x="4343400" y="5029200"/>
            <a:ext cx="3815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https://www.astrolog.org/labyrnth/algrithm.htm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15525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8DB283-413E-41DE-8370-4E865E22A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419600"/>
          </a:xfrm>
        </p:spPr>
        <p:txBody>
          <a:bodyPr/>
          <a:lstStyle/>
          <a:p>
            <a:r>
              <a:rPr lang="en-US" sz="2800" dirty="0"/>
              <a:t>Maze Cell of Perfect Maze</a:t>
            </a:r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 Maze Definition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2949552-89C6-4CE2-B2A0-39BB95DDF18A}"/>
              </a:ext>
            </a:extLst>
          </p:cNvPr>
          <p:cNvSpPr txBox="1"/>
          <p:nvPr/>
        </p:nvSpPr>
        <p:spPr>
          <a:xfrm>
            <a:off x="5029200" y="2114044"/>
            <a:ext cx="24933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Turn</a:t>
            </a:r>
          </a:p>
          <a:p>
            <a:pPr marL="457200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Straight</a:t>
            </a:r>
          </a:p>
          <a:p>
            <a:pPr marL="457200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T-Junction</a:t>
            </a:r>
          </a:p>
          <a:p>
            <a:pPr marL="914400" lvl="1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1110    0111</a:t>
            </a:r>
          </a:p>
          <a:p>
            <a:pPr marL="914400" lvl="1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1101    1011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00105C-1C0E-4590-874E-9E8A86542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1" y="2133600"/>
            <a:ext cx="3048000" cy="2978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823BE6-F0B9-440F-B4C9-CF5EA6545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29" y="5219630"/>
            <a:ext cx="881015" cy="55410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438FD-9CD9-41CA-A884-FC0102D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648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90DA-B612-4AE7-99E3-14DCF37AD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861D7-6ADE-48C4-872C-C5697AF321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Polar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BA5FD-6847-4846-9183-2089423E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F81C8EB1-A994-4256-89B0-75421FDF14C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669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B3BCC1-E7CF-409D-86F2-40A05BE62B38}"/>
              </a:ext>
            </a:extLst>
          </p:cNvPr>
          <p:cNvSpPr txBox="1"/>
          <p:nvPr/>
        </p:nvSpPr>
        <p:spPr>
          <a:xfrm>
            <a:off x="990600" y="4419600"/>
            <a:ext cx="3815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https://www.astrolog.org/labyrnth/algrithm.htm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264820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949AB-27BC-4A43-ABFB-0487C3C05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Layout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50F9F-6579-4665-843E-306703D46C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Octagon and Square tiling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CA2C5-2735-4900-924B-582B9E303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B4473FED-9338-4369-A4EC-B7002CF715D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47854"/>
            <a:ext cx="3886200" cy="352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EBABBB-7303-41B8-8401-FC4423053BB7}"/>
              </a:ext>
            </a:extLst>
          </p:cNvPr>
          <p:cNvSpPr txBox="1"/>
          <p:nvPr/>
        </p:nvSpPr>
        <p:spPr>
          <a:xfrm>
            <a:off x="4343400" y="5103911"/>
            <a:ext cx="3815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https://www.astrolog.org/labyrnth/algrithm.htm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8062603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D84AE-BDB7-4FEE-9B4C-80340EA78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68146-A72A-40EC-9CAE-A1FBF457D7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Allowing Diagonals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F2954-B257-4BF9-907E-8F2DB855B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4DE10393-7911-4A10-AB91-9F665D63C85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54580"/>
            <a:ext cx="3886200" cy="291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2BF910-B2D2-4E39-BB4F-AA9E51360BEE}"/>
              </a:ext>
            </a:extLst>
          </p:cNvPr>
          <p:cNvSpPr txBox="1"/>
          <p:nvPr/>
        </p:nvSpPr>
        <p:spPr>
          <a:xfrm>
            <a:off x="703976" y="4495800"/>
            <a:ext cx="3815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https://www.astrolog.org/labyrnth/algrithm.htm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501079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73031-2C6F-405A-B448-3F9A1B27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Layout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BF5578-DB23-47B5-9BB7-53CE6419FD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Amorphous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6BA65-2F7F-440E-AD24-727D73BA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A0E70F8C-786F-44A4-95A5-F70EB0FF84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52675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277537-33B5-4889-BCED-289C14B2A5BD}"/>
              </a:ext>
            </a:extLst>
          </p:cNvPr>
          <p:cNvSpPr txBox="1"/>
          <p:nvPr/>
        </p:nvSpPr>
        <p:spPr>
          <a:xfrm>
            <a:off x="4645594" y="4572000"/>
            <a:ext cx="3815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https://www.astrolog.org/labyrnth/algrithm.htm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5612636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A1A8-AB8B-4556-B5AC-836D83B8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5FC26-8A12-4F42-B0C0-3133F0B923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What can we control?</a:t>
            </a:r>
          </a:p>
          <a:p>
            <a:r>
              <a:rPr lang="en-US" dirty="0"/>
              <a:t>Which algorithm would I tend to use for FPS games versus a stealth games?</a:t>
            </a:r>
          </a:p>
          <a:p>
            <a:r>
              <a:rPr lang="en-US" dirty="0"/>
              <a:t>How can I mask out parts?</a:t>
            </a:r>
          </a:p>
          <a:p>
            <a:r>
              <a:rPr lang="en-US" dirty="0"/>
              <a:t>How can I prespecify parts?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390D6A-759E-491A-B048-6BD717024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p:pic>
        <p:nvPicPr>
          <p:cNvPr id="12290" name="Picture 2" descr="See the source image">
            <a:extLst>
              <a:ext uri="{FF2B5EF4-FFF2-40B4-BE49-F238E27FC236}">
                <a16:creationId xmlns:a16="http://schemas.microsoft.com/office/drawing/2014/main" id="{680819F1-6D65-4E43-B926-1A306E0F799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32378"/>
            <a:ext cx="3886200" cy="415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16189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F1C95-B5B5-4F7A-B7D5-D6FCCE3C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Maze Metrics</a:t>
            </a:r>
            <a:endParaRPr lang="en-US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8B1ED-2E73-48A3-9AED-1B94193A5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Desired Properties of Perfect Maze</a:t>
            </a:r>
          </a:p>
          <a:p>
            <a:pPr lvl="1"/>
            <a:r>
              <a:rPr lang="en-US" dirty="0"/>
              <a:t>Set up desired values for maze metrics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Examples of Maze Metrics</a:t>
            </a:r>
          </a:p>
          <a:p>
            <a:pPr lvl="2"/>
            <a:r>
              <a:rPr lang="en-US" dirty="0"/>
              <a:t># Turns (Twistiness)</a:t>
            </a:r>
          </a:p>
          <a:p>
            <a:pPr lvl="2"/>
            <a:r>
              <a:rPr lang="en-US" dirty="0"/>
              <a:t># Straights (Directness)</a:t>
            </a:r>
          </a:p>
          <a:p>
            <a:pPr lvl="2"/>
            <a:r>
              <a:rPr lang="en-US" dirty="0"/>
              <a:t>Solution Path Length</a:t>
            </a:r>
          </a:p>
          <a:p>
            <a:pPr lvl="2"/>
            <a:r>
              <a:rPr lang="en-US" dirty="0"/>
              <a:t># Cross-Junctions on Dead-End Tree</a:t>
            </a:r>
          </a:p>
          <a:p>
            <a:pPr lvl="2"/>
            <a:r>
              <a:rPr lang="en-US" dirty="0"/>
              <a:t># Turns on Dead-End Tree</a:t>
            </a:r>
          </a:p>
          <a:p>
            <a:pPr lvl="2"/>
            <a:r>
              <a:rPr lang="en-US" dirty="0"/>
              <a:t>Distance from Solution Path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A3350-565D-44A3-952E-FB0E355D1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F1D70E-ACE4-4618-BC67-9F4105AA4D92}"/>
                  </a:ext>
                </a:extLst>
              </p:cNvPr>
              <p:cNvSpPr txBox="1"/>
              <p:nvPr/>
            </p:nvSpPr>
            <p:spPr>
              <a:xfrm>
                <a:off x="2247901" y="5648236"/>
                <a:ext cx="68580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33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F1D70E-ACE4-4618-BC67-9F4105AA4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901" y="5648236"/>
                <a:ext cx="685800" cy="6001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103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6CEB454-4967-4EF5-9140-85162A5F87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631788"/>
              </p:ext>
            </p:extLst>
          </p:nvPr>
        </p:nvGraphicFramePr>
        <p:xfrm>
          <a:off x="1886624" y="2463460"/>
          <a:ext cx="5638482" cy="3238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4.0 Graph" r:id="rId2" imgW="7421922" imgH="4262743" progId="SigmaPlotGraphicObject.13">
                  <p:embed/>
                </p:oleObj>
              </mc:Choice>
              <mc:Fallback>
                <p:oleObj name="SPW 14.0 Graph" r:id="rId2" imgW="7421922" imgH="4262743" progId="SigmaPlotGraphicObject.1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6CEB454-4967-4EF5-9140-85162A5F8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86624" y="2463460"/>
                        <a:ext cx="5638482" cy="3238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293C04C-E78F-4E82-AAD0-CDB735361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0BE0C-030D-4143-A04F-DA727C7AA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Each algorithm has different characteristics</a:t>
            </a:r>
          </a:p>
          <a:p>
            <a:r>
              <a:rPr lang="en-US" sz="2800" dirty="0"/>
              <a:t>Very hard to get some maze configurations.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0120B97-3260-4D39-AA71-D1A4B9F64EC7}"/>
              </a:ext>
            </a:extLst>
          </p:cNvPr>
          <p:cNvSpPr/>
          <p:nvPr/>
        </p:nvSpPr>
        <p:spPr bwMode="auto">
          <a:xfrm>
            <a:off x="5105400" y="5033413"/>
            <a:ext cx="892636" cy="52180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B36F46-3880-4448-9BCB-692B3AFBE0D0}"/>
              </a:ext>
            </a:extLst>
          </p:cNvPr>
          <p:cNvSpPr/>
          <p:nvPr/>
        </p:nvSpPr>
        <p:spPr bwMode="auto">
          <a:xfrm>
            <a:off x="2514600" y="5127503"/>
            <a:ext cx="381000" cy="41247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D8932-1628-4979-AF31-8F6ABABAA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FA60B0-D9F4-4541-8738-79D5A309695B}"/>
              </a:ext>
            </a:extLst>
          </p:cNvPr>
          <p:cNvSpPr txBox="1"/>
          <p:nvPr/>
        </p:nvSpPr>
        <p:spPr>
          <a:xfrm rot="16200000">
            <a:off x="1172290" y="4144089"/>
            <a:ext cx="167639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# Perfect Mazes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41DBE04A-AA25-4ADA-B46A-4EEC1A25923C}"/>
              </a:ext>
            </a:extLst>
          </p:cNvPr>
          <p:cNvSpPr/>
          <p:nvPr/>
        </p:nvSpPr>
        <p:spPr bwMode="auto">
          <a:xfrm>
            <a:off x="2314752" y="3992727"/>
            <a:ext cx="1952447" cy="994813"/>
          </a:xfrm>
          <a:prstGeom prst="cloudCallout">
            <a:avLst>
              <a:gd name="adj1" fmla="val -29643"/>
              <a:gd name="adj2" fmla="val 7069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Labyrinths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372C141A-F7DD-40E5-876E-D14335911F38}"/>
              </a:ext>
            </a:extLst>
          </p:cNvPr>
          <p:cNvSpPr/>
          <p:nvPr/>
        </p:nvSpPr>
        <p:spPr bwMode="auto">
          <a:xfrm>
            <a:off x="5638800" y="3810000"/>
            <a:ext cx="2362200" cy="1143000"/>
          </a:xfrm>
          <a:prstGeom prst="cloudCallout">
            <a:avLst>
              <a:gd name="adj1" fmla="val -50344"/>
              <a:gd name="adj2" fmla="val 6646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Caterpillar Graphs</a:t>
            </a:r>
          </a:p>
        </p:txBody>
      </p:sp>
    </p:spTree>
    <p:extLst>
      <p:ext uri="{BB962C8B-B14F-4D97-AF65-F5344CB8AC3E}">
        <p14:creationId xmlns:p14="http://schemas.microsoft.com/office/powerpoint/2010/main" val="298092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522FB0A-8194-4739-BEF4-E165F40B0DA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45"/>
          <a:stretch/>
        </p:blipFill>
        <p:spPr bwMode="auto">
          <a:xfrm>
            <a:off x="1294963" y="2286000"/>
            <a:ext cx="3124638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E9AE4E-1234-4300-AE1E-2D691D65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Percent Dead-Ends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49145-BC69-4A16-8152-A0113D460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Desired Amount of Dead-Ends (10% or 50%)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E39AC-6CF1-4F00-BBF8-46E7FF0E0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F08054-EFA7-4B0B-8A5B-6A5F19D6624E}"/>
              </a:ext>
            </a:extLst>
          </p:cNvPr>
          <p:cNvSpPr txBox="1"/>
          <p:nvPr/>
        </p:nvSpPr>
        <p:spPr>
          <a:xfrm>
            <a:off x="5886665" y="5454134"/>
            <a:ext cx="88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Prim’s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C7358D-3CD7-4C39-9149-81944D4D7895}"/>
              </a:ext>
            </a:extLst>
          </p:cNvPr>
          <p:cNvSpPr txBox="1"/>
          <p:nvPr/>
        </p:nvSpPr>
        <p:spPr>
          <a:xfrm>
            <a:off x="1455419" y="5454134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Recursive Backtracker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BD83C8-16F6-42AB-ACF5-1F76D551302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2"/>
          <a:stretch/>
        </p:blipFill>
        <p:spPr bwMode="auto">
          <a:xfrm>
            <a:off x="4580057" y="2286000"/>
            <a:ext cx="3299345" cy="335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805737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9AE4E-1234-4300-AE1E-2D691D65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Percent Turns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49145-BC69-4A16-8152-A0113D460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Desired Amount of Turns (10% or 65%)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E39AC-6CF1-4F00-BBF8-46E7FF0E0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E05F0A-281E-462A-8625-92BC07DB0D0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19"/>
          <a:stretch/>
        </p:blipFill>
        <p:spPr bwMode="auto">
          <a:xfrm>
            <a:off x="1295400" y="2286000"/>
            <a:ext cx="32004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F08054-EFA7-4B0B-8A5B-6A5F19D6624E}"/>
              </a:ext>
            </a:extLst>
          </p:cNvPr>
          <p:cNvSpPr txBox="1"/>
          <p:nvPr/>
        </p:nvSpPr>
        <p:spPr>
          <a:xfrm>
            <a:off x="2303546" y="5454134"/>
            <a:ext cx="88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Prim’s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C7358D-3CD7-4C39-9149-81944D4D7895}"/>
              </a:ext>
            </a:extLst>
          </p:cNvPr>
          <p:cNvSpPr txBox="1"/>
          <p:nvPr/>
        </p:nvSpPr>
        <p:spPr>
          <a:xfrm>
            <a:off x="5105400" y="5454134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Recursive Backtracker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5D020E-DC37-48DE-8010-7189A6366D4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0"/>
          <a:stretch/>
        </p:blipFill>
        <p:spPr bwMode="auto">
          <a:xfrm>
            <a:off x="4648199" y="2286000"/>
            <a:ext cx="3259879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3BF8BFF7-A088-4619-B269-B96794C55445}"/>
              </a:ext>
            </a:extLst>
          </p:cNvPr>
          <p:cNvSpPr/>
          <p:nvPr/>
        </p:nvSpPr>
        <p:spPr bwMode="auto">
          <a:xfrm>
            <a:off x="3184941" y="2101334"/>
            <a:ext cx="3596859" cy="1861066"/>
          </a:xfrm>
          <a:prstGeom prst="cloudCallout">
            <a:avLst>
              <a:gd name="adj1" fmla="val -41473"/>
              <a:gd name="adj2" fmla="val 595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Note: Turns may be a little misleading as it does not include T-junctions</a:t>
            </a:r>
          </a:p>
        </p:txBody>
      </p:sp>
    </p:spTree>
    <p:extLst>
      <p:ext uri="{BB962C8B-B14F-4D97-AF65-F5344CB8AC3E}">
        <p14:creationId xmlns:p14="http://schemas.microsoft.com/office/powerpoint/2010/main" val="67333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65AE3-0853-4229-9933-999EBD4FF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Expressive 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1D89A-8F6A-4D74-9C5C-DEEDF46C4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cover this later, but you can think of the entire space of mazes versus what your algorithm generates.</a:t>
            </a:r>
          </a:p>
          <a:p>
            <a:r>
              <a:rPr lang="en-US" dirty="0"/>
              <a:t>While unbiased</a:t>
            </a:r>
            <a:br>
              <a:rPr lang="en-US" dirty="0"/>
            </a:br>
            <a:r>
              <a:rPr lang="en-US" dirty="0"/>
              <a:t>algorithms</a:t>
            </a:r>
            <a:br>
              <a:rPr lang="en-US" dirty="0"/>
            </a:br>
            <a:r>
              <a:rPr lang="en-US" dirty="0"/>
              <a:t>can theoretically</a:t>
            </a:r>
            <a:br>
              <a:rPr lang="en-US" dirty="0"/>
            </a:br>
            <a:r>
              <a:rPr lang="en-US" dirty="0"/>
              <a:t>generate the entire</a:t>
            </a:r>
            <a:br>
              <a:rPr lang="en-US" dirty="0"/>
            </a:br>
            <a:r>
              <a:rPr lang="en-US" dirty="0"/>
              <a:t>space, it is unlikely.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38AF1-B1DF-41B6-8FF3-3690E91DC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35C757-86E6-4669-AB79-A34AE72AB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172" y="3124200"/>
            <a:ext cx="3048000" cy="2593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061B0D-CC6D-4C3B-9EEB-FD46F452A47D}"/>
              </a:ext>
            </a:extLst>
          </p:cNvPr>
          <p:cNvSpPr txBox="1"/>
          <p:nvPr/>
        </p:nvSpPr>
        <p:spPr>
          <a:xfrm>
            <a:off x="3616899" y="3628149"/>
            <a:ext cx="88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Prim’s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9E9B11-08AC-4D9A-9434-DFAD2D6C7AAB}"/>
              </a:ext>
            </a:extLst>
          </p:cNvPr>
          <p:cNvSpPr txBox="1"/>
          <p:nvPr/>
        </p:nvSpPr>
        <p:spPr>
          <a:xfrm>
            <a:off x="7462172" y="3407039"/>
            <a:ext cx="121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Kruskal’s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9701D0-053D-4A9B-941E-D110F32E76A8}"/>
              </a:ext>
            </a:extLst>
          </p:cNvPr>
          <p:cNvSpPr/>
          <p:nvPr/>
        </p:nvSpPr>
        <p:spPr bwMode="auto">
          <a:xfrm>
            <a:off x="4985673" y="3357666"/>
            <a:ext cx="1303320" cy="1180237"/>
          </a:xfrm>
          <a:custGeom>
            <a:avLst/>
            <a:gdLst>
              <a:gd name="connsiteX0" fmla="*/ 393857 w 1789656"/>
              <a:gd name="connsiteY0" fmla="*/ 126681 h 1620645"/>
              <a:gd name="connsiteX1" fmla="*/ 14550 w 1789656"/>
              <a:gd name="connsiteY1" fmla="*/ 505987 h 1620645"/>
              <a:gd name="connsiteX2" fmla="*/ 122923 w 1789656"/>
              <a:gd name="connsiteY2" fmla="*/ 1135907 h 1620645"/>
              <a:gd name="connsiteX3" fmla="*/ 536097 w 1789656"/>
              <a:gd name="connsiteY3" fmla="*/ 1271374 h 1620645"/>
              <a:gd name="connsiteX4" fmla="*/ 800257 w 1789656"/>
              <a:gd name="connsiteY4" fmla="*/ 1325561 h 1620645"/>
              <a:gd name="connsiteX5" fmla="*/ 962817 w 1789656"/>
              <a:gd name="connsiteY5" fmla="*/ 1515214 h 1620645"/>
              <a:gd name="connsiteX6" fmla="*/ 1138923 w 1789656"/>
              <a:gd name="connsiteY6" fmla="*/ 1569401 h 1620645"/>
              <a:gd name="connsiteX7" fmla="*/ 1416630 w 1789656"/>
              <a:gd name="connsiteY7" fmla="*/ 1596494 h 1620645"/>
              <a:gd name="connsiteX8" fmla="*/ 1619830 w 1789656"/>
              <a:gd name="connsiteY8" fmla="*/ 1196867 h 1620645"/>
              <a:gd name="connsiteX9" fmla="*/ 1789163 w 1789656"/>
              <a:gd name="connsiteY9" fmla="*/ 1074947 h 1620645"/>
              <a:gd name="connsiteX10" fmla="*/ 1646923 w 1789656"/>
              <a:gd name="connsiteY10" fmla="*/ 743054 h 1620645"/>
              <a:gd name="connsiteX11" fmla="*/ 1057643 w 1789656"/>
              <a:gd name="connsiteY11" fmla="*/ 38627 h 1620645"/>
              <a:gd name="connsiteX12" fmla="*/ 393857 w 1789656"/>
              <a:gd name="connsiteY12" fmla="*/ 126681 h 16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89656" h="1620645">
                <a:moveTo>
                  <a:pt x="393857" y="126681"/>
                </a:moveTo>
                <a:cubicBezTo>
                  <a:pt x="220008" y="204574"/>
                  <a:pt x="59706" y="337783"/>
                  <a:pt x="14550" y="505987"/>
                </a:cubicBezTo>
                <a:cubicBezTo>
                  <a:pt x="-30606" y="674191"/>
                  <a:pt x="35999" y="1008343"/>
                  <a:pt x="122923" y="1135907"/>
                </a:cubicBezTo>
                <a:cubicBezTo>
                  <a:pt x="209847" y="1263471"/>
                  <a:pt x="423208" y="1239765"/>
                  <a:pt x="536097" y="1271374"/>
                </a:cubicBezTo>
                <a:cubicBezTo>
                  <a:pt x="648986" y="1302983"/>
                  <a:pt x="729137" y="1284921"/>
                  <a:pt x="800257" y="1325561"/>
                </a:cubicBezTo>
                <a:cubicBezTo>
                  <a:pt x="871377" y="1366201"/>
                  <a:pt x="906373" y="1474574"/>
                  <a:pt x="962817" y="1515214"/>
                </a:cubicBezTo>
                <a:cubicBezTo>
                  <a:pt x="1019261" y="1555854"/>
                  <a:pt x="1063288" y="1555854"/>
                  <a:pt x="1138923" y="1569401"/>
                </a:cubicBezTo>
                <a:cubicBezTo>
                  <a:pt x="1214559" y="1582948"/>
                  <a:pt x="1336479" y="1658583"/>
                  <a:pt x="1416630" y="1596494"/>
                </a:cubicBezTo>
                <a:cubicBezTo>
                  <a:pt x="1496781" y="1534405"/>
                  <a:pt x="1557741" y="1283791"/>
                  <a:pt x="1619830" y="1196867"/>
                </a:cubicBezTo>
                <a:cubicBezTo>
                  <a:pt x="1681919" y="1109943"/>
                  <a:pt x="1784648" y="1150582"/>
                  <a:pt x="1789163" y="1074947"/>
                </a:cubicBezTo>
                <a:cubicBezTo>
                  <a:pt x="1793678" y="999312"/>
                  <a:pt x="1768843" y="915774"/>
                  <a:pt x="1646923" y="743054"/>
                </a:cubicBezTo>
                <a:cubicBezTo>
                  <a:pt x="1525003" y="570334"/>
                  <a:pt x="1264230" y="135711"/>
                  <a:pt x="1057643" y="38627"/>
                </a:cubicBezTo>
                <a:cubicBezTo>
                  <a:pt x="851056" y="-58457"/>
                  <a:pt x="567706" y="48788"/>
                  <a:pt x="393857" y="126681"/>
                </a:cubicBezTo>
                <a:close/>
              </a:path>
            </a:pathLst>
          </a:custGeom>
          <a:solidFill>
            <a:srgbClr val="C00000">
              <a:alpha val="5000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C600646-07C6-495B-9B15-E8E61CED8C4B}"/>
              </a:ext>
            </a:extLst>
          </p:cNvPr>
          <p:cNvSpPr/>
          <p:nvPr/>
        </p:nvSpPr>
        <p:spPr bwMode="auto">
          <a:xfrm>
            <a:off x="5812604" y="3279425"/>
            <a:ext cx="981585" cy="914390"/>
          </a:xfrm>
          <a:custGeom>
            <a:avLst/>
            <a:gdLst>
              <a:gd name="connsiteX0" fmla="*/ 129800 w 1382869"/>
              <a:gd name="connsiteY0" fmla="*/ 46702 h 1228857"/>
              <a:gd name="connsiteX1" fmla="*/ 935826 w 1382869"/>
              <a:gd name="connsiteY1" fmla="*/ 67022 h 1228857"/>
              <a:gd name="connsiteX2" fmla="*/ 1382866 w 1382869"/>
              <a:gd name="connsiteY2" fmla="*/ 710489 h 1228857"/>
              <a:gd name="connsiteX3" fmla="*/ 942600 w 1382869"/>
              <a:gd name="connsiteY3" fmla="*/ 1225262 h 1228857"/>
              <a:gd name="connsiteX4" fmla="*/ 183986 w 1382869"/>
              <a:gd name="connsiteY4" fmla="*/ 906915 h 1228857"/>
              <a:gd name="connsiteX5" fmla="*/ 7880 w 1382869"/>
              <a:gd name="connsiteY5" fmla="*/ 304089 h 1228857"/>
              <a:gd name="connsiteX6" fmla="*/ 129800 w 1382869"/>
              <a:gd name="connsiteY6" fmla="*/ 46702 h 122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869" h="1228857">
                <a:moveTo>
                  <a:pt x="129800" y="46702"/>
                </a:moveTo>
                <a:cubicBezTo>
                  <a:pt x="284458" y="7191"/>
                  <a:pt x="726982" y="-43609"/>
                  <a:pt x="935826" y="67022"/>
                </a:cubicBezTo>
                <a:cubicBezTo>
                  <a:pt x="1144670" y="177653"/>
                  <a:pt x="1381737" y="517449"/>
                  <a:pt x="1382866" y="710489"/>
                </a:cubicBezTo>
                <a:cubicBezTo>
                  <a:pt x="1383995" y="903529"/>
                  <a:pt x="1142413" y="1192524"/>
                  <a:pt x="942600" y="1225262"/>
                </a:cubicBezTo>
                <a:cubicBezTo>
                  <a:pt x="742787" y="1258000"/>
                  <a:pt x="339773" y="1060444"/>
                  <a:pt x="183986" y="906915"/>
                </a:cubicBezTo>
                <a:cubicBezTo>
                  <a:pt x="28199" y="753386"/>
                  <a:pt x="19169" y="445200"/>
                  <a:pt x="7880" y="304089"/>
                </a:cubicBezTo>
                <a:cubicBezTo>
                  <a:pt x="-3409" y="162978"/>
                  <a:pt x="-24858" y="86213"/>
                  <a:pt x="129800" y="4670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49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B5506F-DB09-44C3-A05E-0A3EBE9232E7}"/>
              </a:ext>
            </a:extLst>
          </p:cNvPr>
          <p:cNvSpPr/>
          <p:nvPr/>
        </p:nvSpPr>
        <p:spPr bwMode="auto">
          <a:xfrm>
            <a:off x="6319172" y="4591717"/>
            <a:ext cx="1072786" cy="728196"/>
          </a:xfrm>
          <a:custGeom>
            <a:avLst/>
            <a:gdLst>
              <a:gd name="connsiteX0" fmla="*/ 1006282 w 1072786"/>
              <a:gd name="connsiteY0" fmla="*/ 10599 h 728196"/>
              <a:gd name="connsiteX1" fmla="*/ 118976 w 1072786"/>
              <a:gd name="connsiteY1" fmla="*/ 118972 h 728196"/>
              <a:gd name="connsiteX2" fmla="*/ 44469 w 1072786"/>
              <a:gd name="connsiteY2" fmla="*/ 633745 h 728196"/>
              <a:gd name="connsiteX3" fmla="*/ 450869 w 1072786"/>
              <a:gd name="connsiteY3" fmla="*/ 715025 h 728196"/>
              <a:gd name="connsiteX4" fmla="*/ 830176 w 1072786"/>
              <a:gd name="connsiteY4" fmla="*/ 471185 h 728196"/>
              <a:gd name="connsiteX5" fmla="*/ 985962 w 1072786"/>
              <a:gd name="connsiteY5" fmla="*/ 301852 h 728196"/>
              <a:gd name="connsiteX6" fmla="*/ 1006282 w 1072786"/>
              <a:gd name="connsiteY6" fmla="*/ 10599 h 72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2786" h="728196">
                <a:moveTo>
                  <a:pt x="1006282" y="10599"/>
                </a:moveTo>
                <a:cubicBezTo>
                  <a:pt x="861784" y="-19881"/>
                  <a:pt x="279278" y="15114"/>
                  <a:pt x="118976" y="118972"/>
                </a:cubicBezTo>
                <a:cubicBezTo>
                  <a:pt x="-41326" y="222830"/>
                  <a:pt x="-10847" y="534403"/>
                  <a:pt x="44469" y="633745"/>
                </a:cubicBezTo>
                <a:cubicBezTo>
                  <a:pt x="99784" y="733087"/>
                  <a:pt x="319918" y="742118"/>
                  <a:pt x="450869" y="715025"/>
                </a:cubicBezTo>
                <a:cubicBezTo>
                  <a:pt x="581820" y="687932"/>
                  <a:pt x="740994" y="540047"/>
                  <a:pt x="830176" y="471185"/>
                </a:cubicBezTo>
                <a:cubicBezTo>
                  <a:pt x="919358" y="402323"/>
                  <a:pt x="952095" y="377488"/>
                  <a:pt x="985962" y="301852"/>
                </a:cubicBezTo>
                <a:cubicBezTo>
                  <a:pt x="1019829" y="226216"/>
                  <a:pt x="1150780" y="41079"/>
                  <a:pt x="1006282" y="10599"/>
                </a:cubicBezTo>
                <a:close/>
              </a:path>
            </a:pathLst>
          </a:custGeom>
          <a:solidFill>
            <a:srgbClr val="0070C0">
              <a:alpha val="20000"/>
            </a:srgbClr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A394D7-2FBC-489B-88BA-A7C1189323FC}"/>
              </a:ext>
            </a:extLst>
          </p:cNvPr>
          <p:cNvCxnSpPr>
            <a:cxnSpLocks/>
            <a:stCxn id="6" idx="3"/>
          </p:cNvCxnSpPr>
          <p:nvPr/>
        </p:nvCxnSpPr>
        <p:spPr bwMode="auto">
          <a:xfrm>
            <a:off x="4498294" y="3812815"/>
            <a:ext cx="82693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49A504-FE6E-42A5-BC59-C5E6CD78F894}"/>
              </a:ext>
            </a:extLst>
          </p:cNvPr>
          <p:cNvCxnSpPr>
            <a:cxnSpLocks/>
          </p:cNvCxnSpPr>
          <p:nvPr/>
        </p:nvCxnSpPr>
        <p:spPr bwMode="auto">
          <a:xfrm flipH="1">
            <a:off x="6553200" y="3736615"/>
            <a:ext cx="1061372" cy="3975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52277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 Maze Definition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2949552-89C6-4CE2-B2A0-39BB95DDF18A}"/>
              </a:ext>
            </a:extLst>
          </p:cNvPr>
          <p:cNvSpPr txBox="1"/>
          <p:nvPr/>
        </p:nvSpPr>
        <p:spPr>
          <a:xfrm>
            <a:off x="5029200" y="2114044"/>
            <a:ext cx="235673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Turn</a:t>
            </a:r>
          </a:p>
          <a:p>
            <a:pPr marL="457200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Straight</a:t>
            </a:r>
          </a:p>
          <a:p>
            <a:pPr marL="457200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T-Junction</a:t>
            </a:r>
          </a:p>
          <a:p>
            <a:pPr marL="457200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Cross-Junction</a:t>
            </a:r>
          </a:p>
          <a:p>
            <a:pPr marL="914400" lvl="1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1111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98E7F-AA49-4AF8-BE74-F38ABC215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29" y="5219630"/>
            <a:ext cx="881015" cy="554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712FFD-EEEC-4C20-9CF0-B8F67F9A2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449" y="2569962"/>
            <a:ext cx="1499759" cy="149975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112094-143D-4B7E-A6BA-8F26BB1AB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419600"/>
          </a:xfrm>
        </p:spPr>
        <p:txBody>
          <a:bodyPr/>
          <a:lstStyle/>
          <a:p>
            <a:r>
              <a:rPr lang="en-US" sz="2800" dirty="0"/>
              <a:t>Maze Cell of Perfect Maze</a:t>
            </a:r>
          </a:p>
          <a:p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8BDBD8-B8C4-45FB-A6F2-CEB954502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2442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3EE3-0317-49EF-9B6C-002445ABB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Maze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095EF-9E97-4FF7-B886-45DA36FFE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Kim and Crawfis have looked at the entire space of spanning trees / mazes for small N, as well as the expressive range of each algorithm.</a:t>
            </a:r>
          </a:p>
          <a:p>
            <a:r>
              <a:rPr lang="en-US" dirty="0"/>
              <a:t>They have also developed an AI-assisted algorithm for better control over maze design.</a:t>
            </a:r>
          </a:p>
          <a:p>
            <a:r>
              <a:rPr lang="en-US" dirty="0"/>
              <a:t>Evolutionary and Constraint-based approaches.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1F14B-75DC-43EF-922F-C8694BD8D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90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 Maze Definition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2949552-89C6-4CE2-B2A0-39BB95DDF18A}"/>
              </a:ext>
            </a:extLst>
          </p:cNvPr>
          <p:cNvSpPr txBox="1"/>
          <p:nvPr/>
        </p:nvSpPr>
        <p:spPr>
          <a:xfrm>
            <a:off x="5029200" y="2114044"/>
            <a:ext cx="253146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Turn</a:t>
            </a:r>
          </a:p>
          <a:p>
            <a:pPr marL="457200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Straight</a:t>
            </a:r>
          </a:p>
          <a:p>
            <a:pPr marL="457200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T-Junction</a:t>
            </a:r>
          </a:p>
          <a:p>
            <a:pPr marL="457200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Cross-Junction</a:t>
            </a:r>
          </a:p>
          <a:p>
            <a:pPr marL="457200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Dead-End</a:t>
            </a:r>
          </a:p>
          <a:p>
            <a:pPr marL="914400" lvl="1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1000    0100</a:t>
            </a:r>
          </a:p>
          <a:p>
            <a:pPr marL="914400" lvl="1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0001    0010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0D12B7-A525-4D2D-BE01-E5CB63722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29" y="5219630"/>
            <a:ext cx="881015" cy="554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9D6431-8CCF-4C36-AE5F-659C19AFE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29" y="2133922"/>
            <a:ext cx="3081529" cy="301749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8560AE-D627-4200-A591-B846D9615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419600"/>
          </a:xfrm>
        </p:spPr>
        <p:txBody>
          <a:bodyPr/>
          <a:lstStyle/>
          <a:p>
            <a:r>
              <a:rPr lang="en-US" sz="2800" dirty="0"/>
              <a:t>Maze Cell of Perfect Maze</a:t>
            </a:r>
          </a:p>
          <a:p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A71367-CDCB-4F94-B1D8-686014A4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27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41E37-0435-48F2-A54C-CA31EAB4A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 Maze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1C9C8-A8F9-4F4B-9F7B-B4E7289B9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perfect mazes are minimum spanning trees (MST)</a:t>
            </a:r>
          </a:p>
          <a:p>
            <a:r>
              <a:rPr lang="en-US" dirty="0"/>
              <a:t>All MST’s on a grid can be thought of as a perfect maze</a:t>
            </a:r>
          </a:p>
          <a:p>
            <a:r>
              <a:rPr lang="en-US" dirty="0"/>
              <a:t>Add a start and end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16562-E8FA-40CC-9C44-43D195A8B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04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7AFC3-E220-4572-899F-538CE9FFF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MST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690E4-13EF-4CE9-969B-315E022BB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a grid (or any connected graph of N nodes)</a:t>
            </a:r>
          </a:p>
          <a:p>
            <a:pPr lvl="1"/>
            <a:r>
              <a:rPr lang="en-US" b="1" dirty="0"/>
              <a:t>Unique</a:t>
            </a:r>
            <a:r>
              <a:rPr lang="en-US" dirty="0"/>
              <a:t> path from </a:t>
            </a:r>
            <a:r>
              <a:rPr lang="en-US" b="1" dirty="0"/>
              <a:t>any</a:t>
            </a:r>
            <a:r>
              <a:rPr lang="en-US" dirty="0"/>
              <a:t> node to </a:t>
            </a:r>
            <a:r>
              <a:rPr lang="en-US" b="1" dirty="0"/>
              <a:t>any</a:t>
            </a:r>
            <a:r>
              <a:rPr lang="en-US" dirty="0"/>
              <a:t> node.</a:t>
            </a:r>
          </a:p>
          <a:p>
            <a:pPr lvl="2"/>
            <a:r>
              <a:rPr lang="en-US" dirty="0"/>
              <a:t>Any node can be a start or an end and solution will exist.</a:t>
            </a:r>
          </a:p>
          <a:p>
            <a:pPr lvl="1"/>
            <a:r>
              <a:rPr lang="en-US" dirty="0"/>
              <a:t>There are </a:t>
            </a:r>
            <a:r>
              <a:rPr lang="en-US" i="1" dirty="0"/>
              <a:t>N-1</a:t>
            </a:r>
            <a:r>
              <a:rPr lang="en-US" dirty="0"/>
              <a:t> edges in a MST</a:t>
            </a:r>
          </a:p>
          <a:p>
            <a:pPr lvl="1"/>
            <a:r>
              <a:rPr lang="en-US" dirty="0"/>
              <a:t>MST is a tree graph (unrooted)</a:t>
            </a:r>
          </a:p>
          <a:p>
            <a:pPr lvl="2"/>
            <a:r>
              <a:rPr lang="en-US" dirty="0"/>
              <a:t>Grid =&gt; at most 4 neighbors.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E24EC-6E0D-4A27-B5CD-03430D62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64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1FC20-6228-425F-92F3-DF57E7CAE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Perfect Maze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5AB51-4413-47E0-969E-786EF55EE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dirty="0"/>
              <a:t>Kruskal’s</a:t>
            </a:r>
          </a:p>
          <a:p>
            <a:r>
              <a:rPr lang="en-US" dirty="0"/>
              <a:t>Eller’s</a:t>
            </a:r>
          </a:p>
          <a:p>
            <a:r>
              <a:rPr lang="en-US" dirty="0"/>
              <a:t>Aldous-Broder</a:t>
            </a:r>
          </a:p>
          <a:p>
            <a:r>
              <a:rPr lang="en-US" dirty="0"/>
              <a:t>True Prim’s</a:t>
            </a:r>
          </a:p>
          <a:p>
            <a:r>
              <a:rPr lang="en-US" dirty="0"/>
              <a:t>Modified Prim’s</a:t>
            </a:r>
          </a:p>
          <a:p>
            <a:r>
              <a:rPr lang="en-US" dirty="0"/>
              <a:t>Recursive backtracking</a:t>
            </a:r>
          </a:p>
          <a:p>
            <a:r>
              <a:rPr lang="en-US" dirty="0"/>
              <a:t>Hunt and kill</a:t>
            </a:r>
          </a:p>
          <a:p>
            <a:r>
              <a:rPr lang="en-US" dirty="0"/>
              <a:t>Growing tree</a:t>
            </a:r>
          </a:p>
          <a:p>
            <a:r>
              <a:rPr lang="en-US" dirty="0"/>
              <a:t>Growing forest</a:t>
            </a:r>
          </a:p>
          <a:p>
            <a:r>
              <a:rPr lang="en-US" dirty="0"/>
              <a:t>Recursive division</a:t>
            </a:r>
          </a:p>
          <a:p>
            <a:r>
              <a:rPr lang="en-US" dirty="0"/>
              <a:t>Binary tree</a:t>
            </a:r>
          </a:p>
          <a:p>
            <a:r>
              <a:rPr lang="en-US" dirty="0"/>
              <a:t>Sidewinder</a:t>
            </a:r>
          </a:p>
          <a:p>
            <a:r>
              <a:rPr lang="en-US" dirty="0"/>
              <a:t>OSU Research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5AA9E-8401-4146-BE23-32906F78A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14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1296-75F2-46AA-9C18-367272E6E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EB27F-0EA7-4C84-BBE7-84701E052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quiz in the MazeQuiz.pptx file.</a:t>
            </a:r>
          </a:p>
          <a:p>
            <a:pPr lvl="1"/>
            <a:r>
              <a:rPr lang="en-US" dirty="0"/>
              <a:t>Answer with Zoom poll.</a:t>
            </a:r>
          </a:p>
          <a:p>
            <a:pPr lvl="1"/>
            <a:endParaRPr lang="en-US" dirty="0"/>
          </a:p>
          <a:p>
            <a:r>
              <a:rPr lang="en-US" dirty="0"/>
              <a:t>Second quiz in the MazeQuiz.pptx file.</a:t>
            </a:r>
          </a:p>
          <a:p>
            <a:pPr lvl="1"/>
            <a:r>
              <a:rPr lang="en-US" dirty="0"/>
              <a:t>Answer with Zoom poll.</a:t>
            </a:r>
          </a:p>
          <a:p>
            <a:endParaRPr lang="en-US" dirty="0"/>
          </a:p>
          <a:p>
            <a:r>
              <a:rPr lang="en-US" dirty="0"/>
              <a:t>Third quiz in the MazeQuiz.pptx file.</a:t>
            </a:r>
          </a:p>
          <a:p>
            <a:pPr lvl="1"/>
            <a:r>
              <a:rPr lang="en-US" dirty="0"/>
              <a:t>Answer with Zoom poll.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C8417-029A-4C94-A2BD-0248BD824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3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3FB2C5-76EF-41EA-AFDC-D62997400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228600"/>
            <a:ext cx="7119937" cy="9144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Resources</a:t>
            </a:r>
          </a:p>
        </p:txBody>
      </p:sp>
      <p:pic>
        <p:nvPicPr>
          <p:cNvPr id="41986" name="Picture 2" descr="jbmaze">
            <a:extLst>
              <a:ext uri="{FF2B5EF4-FFF2-40B4-BE49-F238E27FC236}">
                <a16:creationId xmlns:a16="http://schemas.microsoft.com/office/drawing/2014/main" id="{EB173758-206E-4C75-AE69-E59F4AF5595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041" y="1600200"/>
            <a:ext cx="3679317" cy="4419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1" name="Content Placeholder 3">
            <a:extLst>
              <a:ext uri="{FF2B5EF4-FFF2-40B4-BE49-F238E27FC236}">
                <a16:creationId xmlns:a16="http://schemas.microsoft.com/office/drawing/2014/main" id="{3B82C9D8-7114-4AD5-B17E-0118DD001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r>
              <a:rPr lang="en-US" sz="2400" dirty="0"/>
              <a:t>All algorithms are implemented in Ruby</a:t>
            </a:r>
          </a:p>
          <a:p>
            <a:r>
              <a:rPr lang="en-US" sz="2400" dirty="0"/>
              <a:t>Comparison and other features</a:t>
            </a:r>
          </a:p>
          <a:p>
            <a:r>
              <a:rPr lang="en-US" sz="1600" dirty="0">
                <a:hlinkClick r:id="rId3"/>
              </a:rPr>
              <a:t>https://www.amazon.com/Mazes-Programmers-Twisty-Little-Passages/dp/1680500554/</a:t>
            </a:r>
            <a:endParaRPr lang="en-US" sz="1600" dirty="0"/>
          </a:p>
          <a:p>
            <a:endParaRPr lang="en-US" sz="2400" dirty="0"/>
          </a:p>
          <a:p>
            <a:r>
              <a:rPr lang="en-US" sz="2400" dirty="0"/>
              <a:t>Also</a:t>
            </a:r>
          </a:p>
          <a:p>
            <a:pPr lvl="1"/>
            <a:r>
              <a:rPr lang="en-US" sz="1400" dirty="0">
                <a:hlinkClick r:id="rId4"/>
              </a:rPr>
              <a:t>http://weblog.jamisbuck.org/</a:t>
            </a:r>
            <a:endParaRPr lang="en-US" sz="1800" dirty="0">
              <a:hlinkClick r:id="rId5"/>
            </a:endParaRPr>
          </a:p>
          <a:p>
            <a:pPr lvl="1"/>
            <a:r>
              <a:rPr lang="en-US" sz="1400" dirty="0">
                <a:hlinkClick r:id="rId5"/>
              </a:rPr>
              <a:t>http://www.mazelog.com/</a:t>
            </a:r>
            <a:r>
              <a:rPr lang="en-US" sz="1400" dirty="0"/>
              <a:t> </a:t>
            </a:r>
          </a:p>
          <a:p>
            <a:pPr lvl="1"/>
            <a:r>
              <a:rPr lang="en-US" sz="1400" dirty="0">
                <a:hlinkClick r:id="rId6"/>
              </a:rPr>
              <a:t>https://www.astrolog.org/labyrnth/algrithm.htm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63F93-7017-4ECD-97F7-9B644AAB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81094DFB-D5A3-4D90-A69E-E1609B56214B}" type="slidenum">
              <a:rPr lang="en-US" smtClean="0"/>
              <a:pPr>
                <a:spcAft>
                  <a:spcPts val="600"/>
                </a:spcAft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67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206E3-ACAA-48AD-B751-264BEADB7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generation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1E3CB-30CE-4026-A73F-71D855754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Carve a passage</a:t>
            </a:r>
          </a:p>
          <a:p>
            <a:pPr lvl="1"/>
            <a:r>
              <a:rPr lang="en-US" dirty="0"/>
              <a:t>Start with all cells being walled off and add a door or passage</a:t>
            </a:r>
          </a:p>
          <a:p>
            <a:pPr lvl="1"/>
            <a:r>
              <a:rPr lang="en-US" dirty="0"/>
              <a:t>Most popular</a:t>
            </a:r>
          </a:p>
          <a:p>
            <a:r>
              <a:rPr lang="en-US" dirty="0"/>
              <a:t>Add a wall</a:t>
            </a:r>
          </a:p>
          <a:p>
            <a:pPr lvl="1"/>
            <a:r>
              <a:rPr lang="en-US" dirty="0"/>
              <a:t>Start with all cells being open and block a passage.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A3273-6F53-44AF-8EBE-84F289C36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is Maze?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Puzzle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Simple Goal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Find a path from an entrance to a goal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Maze is also used as a tool in various fields</a:t>
            </a:r>
          </a:p>
          <a:p>
            <a:pPr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3A896-58E3-4294-B4D1-C4C81C821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82" b="7799"/>
          <a:stretch/>
        </p:blipFill>
        <p:spPr>
          <a:xfrm>
            <a:off x="2819400" y="2743200"/>
            <a:ext cx="2514600" cy="27300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4A303-EFA5-4057-9619-AE46BD673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"/>
    </mc:Choice>
    <mc:Fallback xmlns="">
      <p:transition spd="slow" advTm="1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FD26-113E-469A-89E9-55ADD4FBE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Binary Tree Maze Generation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59163-CAE1-43FC-9A20-2F111F4FE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Perhaps the simplest algorithm</a:t>
            </a:r>
          </a:p>
          <a:p>
            <a:r>
              <a:rPr lang="en-US" sz="2800" dirty="0"/>
              <a:t>Cell independence</a:t>
            </a:r>
          </a:p>
          <a:p>
            <a:r>
              <a:rPr lang="en-US" sz="2800" dirty="0"/>
              <a:t>Foreach cell in grid</a:t>
            </a:r>
          </a:p>
          <a:p>
            <a:pPr lvl="1"/>
            <a:r>
              <a:rPr lang="en-US" sz="2400" dirty="0"/>
              <a:t>Carve out a North or </a:t>
            </a:r>
            <a:br>
              <a:rPr lang="en-US" sz="2400" dirty="0"/>
            </a:br>
            <a:r>
              <a:rPr lang="en-US" sz="2400" dirty="0"/>
              <a:t>an East passage</a:t>
            </a:r>
          </a:p>
          <a:p>
            <a:r>
              <a:rPr lang="en-US" sz="2800" dirty="0"/>
              <a:t>Could be South / East or</a:t>
            </a:r>
            <a:br>
              <a:rPr lang="en-US" sz="2800" dirty="0"/>
            </a:br>
            <a:r>
              <a:rPr lang="en-US" sz="2800" dirty="0"/>
              <a:t>South / West or </a:t>
            </a:r>
            <a:br>
              <a:rPr lang="en-US" sz="2800" dirty="0"/>
            </a:br>
            <a:r>
              <a:rPr lang="en-US" sz="2800" dirty="0"/>
              <a:t>North / West instead</a:t>
            </a:r>
          </a:p>
          <a:p>
            <a:r>
              <a:rPr lang="en-US" sz="2800" dirty="0"/>
              <a:t>Can we mix directions as we go?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D9EE2-F65B-4725-A735-FF257C02E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E0E6A782-0FA6-458E-9E93-4E89259806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44" y="2133599"/>
            <a:ext cx="3192855" cy="319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CF3F9C-42EB-480C-8F18-5D005B401AF7}"/>
              </a:ext>
            </a:extLst>
          </p:cNvPr>
          <p:cNvSpPr txBox="1"/>
          <p:nvPr/>
        </p:nvSpPr>
        <p:spPr>
          <a:xfrm rot="16200000">
            <a:off x="5580746" y="3121143"/>
            <a:ext cx="65192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https://codereview.stackexchange.com/questions/227660/maze-generator-animator-in-python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46623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6C8E-CA9E-46B0-B4F3-0FD27A291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228600"/>
            <a:ext cx="7119937" cy="914400"/>
          </a:xfrm>
        </p:spPr>
        <p:txBody>
          <a:bodyPr wrap="square" anchor="ctr">
            <a:normAutofit/>
          </a:bodyPr>
          <a:lstStyle/>
          <a:p>
            <a:r>
              <a:rPr lang="en-US" sz="3900"/>
              <a:t>Binary Tree Maze Generation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ACB05B-23F8-4156-8E5D-AF86C9F14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2" t="13255" r="3924" b="3658"/>
          <a:stretch/>
        </p:blipFill>
        <p:spPr>
          <a:xfrm>
            <a:off x="762000" y="1600200"/>
            <a:ext cx="3581400" cy="38100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F4082-59BD-4AA5-8756-D9186E1E5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Strong diagonal texture</a:t>
            </a:r>
          </a:p>
          <a:p>
            <a:r>
              <a:rPr lang="en-US" dirty="0"/>
              <a:t>Two sides are straight (top and right in image)</a:t>
            </a:r>
          </a:p>
          <a:p>
            <a:r>
              <a:rPr lang="en-US" dirty="0"/>
              <a:t>Difficult to mask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BD005-70F8-4DB9-990C-4372BB94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81094DFB-D5A3-4D90-A69E-E1609B56214B}" type="slidenum">
              <a:rPr lang="en-US" smtClean="0"/>
              <a:pPr>
                <a:spcAft>
                  <a:spcPts val="600"/>
                </a:spcAft>
                <a:defRPr/>
              </a:pPr>
              <a:t>21</a:t>
            </a:fld>
            <a:endParaRPr lang="en-US"/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880F39F1-BD53-483C-AF14-D3B589F8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4243171"/>
            <a:ext cx="3670731" cy="198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3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686043-CDD0-4ED6-AD10-64DD0EF386C3}"/>
              </a:ext>
            </a:extLst>
          </p:cNvPr>
          <p:cNvSpPr/>
          <p:nvPr/>
        </p:nvSpPr>
        <p:spPr bwMode="auto">
          <a:xfrm>
            <a:off x="0" y="1427262"/>
            <a:ext cx="9144000" cy="520213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private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onsolas" panose="020B0609020204030204" pitchFamily="49" charset="0"/>
              </a:rPr>
              <a:t>BinaryTreeMaze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bool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preserveExistingCells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</a:rPr>
              <a:t>{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    // Initial state is that all directions are zero.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maxRandomValue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1000;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threshold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PercentHorizontal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maxRandomValue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/ 100;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// Favor horizontal runs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column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IndexedGraphEnumerator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&gt;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graphWalker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new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IndexedGraphEnumerator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grid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F08C4"/>
                </a:solidFill>
                <a:effectLst/>
                <a:latin typeface="Consolas" panose="020B0609020204030204" pitchFamily="49" charset="0"/>
              </a:rPr>
              <a:t>foreach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var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node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F08C4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graphWalker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onsolas" panose="020B0609020204030204" pitchFamily="49" charset="0"/>
              </a:rPr>
              <a:t>TraverseNodes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)  {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F08C4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grid.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onsolas" panose="020B0609020204030204" pitchFamily="49" charset="0"/>
              </a:rPr>
              <a:t>TryGetGridLocation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node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out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column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out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bool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moveEast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RandomGenerator.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onsolas" panose="020B0609020204030204" pitchFamily="49" charset="0"/>
              </a:rPr>
              <a:t>Next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maxRandomValue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&lt;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threshold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bool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eastBorder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F08C4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column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&gt;= Width - 1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eastBorder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  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moveEast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&amp;= !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eastBorder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bool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carved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F08C4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moveEast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carved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onsolas" panose="020B0609020204030204" pitchFamily="49" charset="0"/>
              </a:rPr>
              <a:t>CarveDirectionally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column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Direction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preserveExistingCells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}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F08C4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!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carved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&amp;&amp;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&lt;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Height - 1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carved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onsolas" panose="020B0609020204030204" pitchFamily="49" charset="0"/>
              </a:rPr>
              <a:t>CarveDirectionally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column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Direction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preserveExistingCells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}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F08C4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!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carved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&amp;&amp;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==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Height - 1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&amp;&amp; !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eastBorder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carved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onsolas" panose="020B0609020204030204" pitchFamily="49" charset="0"/>
              </a:rPr>
              <a:t>CarveDirectionally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column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Direction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preserveExistingCells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}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onsolas" panose="020B0609020204030204" pitchFamily="49" charset="0"/>
              </a:rPr>
              <a:t>}</a:t>
            </a: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alt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1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</a:rPr>
              <a:t>}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86E26-6B3A-42F4-A154-E663155D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Tree in C#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53F4A-91A6-4897-A37A-C079E7046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7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076E-232B-4A44-95A5-FB42BADD6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Tree Correctness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33E27-03BA-48B4-AAE1-8D7F38621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Each cell is visited once</a:t>
            </a:r>
          </a:p>
          <a:p>
            <a:r>
              <a:rPr lang="en-US" dirty="0"/>
              <a:t>All cells except the top-right create one edge.</a:t>
            </a:r>
          </a:p>
          <a:p>
            <a:r>
              <a:rPr lang="en-US" dirty="0"/>
              <a:t>Top-right (North-East) has no choice. It cannot go North and cannot go East.</a:t>
            </a:r>
          </a:p>
          <a:p>
            <a:r>
              <a:rPr lang="en-US" dirty="0"/>
              <a:t>Hence, </a:t>
            </a:r>
            <a:r>
              <a:rPr lang="en-US" i="1" dirty="0"/>
              <a:t>N*M-1 </a:t>
            </a:r>
            <a:r>
              <a:rPr lang="en-US" dirty="0"/>
              <a:t>edges are added.</a:t>
            </a:r>
          </a:p>
          <a:p>
            <a:r>
              <a:rPr lang="en-US" dirty="0"/>
              <a:t>Every cell is either connected by its neighbor from the South or West.</a:t>
            </a:r>
          </a:p>
          <a:p>
            <a:r>
              <a:rPr lang="en-US" dirty="0"/>
              <a:t>Every cell connects to another either North or East.</a:t>
            </a:r>
          </a:p>
          <a:p>
            <a:r>
              <a:rPr lang="en-US" dirty="0"/>
              <a:t>Hence every cell has (at most) two neighbors – Binary tree. </a:t>
            </a:r>
          </a:p>
          <a:p>
            <a:pPr lvl="1"/>
            <a:r>
              <a:rPr lang="en-US" dirty="0"/>
              <a:t>Think more as 2 possible parents (W or S) and 1 child (N or E).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133AA-F44A-41F7-8CBC-2B0E54B86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8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B948F-BC44-46CA-B816-6EF028023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Path Generation w/ Binary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40765-52BB-445D-B470-7A0640F2D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we just wanted a path (as in your homework)?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Go East until you pick North.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Stop that row, go to the next row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Start the Binary Tree algorithm on the column where you picked North.</a:t>
            </a:r>
          </a:p>
          <a:p>
            <a:pPr marL="457200" indent="-457200"/>
            <a:r>
              <a:rPr lang="en-US" dirty="0"/>
              <a:t>Or just randomly walk East or North.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0C4B93-61F7-4210-A4F8-F326CE5A8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1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FD26-113E-469A-89E9-55ADD4FBE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Sidewinder Maze Generation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59163-CAE1-43FC-9A20-2F111F4FE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Similar to Binary Tree</a:t>
            </a:r>
          </a:p>
          <a:p>
            <a:r>
              <a:rPr lang="en-US" sz="2400" dirty="0"/>
              <a:t>Consider each row and</a:t>
            </a:r>
            <a:br>
              <a:rPr lang="en-US" sz="2400" dirty="0"/>
            </a:br>
            <a:r>
              <a:rPr lang="en-US" sz="2400" dirty="0"/>
              <a:t>split the row into spans</a:t>
            </a:r>
          </a:p>
          <a:p>
            <a:r>
              <a:rPr lang="en-US" sz="2400" dirty="0"/>
              <a:t>Randomly pick a cell in</a:t>
            </a:r>
            <a:br>
              <a:rPr lang="en-US" sz="2400" dirty="0"/>
            </a:br>
            <a:r>
              <a:rPr lang="en-US" sz="2400" dirty="0"/>
              <a:t>each span and go North</a:t>
            </a:r>
          </a:p>
          <a:p>
            <a:r>
              <a:rPr lang="en-US" sz="2400" dirty="0"/>
              <a:t>Foreach row in grid</a:t>
            </a:r>
          </a:p>
          <a:p>
            <a:pPr lvl="1"/>
            <a:r>
              <a:rPr lang="en-US" sz="2000" dirty="0"/>
              <a:t>Divide into random spans</a:t>
            </a:r>
          </a:p>
          <a:p>
            <a:pPr lvl="1"/>
            <a:r>
              <a:rPr lang="en-US" sz="2000" dirty="0"/>
              <a:t>Connect all cells within a span</a:t>
            </a:r>
          </a:p>
          <a:p>
            <a:pPr lvl="1"/>
            <a:r>
              <a:rPr lang="en-US" sz="2000" dirty="0"/>
              <a:t>Foreach span</a:t>
            </a:r>
          </a:p>
          <a:p>
            <a:pPr lvl="2"/>
            <a:r>
              <a:rPr lang="en-US" sz="1800" dirty="0"/>
              <a:t>Randomly pick a cell and carve a passage North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D9EE2-F65B-4725-A735-FF257C02E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CF3F9C-42EB-480C-8F18-5D005B401AF7}"/>
              </a:ext>
            </a:extLst>
          </p:cNvPr>
          <p:cNvSpPr txBox="1"/>
          <p:nvPr/>
        </p:nvSpPr>
        <p:spPr>
          <a:xfrm rot="16200000">
            <a:off x="5580746" y="3121143"/>
            <a:ext cx="65192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https://codereview.stackexchange.com/questions/227660/maze-generator-animator-in-python</a:t>
            </a:r>
            <a:endParaRPr lang="en-US" sz="1200" dirty="0"/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3ABAEAEC-EC5D-42AE-99E1-FED126A3B5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745" y="16002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437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D59F0-FF5E-4959-A820-FBE972AA7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Sidewinder Maze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03341-1669-43CF-BB6E-DB8E996C8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Strong vertical texture</a:t>
            </a:r>
          </a:p>
          <a:p>
            <a:pPr lvl="1"/>
            <a:r>
              <a:rPr lang="en-US" dirty="0"/>
              <a:t>Not really, can be controlled</a:t>
            </a:r>
          </a:p>
          <a:p>
            <a:r>
              <a:rPr lang="en-US" dirty="0"/>
              <a:t>Top row is all connected</a:t>
            </a:r>
          </a:p>
          <a:p>
            <a:r>
              <a:rPr lang="en-US" dirty="0"/>
              <a:t>Difficult to mask</a:t>
            </a:r>
          </a:p>
          <a:p>
            <a:pPr lvl="1"/>
            <a:r>
              <a:rPr lang="en-US" dirty="0"/>
              <a:t>No continuous path may exist with a mask.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15D91-A7E6-4AD2-90BA-60C704E63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72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B752-2226-4321-A023-492026DB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Sidewinder Correctness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9AE4F-B168-44D3-B87D-CD7C62931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cell belongs to a span.</a:t>
            </a:r>
          </a:p>
          <a:p>
            <a:r>
              <a:rPr lang="en-US" dirty="0"/>
              <a:t>All but the last cell in the span carve a new edge.</a:t>
            </a:r>
          </a:p>
          <a:p>
            <a:r>
              <a:rPr lang="en-US" dirty="0"/>
              <a:t>One cell in each span carve a passage North.</a:t>
            </a:r>
          </a:p>
          <a:p>
            <a:r>
              <a:rPr lang="en-US" dirty="0"/>
              <a:t>Hence each row has </a:t>
            </a:r>
            <a:r>
              <a:rPr lang="en-US" i="1" dirty="0"/>
              <a:t>N </a:t>
            </a:r>
            <a:r>
              <a:rPr lang="en-US" dirty="0"/>
              <a:t>new edges</a:t>
            </a:r>
          </a:p>
          <a:p>
            <a:r>
              <a:rPr lang="en-US" dirty="0"/>
              <a:t>Top row has </a:t>
            </a:r>
            <a:r>
              <a:rPr lang="en-US" i="1" dirty="0"/>
              <a:t>N-1</a:t>
            </a:r>
            <a:r>
              <a:rPr lang="en-US" dirty="0"/>
              <a:t> new edges (All East)</a:t>
            </a:r>
          </a:p>
          <a:p>
            <a:r>
              <a:rPr lang="en-US" dirty="0"/>
              <a:t>Hence </a:t>
            </a:r>
            <a:r>
              <a:rPr lang="en-US" i="1" dirty="0"/>
              <a:t>NM-1</a:t>
            </a:r>
            <a:r>
              <a:rPr lang="en-US" dirty="0"/>
              <a:t> edges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A30CA-DF0A-4D2D-989A-D45BF5FF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60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0E1AC-4ED6-40CB-A4BB-C8733A19F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Path Generation - Sidewinder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E2AF3-8D5A-413D-B1FD-4B1C0191E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idea is to pick cell to go North.</a:t>
            </a:r>
          </a:p>
          <a:p>
            <a:r>
              <a:rPr lang="en-US" dirty="0"/>
              <a:t>Binary Tree picked the right-most of the span.</a:t>
            </a:r>
          </a:p>
          <a:p>
            <a:r>
              <a:rPr lang="en-US" dirty="0"/>
              <a:t>Path algorithm:</a:t>
            </a:r>
          </a:p>
          <a:p>
            <a:pPr lvl="1"/>
            <a:r>
              <a:rPr lang="en-US" dirty="0"/>
              <a:t>Foreach row</a:t>
            </a:r>
          </a:p>
          <a:p>
            <a:pPr lvl="2"/>
            <a:r>
              <a:rPr lang="en-US" dirty="0"/>
              <a:t>Pick a column</a:t>
            </a:r>
          </a:p>
          <a:p>
            <a:pPr lvl="2"/>
            <a:r>
              <a:rPr lang="en-US" dirty="0"/>
              <a:t>Carve to that column</a:t>
            </a:r>
          </a:p>
          <a:p>
            <a:pPr lvl="2"/>
            <a:r>
              <a:rPr lang="en-US" dirty="0"/>
              <a:t>Carve up</a:t>
            </a:r>
          </a:p>
          <a:p>
            <a:r>
              <a:rPr lang="en-US" dirty="0"/>
              <a:t>Can limit the span length to a range.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AA19A-3C8F-43FF-8CEB-8A3783D7D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80FE4-523F-4B38-8350-A89AD111C72D}"/>
              </a:ext>
            </a:extLst>
          </p:cNvPr>
          <p:cNvSpPr txBox="1"/>
          <p:nvPr/>
        </p:nvSpPr>
        <p:spPr>
          <a:xfrm>
            <a:off x="4953000" y="3048000"/>
            <a:ext cx="3200400" cy="2802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+---+---+---+---+---+</a:t>
            </a:r>
          </a:p>
          <a:p>
            <a:pPr>
              <a:lnSpc>
                <a:spcPts val="14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|                   |</a:t>
            </a:r>
          </a:p>
          <a:p>
            <a:pPr>
              <a:lnSpc>
                <a:spcPts val="14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+   +---+---+---+---+</a:t>
            </a:r>
          </a:p>
          <a:p>
            <a:pPr>
              <a:lnSpc>
                <a:spcPts val="14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|       |   |   |   |</a:t>
            </a:r>
          </a:p>
          <a:p>
            <a:pPr>
              <a:lnSpc>
                <a:spcPts val="14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+---+   +---+---+---+</a:t>
            </a:r>
          </a:p>
          <a:p>
            <a:pPr>
              <a:lnSpc>
                <a:spcPts val="14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|       |   |   |   |</a:t>
            </a:r>
          </a:p>
          <a:p>
            <a:pPr>
              <a:lnSpc>
                <a:spcPts val="14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+   +---+---+---+---+</a:t>
            </a:r>
          </a:p>
          <a:p>
            <a:pPr>
              <a:lnSpc>
                <a:spcPts val="14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|               |   |</a:t>
            </a:r>
          </a:p>
          <a:p>
            <a:pPr>
              <a:lnSpc>
                <a:spcPts val="14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+---+---+---+   +---+</a:t>
            </a:r>
          </a:p>
          <a:p>
            <a:pPr>
              <a:lnSpc>
                <a:spcPts val="14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|               |   |</a:t>
            </a:r>
          </a:p>
          <a:p>
            <a:pPr>
              <a:lnSpc>
                <a:spcPts val="14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+   +---+---+---+---+</a:t>
            </a:r>
          </a:p>
          <a:p>
            <a:pPr>
              <a:lnSpc>
                <a:spcPts val="14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|               |   |</a:t>
            </a:r>
          </a:p>
          <a:p>
            <a:pPr>
              <a:lnSpc>
                <a:spcPts val="14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+---+---+---+   +---+</a:t>
            </a:r>
          </a:p>
          <a:p>
            <a:pPr>
              <a:lnSpc>
                <a:spcPts val="14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|               |   |</a:t>
            </a:r>
          </a:p>
          <a:p>
            <a:pPr>
              <a:lnSpc>
                <a:spcPts val="14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+---+---+---+---+---+</a:t>
            </a:r>
          </a:p>
        </p:txBody>
      </p:sp>
    </p:spTree>
    <p:extLst>
      <p:ext uri="{BB962C8B-B14F-4D97-AF65-F5344CB8AC3E}">
        <p14:creationId xmlns:p14="http://schemas.microsoft.com/office/powerpoint/2010/main" val="2619486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57EBD-F3F0-4678-B5DE-9C746064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Sidewinder Path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7B167-B320-4828-8192-E5370E842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+---+---+---+---+---+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|   |   |           |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+---+---+   +---+---+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|   |   |   |   |   |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+---+---+   +---+---+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|           |   |   |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+   +---+---+---+---+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|           |   |   |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+---+---+   +---+---+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|   |   |       |   |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+---+---+---+   +---+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|   |           |   |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+---+   +---+---+---+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|       |   |   |   |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+---+---+---+---+---+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C8B176-18BB-427E-A35A-C347CECF3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8" t="14445" r="1398" b="5555"/>
          <a:stretch/>
        </p:blipFill>
        <p:spPr>
          <a:xfrm>
            <a:off x="638175" y="1619250"/>
            <a:ext cx="4191000" cy="42500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700FB-9DA6-49FB-B24F-D6230284F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3E97FCFE-5F60-4FA6-A22F-91B02BB110ED}"/>
              </a:ext>
            </a:extLst>
          </p:cNvPr>
          <p:cNvSpPr/>
          <p:nvPr/>
        </p:nvSpPr>
        <p:spPr bwMode="auto">
          <a:xfrm>
            <a:off x="4191000" y="2895600"/>
            <a:ext cx="3733800" cy="1676400"/>
          </a:xfrm>
          <a:prstGeom prst="cloudCallout">
            <a:avLst>
              <a:gd name="adj1" fmla="val -78299"/>
              <a:gd name="adj2" fmla="val 3664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Looks like a snake !</a:t>
            </a:r>
          </a:p>
        </p:txBody>
      </p:sp>
      <p:pic>
        <p:nvPicPr>
          <p:cNvPr id="7" name="Graphic 6" descr="Snake">
            <a:extLst>
              <a:ext uri="{FF2B5EF4-FFF2-40B4-BE49-F238E27FC236}">
                <a16:creationId xmlns:a16="http://schemas.microsoft.com/office/drawing/2014/main" id="{20DDF4C9-78E6-401E-9780-231E63DAB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3424473"/>
            <a:ext cx="914400" cy="107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6CE59-5FF0-4949-B9ED-D0619E484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 Maze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5917C-91CB-4DD8-B779-895F7CAD5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Rectangular </a:t>
            </a:r>
            <a:r>
              <a:rPr lang="en-US" b="1" dirty="0"/>
              <a:t>Perfect Maze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 Loops</a:t>
            </a:r>
          </a:p>
          <a:p>
            <a:r>
              <a:rPr lang="en-US" dirty="0"/>
              <a:t>No Inaccessible Areas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99B3CB-0EAC-48AC-BDF5-2E92AB622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209800"/>
            <a:ext cx="1676400" cy="167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AB7AA5-8813-4775-B0A7-F59355F2E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3886200"/>
            <a:ext cx="2209800" cy="220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90B44E-72DB-4394-9347-AEEF808A5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916" y="3886200"/>
            <a:ext cx="2228367" cy="22283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678FE-DDA3-4154-AE13-FC31B392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9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918CD5-9538-4B96-A782-10673CA7D40D}"/>
              </a:ext>
            </a:extLst>
          </p:cNvPr>
          <p:cNvSpPr/>
          <p:nvPr/>
        </p:nvSpPr>
        <p:spPr bwMode="auto">
          <a:xfrm>
            <a:off x="457200" y="1600200"/>
            <a:ext cx="8153400" cy="3962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public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PathGeneratorSideWinder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: 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MazeBuilderAbstract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&gt;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public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PathGeneratorSideWinder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width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height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GetGridLabel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&gt;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nodeAccessor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GetEdgeLabel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&gt;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edgeAccessor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)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	: 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base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width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height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nodeAccessor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edgeAccessor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</a:t>
            </a:r>
            <a:r>
              <a:rPr kumimoji="0" lang="en-US" altLang="en-US" sz="140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</a:rPr>
              <a:t>{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</a:rPr>
              <a:t>     </a:t>
            </a:r>
            <a:r>
              <a:rPr kumimoji="0" lang="en-US" altLang="en-US" sz="140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</a:rPr>
              <a:t>}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public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override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onsolas" panose="020B0609020204030204" pitchFamily="49" charset="0"/>
              </a:rPr>
              <a:t>CreateMaze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bool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preserveExistingCells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lastColumn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0;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8F08C4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0;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&lt;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Height-1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)  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column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RandomGenerator.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onsolas" panose="020B0609020204030204" pitchFamily="49" charset="0"/>
              </a:rPr>
              <a:t>Next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Width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onsolas" panose="020B0609020204030204" pitchFamily="49" charset="0"/>
              </a:rPr>
              <a:t>CarveDirectionally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column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Direction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preserveExistingCells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lastColumn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onsolas" panose="020B0609020204030204" pitchFamily="49" charset="0"/>
              </a:rPr>
              <a:t>CarveSpan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lastColumn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column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preserveExistingCells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onsolas" panose="020B0609020204030204" pitchFamily="49" charset="0"/>
              </a:rPr>
              <a:t>CarveSpan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Height - 1,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lastColumn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Width - 1,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preserveExistingCells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</a:rPr>
              <a:t>}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F11D7-5D57-4B08-A392-D44E5462D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Sidewinder Path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72A4E-42D6-4498-8123-62491B414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848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7238C6A-ACE8-45BA-B0CB-B166508DA069}"/>
              </a:ext>
            </a:extLst>
          </p:cNvPr>
          <p:cNvSpPr/>
          <p:nvPr/>
        </p:nvSpPr>
        <p:spPr bwMode="auto">
          <a:xfrm>
            <a:off x="457200" y="1524000"/>
            <a:ext cx="8077200" cy="44196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private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onsolas" panose="020B0609020204030204" pitchFamily="49" charset="0"/>
              </a:rPr>
              <a:t>CarveSpan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lastColumn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column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		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bool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preserveExistingCells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onsolas" panose="020B0609020204030204" pitchFamily="49" charset="0"/>
              </a:rPr>
              <a:t>)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start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column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end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lastColumn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lastColumn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column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F08C4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start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&gt;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end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)  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start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end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end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column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F08C4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start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&lt;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end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)  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   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onsolas" panose="020B0609020204030204" pitchFamily="49" charset="0"/>
              </a:rPr>
              <a:t>CarveDirectionally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</a:rPr>
              <a:t>Direction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				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preserveExistingCells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onsolas" panose="020B0609020204030204" pitchFamily="49" charset="0"/>
              </a:rPr>
              <a:t>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F08C4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onsolas" panose="020B0609020204030204" pitchFamily="49" charset="0"/>
              </a:rPr>
              <a:t>lastColumn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</a:rPr>
              <a:t>}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F11D7-5D57-4B08-A392-D44E5462D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Sidewinder Path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72A4E-42D6-4498-8123-62491B414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012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4BED0-EEF9-48F2-8681-03D1A65A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on mazes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E7C3B-FBC7-486D-85EC-AC17FD781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Slides 1 and 2 of the Class3Extras.pptx slides.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35799-3B37-49D1-B209-EDF2BEB5B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13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9BC4C-90EA-451B-BB74-ADE449D24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Row-based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AE477-2F55-4200-8D5A-DAE9E3DE7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 so-far</a:t>
            </a:r>
          </a:p>
          <a:p>
            <a:pPr lvl="1"/>
            <a:r>
              <a:rPr lang="en-US" dirty="0"/>
              <a:t>Binary Tree – cell-based carving</a:t>
            </a:r>
          </a:p>
          <a:p>
            <a:pPr lvl="1"/>
            <a:r>
              <a:rPr lang="en-US" dirty="0"/>
              <a:t>Sidewinder – row-based (or span-based) carving.</a:t>
            </a:r>
          </a:p>
          <a:p>
            <a:r>
              <a:rPr lang="en-US" dirty="0"/>
              <a:t>Eller’s algorithm</a:t>
            </a:r>
          </a:p>
          <a:p>
            <a:pPr lvl="1"/>
            <a:r>
              <a:rPr lang="en-US" dirty="0"/>
              <a:t>Row-based sweeping (carve-based).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15DD2-FD08-4F0E-AD1D-B207E5BCD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92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614D-3153-4545-ABEE-D46862024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Eller’s Maze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E5AF9-56A5-4D3E-A6FA-7AE2680EC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Slight, but significant twist on Sidewinder</a:t>
            </a:r>
          </a:p>
          <a:p>
            <a:r>
              <a:rPr lang="en-US" dirty="0"/>
              <a:t>Treat each span as a set and keep track of sets as we go row to row.</a:t>
            </a:r>
          </a:p>
          <a:p>
            <a:r>
              <a:rPr lang="en-US" dirty="0"/>
              <a:t>Allow multiple passages from a set to the next row.</a:t>
            </a:r>
          </a:p>
          <a:p>
            <a:r>
              <a:rPr lang="en-US" dirty="0"/>
              <a:t>For each row, any unvisited cells are put in their own set.</a:t>
            </a:r>
          </a:p>
          <a:p>
            <a:r>
              <a:rPr lang="en-US" dirty="0"/>
              <a:t>A span would be a merge between two sets on a row.</a:t>
            </a:r>
          </a:p>
          <a:p>
            <a:r>
              <a:rPr lang="en-US" dirty="0"/>
              <a:t>Merge only if in different sets.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57FAA-486F-467C-BE50-64C844B69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08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9D0A9B15-761A-475F-A084-C1B0E5ADD22E}"/>
              </a:ext>
            </a:extLst>
          </p:cNvPr>
          <p:cNvSpPr/>
          <p:nvPr/>
        </p:nvSpPr>
        <p:spPr bwMode="auto">
          <a:xfrm>
            <a:off x="1143000" y="3245670"/>
            <a:ext cx="5029200" cy="47002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Current row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A27AB-B3E0-4AB6-97C7-8BFF709B3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Eller’s Maze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972B5-70DE-44EF-AAB6-826DFA870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Interactive App</a:t>
            </a:r>
          </a:p>
          <a:p>
            <a:pPr lvl="1"/>
            <a:r>
              <a:rPr lang="en-US" dirty="0">
                <a:hlinkClick r:id="rId2"/>
              </a:rPr>
              <a:t>http://jpsierens.me/maze-generation/</a:t>
            </a:r>
            <a:endParaRPr lang="en-US" dirty="0"/>
          </a:p>
          <a:p>
            <a:r>
              <a:rPr lang="en-US" dirty="0"/>
              <a:t>Step 1 – put unvisited cells in 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C3D7F-86DB-4789-9977-F487A730A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FE72B6-291B-4B6C-BD61-535645E27624}"/>
              </a:ext>
            </a:extLst>
          </p:cNvPr>
          <p:cNvSpPr/>
          <p:nvPr/>
        </p:nvSpPr>
        <p:spPr bwMode="auto">
          <a:xfrm>
            <a:off x="1600200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784E56-3826-4952-9026-1025C9E29E54}"/>
              </a:ext>
            </a:extLst>
          </p:cNvPr>
          <p:cNvSpPr/>
          <p:nvPr/>
        </p:nvSpPr>
        <p:spPr bwMode="auto">
          <a:xfrm>
            <a:off x="2091333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2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BA4064-9586-4541-917A-04F90345BA41}"/>
              </a:ext>
            </a:extLst>
          </p:cNvPr>
          <p:cNvSpPr/>
          <p:nvPr/>
        </p:nvSpPr>
        <p:spPr bwMode="auto">
          <a:xfrm>
            <a:off x="2582466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B20E35-449D-4DFB-B9D1-89322F2D9A61}"/>
              </a:ext>
            </a:extLst>
          </p:cNvPr>
          <p:cNvSpPr/>
          <p:nvPr/>
        </p:nvSpPr>
        <p:spPr bwMode="auto">
          <a:xfrm>
            <a:off x="3073599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382180-5127-4202-878C-A0DC885B7D47}"/>
              </a:ext>
            </a:extLst>
          </p:cNvPr>
          <p:cNvSpPr/>
          <p:nvPr/>
        </p:nvSpPr>
        <p:spPr bwMode="auto">
          <a:xfrm>
            <a:off x="3564731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8A3B9C-00B1-4E45-ACEC-AC2DAE69A1EE}"/>
              </a:ext>
            </a:extLst>
          </p:cNvPr>
          <p:cNvSpPr/>
          <p:nvPr/>
        </p:nvSpPr>
        <p:spPr bwMode="auto">
          <a:xfrm>
            <a:off x="1600200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D8529B-12A9-4868-93F0-65245F0145EA}"/>
              </a:ext>
            </a:extLst>
          </p:cNvPr>
          <p:cNvSpPr/>
          <p:nvPr/>
        </p:nvSpPr>
        <p:spPr bwMode="auto">
          <a:xfrm>
            <a:off x="2091333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43696C-B85A-4977-AF88-356C952A790B}"/>
              </a:ext>
            </a:extLst>
          </p:cNvPr>
          <p:cNvSpPr/>
          <p:nvPr/>
        </p:nvSpPr>
        <p:spPr bwMode="auto">
          <a:xfrm>
            <a:off x="2582466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CAB470-AD3A-4CCD-AE03-E1DD4E264B6E}"/>
              </a:ext>
            </a:extLst>
          </p:cNvPr>
          <p:cNvSpPr/>
          <p:nvPr/>
        </p:nvSpPr>
        <p:spPr bwMode="auto">
          <a:xfrm>
            <a:off x="3073599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8BB24C-F0E1-4F8B-A269-2F1A41D9B13C}"/>
              </a:ext>
            </a:extLst>
          </p:cNvPr>
          <p:cNvSpPr/>
          <p:nvPr/>
        </p:nvSpPr>
        <p:spPr bwMode="auto">
          <a:xfrm>
            <a:off x="3564731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6A8504-BF02-4A27-83D7-55D301E1403E}"/>
              </a:ext>
            </a:extLst>
          </p:cNvPr>
          <p:cNvSpPr/>
          <p:nvPr/>
        </p:nvSpPr>
        <p:spPr bwMode="auto">
          <a:xfrm>
            <a:off x="1600200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FD52E9-9040-495E-9A51-5F8B7B19CAAB}"/>
              </a:ext>
            </a:extLst>
          </p:cNvPr>
          <p:cNvSpPr/>
          <p:nvPr/>
        </p:nvSpPr>
        <p:spPr bwMode="auto">
          <a:xfrm>
            <a:off x="2091333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356105-FF22-406E-AED3-280B479BC917}"/>
              </a:ext>
            </a:extLst>
          </p:cNvPr>
          <p:cNvSpPr/>
          <p:nvPr/>
        </p:nvSpPr>
        <p:spPr bwMode="auto">
          <a:xfrm>
            <a:off x="2582466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AC7FCAE-10B4-49D2-A28C-46B433A2A8E6}"/>
              </a:ext>
            </a:extLst>
          </p:cNvPr>
          <p:cNvSpPr/>
          <p:nvPr/>
        </p:nvSpPr>
        <p:spPr bwMode="auto">
          <a:xfrm>
            <a:off x="3073599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12F423-3E06-489C-A7D4-2831CB2436DB}"/>
              </a:ext>
            </a:extLst>
          </p:cNvPr>
          <p:cNvSpPr/>
          <p:nvPr/>
        </p:nvSpPr>
        <p:spPr bwMode="auto">
          <a:xfrm>
            <a:off x="3564731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31B526-5C34-4F64-A346-43A4113AFD9A}"/>
              </a:ext>
            </a:extLst>
          </p:cNvPr>
          <p:cNvSpPr/>
          <p:nvPr/>
        </p:nvSpPr>
        <p:spPr bwMode="auto">
          <a:xfrm>
            <a:off x="1600200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202707E-A814-4185-A556-B9BB600F7C9D}"/>
              </a:ext>
            </a:extLst>
          </p:cNvPr>
          <p:cNvSpPr/>
          <p:nvPr/>
        </p:nvSpPr>
        <p:spPr bwMode="auto">
          <a:xfrm>
            <a:off x="2091333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7792687-4F06-4AF7-BDF4-E7B9C62F53E1}"/>
              </a:ext>
            </a:extLst>
          </p:cNvPr>
          <p:cNvSpPr/>
          <p:nvPr/>
        </p:nvSpPr>
        <p:spPr bwMode="auto">
          <a:xfrm>
            <a:off x="2582466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5FBC92-D914-4D29-95C6-5188008D5F0C}"/>
              </a:ext>
            </a:extLst>
          </p:cNvPr>
          <p:cNvSpPr/>
          <p:nvPr/>
        </p:nvSpPr>
        <p:spPr bwMode="auto">
          <a:xfrm>
            <a:off x="3073599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6EB6D3C-AC5C-4B34-8DC8-828707F37CC5}"/>
              </a:ext>
            </a:extLst>
          </p:cNvPr>
          <p:cNvSpPr/>
          <p:nvPr/>
        </p:nvSpPr>
        <p:spPr bwMode="auto">
          <a:xfrm>
            <a:off x="3564731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62C3DC0-9339-4563-8C19-5120D4DDC5D5}"/>
              </a:ext>
            </a:extLst>
          </p:cNvPr>
          <p:cNvSpPr/>
          <p:nvPr/>
        </p:nvSpPr>
        <p:spPr bwMode="auto">
          <a:xfrm>
            <a:off x="1600200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EEF7985-73EB-459F-BD9B-B9C10EEE7B4C}"/>
              </a:ext>
            </a:extLst>
          </p:cNvPr>
          <p:cNvSpPr/>
          <p:nvPr/>
        </p:nvSpPr>
        <p:spPr bwMode="auto">
          <a:xfrm>
            <a:off x="2091333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4E2A0B4-3EAF-400D-87F0-5E1112B47DBA}"/>
              </a:ext>
            </a:extLst>
          </p:cNvPr>
          <p:cNvSpPr/>
          <p:nvPr/>
        </p:nvSpPr>
        <p:spPr bwMode="auto">
          <a:xfrm>
            <a:off x="2582466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CA78F97-57D2-48E8-AF7A-0786B430D4B7}"/>
              </a:ext>
            </a:extLst>
          </p:cNvPr>
          <p:cNvSpPr/>
          <p:nvPr/>
        </p:nvSpPr>
        <p:spPr bwMode="auto">
          <a:xfrm>
            <a:off x="3073599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02B7E74-C53B-4134-9096-70F08DFA9F2C}"/>
              </a:ext>
            </a:extLst>
          </p:cNvPr>
          <p:cNvSpPr/>
          <p:nvPr/>
        </p:nvSpPr>
        <p:spPr bwMode="auto">
          <a:xfrm>
            <a:off x="3564731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42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0D5920A-4E1A-4AD7-9D14-72C5F44568C6}"/>
              </a:ext>
            </a:extLst>
          </p:cNvPr>
          <p:cNvSpPr/>
          <p:nvPr/>
        </p:nvSpPr>
        <p:spPr bwMode="auto">
          <a:xfrm>
            <a:off x="4518434" y="3245669"/>
            <a:ext cx="4015966" cy="47002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Current row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56A98A-6968-4796-8E66-5937542F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Eller’s Maze Generation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45E09-60CF-4F54-A31A-4360152C94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Step 2</a:t>
            </a:r>
          </a:p>
          <a:p>
            <a:pPr lvl="1"/>
            <a:r>
              <a:rPr lang="en-US" dirty="0"/>
              <a:t>Randomly merge sets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CC4FFE-91DB-4A62-82C8-04EE4FF920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FAF36-ADB4-41DD-8071-FDA1437C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34B407-B3FD-4B57-ADE6-6F35F7B62BA2}"/>
              </a:ext>
            </a:extLst>
          </p:cNvPr>
          <p:cNvSpPr/>
          <p:nvPr/>
        </p:nvSpPr>
        <p:spPr bwMode="auto">
          <a:xfrm>
            <a:off x="4660288" y="3276600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4599A1-E107-440A-8F7B-04D5E4EE51CE}"/>
              </a:ext>
            </a:extLst>
          </p:cNvPr>
          <p:cNvSpPr/>
          <p:nvPr/>
        </p:nvSpPr>
        <p:spPr bwMode="auto">
          <a:xfrm>
            <a:off x="5151422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C7BAAE-F495-4E78-9AAB-C0B8CD3E6E6D}"/>
              </a:ext>
            </a:extLst>
          </p:cNvPr>
          <p:cNvSpPr/>
          <p:nvPr/>
        </p:nvSpPr>
        <p:spPr bwMode="auto">
          <a:xfrm>
            <a:off x="5642554" y="3276600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2DF12F-584B-4684-84F0-2D566C2F1035}"/>
              </a:ext>
            </a:extLst>
          </p:cNvPr>
          <p:cNvSpPr/>
          <p:nvPr/>
        </p:nvSpPr>
        <p:spPr bwMode="auto">
          <a:xfrm>
            <a:off x="6133688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8DBB50-39B0-4601-BE72-363883DBA67F}"/>
              </a:ext>
            </a:extLst>
          </p:cNvPr>
          <p:cNvSpPr/>
          <p:nvPr/>
        </p:nvSpPr>
        <p:spPr bwMode="auto">
          <a:xfrm>
            <a:off x="6624820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96BF93-1DDB-4615-8675-E733E70059C0}"/>
              </a:ext>
            </a:extLst>
          </p:cNvPr>
          <p:cNvSpPr/>
          <p:nvPr/>
        </p:nvSpPr>
        <p:spPr bwMode="auto">
          <a:xfrm>
            <a:off x="4660289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A43255-D6BD-484B-94C7-EAD1223EE330}"/>
              </a:ext>
            </a:extLst>
          </p:cNvPr>
          <p:cNvSpPr/>
          <p:nvPr/>
        </p:nvSpPr>
        <p:spPr bwMode="auto">
          <a:xfrm>
            <a:off x="5151422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5881C2-376E-4DF7-8073-E9AC3442F6F9}"/>
              </a:ext>
            </a:extLst>
          </p:cNvPr>
          <p:cNvSpPr/>
          <p:nvPr/>
        </p:nvSpPr>
        <p:spPr bwMode="auto">
          <a:xfrm>
            <a:off x="5642555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489B73-AB5D-4445-896F-30F16940D2D2}"/>
              </a:ext>
            </a:extLst>
          </p:cNvPr>
          <p:cNvSpPr/>
          <p:nvPr/>
        </p:nvSpPr>
        <p:spPr bwMode="auto">
          <a:xfrm>
            <a:off x="6133688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1C2318-F922-4022-9AC6-C78C9034C57E}"/>
              </a:ext>
            </a:extLst>
          </p:cNvPr>
          <p:cNvSpPr/>
          <p:nvPr/>
        </p:nvSpPr>
        <p:spPr bwMode="auto">
          <a:xfrm>
            <a:off x="6624820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23DB79-00BC-4D94-9288-008833A31DEA}"/>
              </a:ext>
            </a:extLst>
          </p:cNvPr>
          <p:cNvSpPr/>
          <p:nvPr/>
        </p:nvSpPr>
        <p:spPr bwMode="auto">
          <a:xfrm>
            <a:off x="4660289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90B081-F6DD-45EA-BB37-6226FB9105FA}"/>
              </a:ext>
            </a:extLst>
          </p:cNvPr>
          <p:cNvSpPr/>
          <p:nvPr/>
        </p:nvSpPr>
        <p:spPr bwMode="auto">
          <a:xfrm>
            <a:off x="5151422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EDB3C5E-BF34-4279-983B-56D9B29FA24A}"/>
              </a:ext>
            </a:extLst>
          </p:cNvPr>
          <p:cNvSpPr/>
          <p:nvPr/>
        </p:nvSpPr>
        <p:spPr bwMode="auto">
          <a:xfrm>
            <a:off x="5642555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B273C6-4308-486C-9411-CA69C805940F}"/>
              </a:ext>
            </a:extLst>
          </p:cNvPr>
          <p:cNvSpPr/>
          <p:nvPr/>
        </p:nvSpPr>
        <p:spPr bwMode="auto">
          <a:xfrm>
            <a:off x="6133688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D10D74-E704-409F-9666-6E7DCD62CB88}"/>
              </a:ext>
            </a:extLst>
          </p:cNvPr>
          <p:cNvSpPr/>
          <p:nvPr/>
        </p:nvSpPr>
        <p:spPr bwMode="auto">
          <a:xfrm>
            <a:off x="6624820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EF5A1F-4E00-4380-85A8-1E419609E0E7}"/>
              </a:ext>
            </a:extLst>
          </p:cNvPr>
          <p:cNvSpPr/>
          <p:nvPr/>
        </p:nvSpPr>
        <p:spPr bwMode="auto">
          <a:xfrm>
            <a:off x="4660289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37CC12-DE7B-48BE-AAB5-FE220BAA70C3}"/>
              </a:ext>
            </a:extLst>
          </p:cNvPr>
          <p:cNvSpPr/>
          <p:nvPr/>
        </p:nvSpPr>
        <p:spPr bwMode="auto">
          <a:xfrm>
            <a:off x="5151422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16D433-6684-4CDF-A39B-4ECF75059944}"/>
              </a:ext>
            </a:extLst>
          </p:cNvPr>
          <p:cNvSpPr/>
          <p:nvPr/>
        </p:nvSpPr>
        <p:spPr bwMode="auto">
          <a:xfrm>
            <a:off x="5642555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96F591-920E-4D9E-BCB5-9611534FF3E7}"/>
              </a:ext>
            </a:extLst>
          </p:cNvPr>
          <p:cNvSpPr/>
          <p:nvPr/>
        </p:nvSpPr>
        <p:spPr bwMode="auto">
          <a:xfrm>
            <a:off x="6133688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A49D04-B3B0-4EB7-84BB-05B18EDDAFB9}"/>
              </a:ext>
            </a:extLst>
          </p:cNvPr>
          <p:cNvSpPr/>
          <p:nvPr/>
        </p:nvSpPr>
        <p:spPr bwMode="auto">
          <a:xfrm>
            <a:off x="6624820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73E35C-CC1A-431F-87DD-DEF7C6F151A7}"/>
              </a:ext>
            </a:extLst>
          </p:cNvPr>
          <p:cNvSpPr/>
          <p:nvPr/>
        </p:nvSpPr>
        <p:spPr bwMode="auto">
          <a:xfrm>
            <a:off x="4660289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8CBAC5-5C44-40A3-8E52-253E5AADA7BC}"/>
              </a:ext>
            </a:extLst>
          </p:cNvPr>
          <p:cNvSpPr/>
          <p:nvPr/>
        </p:nvSpPr>
        <p:spPr bwMode="auto">
          <a:xfrm>
            <a:off x="5151422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4A5940-6197-44C3-805C-4269F3C461EF}"/>
              </a:ext>
            </a:extLst>
          </p:cNvPr>
          <p:cNvSpPr/>
          <p:nvPr/>
        </p:nvSpPr>
        <p:spPr bwMode="auto">
          <a:xfrm>
            <a:off x="5642555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1AF4814-B3BE-4544-8D1F-32C180D9C637}"/>
              </a:ext>
            </a:extLst>
          </p:cNvPr>
          <p:cNvSpPr/>
          <p:nvPr/>
        </p:nvSpPr>
        <p:spPr bwMode="auto">
          <a:xfrm>
            <a:off x="6133688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97FC6FB-D6A2-43A1-B754-BEC99D6CE1D4}"/>
              </a:ext>
            </a:extLst>
          </p:cNvPr>
          <p:cNvSpPr/>
          <p:nvPr/>
        </p:nvSpPr>
        <p:spPr bwMode="auto">
          <a:xfrm>
            <a:off x="6624820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951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0D5920A-4E1A-4AD7-9D14-72C5F44568C6}"/>
              </a:ext>
            </a:extLst>
          </p:cNvPr>
          <p:cNvSpPr/>
          <p:nvPr/>
        </p:nvSpPr>
        <p:spPr bwMode="auto">
          <a:xfrm>
            <a:off x="4518434" y="3245669"/>
            <a:ext cx="4015966" cy="47002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Current row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56A98A-6968-4796-8E66-5937542F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Eller’s Maze Generation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45E09-60CF-4F54-A31A-4360152C94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Step 3</a:t>
            </a:r>
          </a:p>
          <a:p>
            <a:pPr lvl="1"/>
            <a:r>
              <a:rPr lang="en-US" dirty="0"/>
              <a:t>Foreach set pick at least one cell to carve south</a:t>
            </a:r>
          </a:p>
          <a:p>
            <a:pPr lvl="1"/>
            <a:r>
              <a:rPr lang="en-US" dirty="0"/>
              <a:t>Add those cells to the set.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CC4FFE-91DB-4A62-82C8-04EE4FF920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FAF36-ADB4-41DD-8071-FDA1437C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34B407-B3FD-4B57-ADE6-6F35F7B62BA2}"/>
              </a:ext>
            </a:extLst>
          </p:cNvPr>
          <p:cNvSpPr/>
          <p:nvPr/>
        </p:nvSpPr>
        <p:spPr bwMode="auto">
          <a:xfrm>
            <a:off x="4660288" y="3276600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4599A1-E107-440A-8F7B-04D5E4EE51CE}"/>
              </a:ext>
            </a:extLst>
          </p:cNvPr>
          <p:cNvSpPr/>
          <p:nvPr/>
        </p:nvSpPr>
        <p:spPr bwMode="auto">
          <a:xfrm>
            <a:off x="5151422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C7BAAE-F495-4E78-9AAB-C0B8CD3E6E6D}"/>
              </a:ext>
            </a:extLst>
          </p:cNvPr>
          <p:cNvSpPr/>
          <p:nvPr/>
        </p:nvSpPr>
        <p:spPr bwMode="auto">
          <a:xfrm>
            <a:off x="5642554" y="3276600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2DF12F-584B-4684-84F0-2D566C2F1035}"/>
              </a:ext>
            </a:extLst>
          </p:cNvPr>
          <p:cNvSpPr/>
          <p:nvPr/>
        </p:nvSpPr>
        <p:spPr bwMode="auto">
          <a:xfrm>
            <a:off x="6133688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8DBB50-39B0-4601-BE72-363883DBA67F}"/>
              </a:ext>
            </a:extLst>
          </p:cNvPr>
          <p:cNvSpPr/>
          <p:nvPr/>
        </p:nvSpPr>
        <p:spPr bwMode="auto">
          <a:xfrm>
            <a:off x="6624820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96BF93-1DDB-4615-8675-E733E70059C0}"/>
              </a:ext>
            </a:extLst>
          </p:cNvPr>
          <p:cNvSpPr/>
          <p:nvPr/>
        </p:nvSpPr>
        <p:spPr bwMode="auto">
          <a:xfrm>
            <a:off x="4660289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A43255-D6BD-484B-94C7-EAD1223EE330}"/>
              </a:ext>
            </a:extLst>
          </p:cNvPr>
          <p:cNvSpPr/>
          <p:nvPr/>
        </p:nvSpPr>
        <p:spPr bwMode="auto">
          <a:xfrm>
            <a:off x="5151422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5881C2-376E-4DF7-8073-E9AC3442F6F9}"/>
              </a:ext>
            </a:extLst>
          </p:cNvPr>
          <p:cNvSpPr/>
          <p:nvPr/>
        </p:nvSpPr>
        <p:spPr bwMode="auto">
          <a:xfrm>
            <a:off x="5642555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489B73-AB5D-4445-896F-30F16940D2D2}"/>
              </a:ext>
            </a:extLst>
          </p:cNvPr>
          <p:cNvSpPr/>
          <p:nvPr/>
        </p:nvSpPr>
        <p:spPr bwMode="auto">
          <a:xfrm>
            <a:off x="6133688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1C2318-F922-4022-9AC6-C78C9034C57E}"/>
              </a:ext>
            </a:extLst>
          </p:cNvPr>
          <p:cNvSpPr/>
          <p:nvPr/>
        </p:nvSpPr>
        <p:spPr bwMode="auto">
          <a:xfrm>
            <a:off x="6624820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23DB79-00BC-4D94-9288-008833A31DEA}"/>
              </a:ext>
            </a:extLst>
          </p:cNvPr>
          <p:cNvSpPr/>
          <p:nvPr/>
        </p:nvSpPr>
        <p:spPr bwMode="auto">
          <a:xfrm>
            <a:off x="4660289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90B081-F6DD-45EA-BB37-6226FB9105FA}"/>
              </a:ext>
            </a:extLst>
          </p:cNvPr>
          <p:cNvSpPr/>
          <p:nvPr/>
        </p:nvSpPr>
        <p:spPr bwMode="auto">
          <a:xfrm>
            <a:off x="5151422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EDB3C5E-BF34-4279-983B-56D9B29FA24A}"/>
              </a:ext>
            </a:extLst>
          </p:cNvPr>
          <p:cNvSpPr/>
          <p:nvPr/>
        </p:nvSpPr>
        <p:spPr bwMode="auto">
          <a:xfrm>
            <a:off x="5642555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B273C6-4308-486C-9411-CA69C805940F}"/>
              </a:ext>
            </a:extLst>
          </p:cNvPr>
          <p:cNvSpPr/>
          <p:nvPr/>
        </p:nvSpPr>
        <p:spPr bwMode="auto">
          <a:xfrm>
            <a:off x="6133688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D10D74-E704-409F-9666-6E7DCD62CB88}"/>
              </a:ext>
            </a:extLst>
          </p:cNvPr>
          <p:cNvSpPr/>
          <p:nvPr/>
        </p:nvSpPr>
        <p:spPr bwMode="auto">
          <a:xfrm>
            <a:off x="6624820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EF5A1F-4E00-4380-85A8-1E419609E0E7}"/>
              </a:ext>
            </a:extLst>
          </p:cNvPr>
          <p:cNvSpPr/>
          <p:nvPr/>
        </p:nvSpPr>
        <p:spPr bwMode="auto">
          <a:xfrm>
            <a:off x="4660289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37CC12-DE7B-48BE-AAB5-FE220BAA70C3}"/>
              </a:ext>
            </a:extLst>
          </p:cNvPr>
          <p:cNvSpPr/>
          <p:nvPr/>
        </p:nvSpPr>
        <p:spPr bwMode="auto">
          <a:xfrm>
            <a:off x="5151422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16D433-6684-4CDF-A39B-4ECF75059944}"/>
              </a:ext>
            </a:extLst>
          </p:cNvPr>
          <p:cNvSpPr/>
          <p:nvPr/>
        </p:nvSpPr>
        <p:spPr bwMode="auto">
          <a:xfrm>
            <a:off x="5642555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96F591-920E-4D9E-BCB5-9611534FF3E7}"/>
              </a:ext>
            </a:extLst>
          </p:cNvPr>
          <p:cNvSpPr/>
          <p:nvPr/>
        </p:nvSpPr>
        <p:spPr bwMode="auto">
          <a:xfrm>
            <a:off x="6133688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A49D04-B3B0-4EB7-84BB-05B18EDDAFB9}"/>
              </a:ext>
            </a:extLst>
          </p:cNvPr>
          <p:cNvSpPr/>
          <p:nvPr/>
        </p:nvSpPr>
        <p:spPr bwMode="auto">
          <a:xfrm>
            <a:off x="6624820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73E35C-CC1A-431F-87DD-DEF7C6F151A7}"/>
              </a:ext>
            </a:extLst>
          </p:cNvPr>
          <p:cNvSpPr/>
          <p:nvPr/>
        </p:nvSpPr>
        <p:spPr bwMode="auto">
          <a:xfrm>
            <a:off x="4660289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8CBAC5-5C44-40A3-8E52-253E5AADA7BC}"/>
              </a:ext>
            </a:extLst>
          </p:cNvPr>
          <p:cNvSpPr/>
          <p:nvPr/>
        </p:nvSpPr>
        <p:spPr bwMode="auto">
          <a:xfrm>
            <a:off x="5151422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4A5940-6197-44C3-805C-4269F3C461EF}"/>
              </a:ext>
            </a:extLst>
          </p:cNvPr>
          <p:cNvSpPr/>
          <p:nvPr/>
        </p:nvSpPr>
        <p:spPr bwMode="auto">
          <a:xfrm>
            <a:off x="5642555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1AF4814-B3BE-4544-8D1F-32C180D9C637}"/>
              </a:ext>
            </a:extLst>
          </p:cNvPr>
          <p:cNvSpPr/>
          <p:nvPr/>
        </p:nvSpPr>
        <p:spPr bwMode="auto">
          <a:xfrm>
            <a:off x="6133688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97FC6FB-D6A2-43A1-B754-BEC99D6CE1D4}"/>
              </a:ext>
            </a:extLst>
          </p:cNvPr>
          <p:cNvSpPr/>
          <p:nvPr/>
        </p:nvSpPr>
        <p:spPr bwMode="auto">
          <a:xfrm>
            <a:off x="6624820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241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0D5920A-4E1A-4AD7-9D14-72C5F44568C6}"/>
              </a:ext>
            </a:extLst>
          </p:cNvPr>
          <p:cNvSpPr/>
          <p:nvPr/>
        </p:nvSpPr>
        <p:spPr bwMode="auto">
          <a:xfrm>
            <a:off x="4518434" y="3702113"/>
            <a:ext cx="4015966" cy="47002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Current row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56A98A-6968-4796-8E66-5937542F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Eller’s Maze Generation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45E09-60CF-4F54-A31A-4360152C94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Step 4</a:t>
            </a:r>
          </a:p>
          <a:p>
            <a:pPr lvl="1"/>
            <a:r>
              <a:rPr lang="en-US" dirty="0"/>
              <a:t>Repeat for each row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Unvisited cells added to new 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FAF36-ADB4-41DD-8071-FDA1437C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34B407-B3FD-4B57-ADE6-6F35F7B62BA2}"/>
              </a:ext>
            </a:extLst>
          </p:cNvPr>
          <p:cNvSpPr/>
          <p:nvPr/>
        </p:nvSpPr>
        <p:spPr bwMode="auto">
          <a:xfrm>
            <a:off x="4660288" y="3276600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4599A1-E107-440A-8F7B-04D5E4EE51CE}"/>
              </a:ext>
            </a:extLst>
          </p:cNvPr>
          <p:cNvSpPr/>
          <p:nvPr/>
        </p:nvSpPr>
        <p:spPr bwMode="auto">
          <a:xfrm>
            <a:off x="5151422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C7BAAE-F495-4E78-9AAB-C0B8CD3E6E6D}"/>
              </a:ext>
            </a:extLst>
          </p:cNvPr>
          <p:cNvSpPr/>
          <p:nvPr/>
        </p:nvSpPr>
        <p:spPr bwMode="auto">
          <a:xfrm>
            <a:off x="5642554" y="3276600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2DF12F-584B-4684-84F0-2D566C2F1035}"/>
              </a:ext>
            </a:extLst>
          </p:cNvPr>
          <p:cNvSpPr/>
          <p:nvPr/>
        </p:nvSpPr>
        <p:spPr bwMode="auto">
          <a:xfrm>
            <a:off x="6133688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8DBB50-39B0-4601-BE72-363883DBA67F}"/>
              </a:ext>
            </a:extLst>
          </p:cNvPr>
          <p:cNvSpPr/>
          <p:nvPr/>
        </p:nvSpPr>
        <p:spPr bwMode="auto">
          <a:xfrm>
            <a:off x="6624820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96BF93-1DDB-4615-8675-E733E70059C0}"/>
              </a:ext>
            </a:extLst>
          </p:cNvPr>
          <p:cNvSpPr/>
          <p:nvPr/>
        </p:nvSpPr>
        <p:spPr bwMode="auto">
          <a:xfrm>
            <a:off x="4660289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A43255-D6BD-484B-94C7-EAD1223EE330}"/>
              </a:ext>
            </a:extLst>
          </p:cNvPr>
          <p:cNvSpPr/>
          <p:nvPr/>
        </p:nvSpPr>
        <p:spPr bwMode="auto">
          <a:xfrm>
            <a:off x="5151422" y="36576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5881C2-376E-4DF7-8073-E9AC3442F6F9}"/>
              </a:ext>
            </a:extLst>
          </p:cNvPr>
          <p:cNvSpPr/>
          <p:nvPr/>
        </p:nvSpPr>
        <p:spPr bwMode="auto">
          <a:xfrm>
            <a:off x="5642555" y="36576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489B73-AB5D-4445-896F-30F16940D2D2}"/>
              </a:ext>
            </a:extLst>
          </p:cNvPr>
          <p:cNvSpPr/>
          <p:nvPr/>
        </p:nvSpPr>
        <p:spPr bwMode="auto">
          <a:xfrm>
            <a:off x="6133688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1C2318-F922-4022-9AC6-C78C9034C57E}"/>
              </a:ext>
            </a:extLst>
          </p:cNvPr>
          <p:cNvSpPr/>
          <p:nvPr/>
        </p:nvSpPr>
        <p:spPr bwMode="auto">
          <a:xfrm>
            <a:off x="6624820" y="36576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23DB79-00BC-4D94-9288-008833A31DEA}"/>
              </a:ext>
            </a:extLst>
          </p:cNvPr>
          <p:cNvSpPr/>
          <p:nvPr/>
        </p:nvSpPr>
        <p:spPr bwMode="auto">
          <a:xfrm>
            <a:off x="4660289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90B081-F6DD-45EA-BB37-6226FB9105FA}"/>
              </a:ext>
            </a:extLst>
          </p:cNvPr>
          <p:cNvSpPr/>
          <p:nvPr/>
        </p:nvSpPr>
        <p:spPr bwMode="auto">
          <a:xfrm>
            <a:off x="5151422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EDB3C5E-BF34-4279-983B-56D9B29FA24A}"/>
              </a:ext>
            </a:extLst>
          </p:cNvPr>
          <p:cNvSpPr/>
          <p:nvPr/>
        </p:nvSpPr>
        <p:spPr bwMode="auto">
          <a:xfrm>
            <a:off x="5642555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B273C6-4308-486C-9411-CA69C805940F}"/>
              </a:ext>
            </a:extLst>
          </p:cNvPr>
          <p:cNvSpPr/>
          <p:nvPr/>
        </p:nvSpPr>
        <p:spPr bwMode="auto">
          <a:xfrm>
            <a:off x="6133688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D10D74-E704-409F-9666-6E7DCD62CB88}"/>
              </a:ext>
            </a:extLst>
          </p:cNvPr>
          <p:cNvSpPr/>
          <p:nvPr/>
        </p:nvSpPr>
        <p:spPr bwMode="auto">
          <a:xfrm>
            <a:off x="6624820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EF5A1F-4E00-4380-85A8-1E419609E0E7}"/>
              </a:ext>
            </a:extLst>
          </p:cNvPr>
          <p:cNvSpPr/>
          <p:nvPr/>
        </p:nvSpPr>
        <p:spPr bwMode="auto">
          <a:xfrm>
            <a:off x="4660289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37CC12-DE7B-48BE-AAB5-FE220BAA70C3}"/>
              </a:ext>
            </a:extLst>
          </p:cNvPr>
          <p:cNvSpPr/>
          <p:nvPr/>
        </p:nvSpPr>
        <p:spPr bwMode="auto">
          <a:xfrm>
            <a:off x="5151422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16D433-6684-4CDF-A39B-4ECF75059944}"/>
              </a:ext>
            </a:extLst>
          </p:cNvPr>
          <p:cNvSpPr/>
          <p:nvPr/>
        </p:nvSpPr>
        <p:spPr bwMode="auto">
          <a:xfrm>
            <a:off x="5642555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96F591-920E-4D9E-BCB5-9611534FF3E7}"/>
              </a:ext>
            </a:extLst>
          </p:cNvPr>
          <p:cNvSpPr/>
          <p:nvPr/>
        </p:nvSpPr>
        <p:spPr bwMode="auto">
          <a:xfrm>
            <a:off x="6133688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A49D04-B3B0-4EB7-84BB-05B18EDDAFB9}"/>
              </a:ext>
            </a:extLst>
          </p:cNvPr>
          <p:cNvSpPr/>
          <p:nvPr/>
        </p:nvSpPr>
        <p:spPr bwMode="auto">
          <a:xfrm>
            <a:off x="6624820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73E35C-CC1A-431F-87DD-DEF7C6F151A7}"/>
              </a:ext>
            </a:extLst>
          </p:cNvPr>
          <p:cNvSpPr/>
          <p:nvPr/>
        </p:nvSpPr>
        <p:spPr bwMode="auto">
          <a:xfrm>
            <a:off x="4660289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8CBAC5-5C44-40A3-8E52-253E5AADA7BC}"/>
              </a:ext>
            </a:extLst>
          </p:cNvPr>
          <p:cNvSpPr/>
          <p:nvPr/>
        </p:nvSpPr>
        <p:spPr bwMode="auto">
          <a:xfrm>
            <a:off x="5151422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4A5940-6197-44C3-805C-4269F3C461EF}"/>
              </a:ext>
            </a:extLst>
          </p:cNvPr>
          <p:cNvSpPr/>
          <p:nvPr/>
        </p:nvSpPr>
        <p:spPr bwMode="auto">
          <a:xfrm>
            <a:off x="5642555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1AF4814-B3BE-4544-8D1F-32C180D9C637}"/>
              </a:ext>
            </a:extLst>
          </p:cNvPr>
          <p:cNvSpPr/>
          <p:nvPr/>
        </p:nvSpPr>
        <p:spPr bwMode="auto">
          <a:xfrm>
            <a:off x="6133688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97FC6FB-D6A2-43A1-B754-BEC99D6CE1D4}"/>
              </a:ext>
            </a:extLst>
          </p:cNvPr>
          <p:cNvSpPr/>
          <p:nvPr/>
        </p:nvSpPr>
        <p:spPr bwMode="auto">
          <a:xfrm>
            <a:off x="6624820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26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0D5920A-4E1A-4AD7-9D14-72C5F44568C6}"/>
              </a:ext>
            </a:extLst>
          </p:cNvPr>
          <p:cNvSpPr/>
          <p:nvPr/>
        </p:nvSpPr>
        <p:spPr bwMode="auto">
          <a:xfrm>
            <a:off x="4518434" y="3702113"/>
            <a:ext cx="4015966" cy="47002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Current row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56A98A-6968-4796-8E66-5937542F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Eller’s Maze Generation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45E09-60CF-4F54-A31A-4360152C94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Step 4</a:t>
            </a:r>
          </a:p>
          <a:p>
            <a:pPr lvl="1"/>
            <a:r>
              <a:rPr lang="en-US" dirty="0"/>
              <a:t>Repeat for each row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Randomly merge 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FAF36-ADB4-41DD-8071-FDA1437C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34B407-B3FD-4B57-ADE6-6F35F7B62BA2}"/>
              </a:ext>
            </a:extLst>
          </p:cNvPr>
          <p:cNvSpPr/>
          <p:nvPr/>
        </p:nvSpPr>
        <p:spPr bwMode="auto">
          <a:xfrm>
            <a:off x="4660288" y="3276600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4599A1-E107-440A-8F7B-04D5E4EE51CE}"/>
              </a:ext>
            </a:extLst>
          </p:cNvPr>
          <p:cNvSpPr/>
          <p:nvPr/>
        </p:nvSpPr>
        <p:spPr bwMode="auto">
          <a:xfrm>
            <a:off x="5151422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C7BAAE-F495-4E78-9AAB-C0B8CD3E6E6D}"/>
              </a:ext>
            </a:extLst>
          </p:cNvPr>
          <p:cNvSpPr/>
          <p:nvPr/>
        </p:nvSpPr>
        <p:spPr bwMode="auto">
          <a:xfrm>
            <a:off x="5642554" y="3276600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2DF12F-584B-4684-84F0-2D566C2F1035}"/>
              </a:ext>
            </a:extLst>
          </p:cNvPr>
          <p:cNvSpPr/>
          <p:nvPr/>
        </p:nvSpPr>
        <p:spPr bwMode="auto">
          <a:xfrm>
            <a:off x="6133688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8DBB50-39B0-4601-BE72-363883DBA67F}"/>
              </a:ext>
            </a:extLst>
          </p:cNvPr>
          <p:cNvSpPr/>
          <p:nvPr/>
        </p:nvSpPr>
        <p:spPr bwMode="auto">
          <a:xfrm>
            <a:off x="6624820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96BF93-1DDB-4615-8675-E733E70059C0}"/>
              </a:ext>
            </a:extLst>
          </p:cNvPr>
          <p:cNvSpPr/>
          <p:nvPr/>
        </p:nvSpPr>
        <p:spPr bwMode="auto">
          <a:xfrm>
            <a:off x="4660289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A43255-D6BD-484B-94C7-EAD1223EE330}"/>
              </a:ext>
            </a:extLst>
          </p:cNvPr>
          <p:cNvSpPr/>
          <p:nvPr/>
        </p:nvSpPr>
        <p:spPr bwMode="auto">
          <a:xfrm>
            <a:off x="5151421" y="3657600"/>
            <a:ext cx="491132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5881C2-376E-4DF7-8073-E9AC3442F6F9}"/>
              </a:ext>
            </a:extLst>
          </p:cNvPr>
          <p:cNvSpPr/>
          <p:nvPr/>
        </p:nvSpPr>
        <p:spPr bwMode="auto">
          <a:xfrm>
            <a:off x="5642555" y="36576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489B73-AB5D-4445-896F-30F16940D2D2}"/>
              </a:ext>
            </a:extLst>
          </p:cNvPr>
          <p:cNvSpPr/>
          <p:nvPr/>
        </p:nvSpPr>
        <p:spPr bwMode="auto">
          <a:xfrm>
            <a:off x="6133688" y="3746626"/>
            <a:ext cx="491132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1C2318-F922-4022-9AC6-C78C9034C57E}"/>
              </a:ext>
            </a:extLst>
          </p:cNvPr>
          <p:cNvSpPr/>
          <p:nvPr/>
        </p:nvSpPr>
        <p:spPr bwMode="auto">
          <a:xfrm>
            <a:off x="6624820" y="3666653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7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23DB79-00BC-4D94-9288-008833A31DEA}"/>
              </a:ext>
            </a:extLst>
          </p:cNvPr>
          <p:cNvSpPr/>
          <p:nvPr/>
        </p:nvSpPr>
        <p:spPr bwMode="auto">
          <a:xfrm>
            <a:off x="4660289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90B081-F6DD-45EA-BB37-6226FB9105FA}"/>
              </a:ext>
            </a:extLst>
          </p:cNvPr>
          <p:cNvSpPr/>
          <p:nvPr/>
        </p:nvSpPr>
        <p:spPr bwMode="auto">
          <a:xfrm>
            <a:off x="5151422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EDB3C5E-BF34-4279-983B-56D9B29FA24A}"/>
              </a:ext>
            </a:extLst>
          </p:cNvPr>
          <p:cNvSpPr/>
          <p:nvPr/>
        </p:nvSpPr>
        <p:spPr bwMode="auto">
          <a:xfrm>
            <a:off x="5642555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B273C6-4308-486C-9411-CA69C805940F}"/>
              </a:ext>
            </a:extLst>
          </p:cNvPr>
          <p:cNvSpPr/>
          <p:nvPr/>
        </p:nvSpPr>
        <p:spPr bwMode="auto">
          <a:xfrm>
            <a:off x="6133688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D10D74-E704-409F-9666-6E7DCD62CB88}"/>
              </a:ext>
            </a:extLst>
          </p:cNvPr>
          <p:cNvSpPr/>
          <p:nvPr/>
        </p:nvSpPr>
        <p:spPr bwMode="auto">
          <a:xfrm>
            <a:off x="6624820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EF5A1F-4E00-4380-85A8-1E419609E0E7}"/>
              </a:ext>
            </a:extLst>
          </p:cNvPr>
          <p:cNvSpPr/>
          <p:nvPr/>
        </p:nvSpPr>
        <p:spPr bwMode="auto">
          <a:xfrm>
            <a:off x="4660289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37CC12-DE7B-48BE-AAB5-FE220BAA70C3}"/>
              </a:ext>
            </a:extLst>
          </p:cNvPr>
          <p:cNvSpPr/>
          <p:nvPr/>
        </p:nvSpPr>
        <p:spPr bwMode="auto">
          <a:xfrm>
            <a:off x="5151422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16D433-6684-4CDF-A39B-4ECF75059944}"/>
              </a:ext>
            </a:extLst>
          </p:cNvPr>
          <p:cNvSpPr/>
          <p:nvPr/>
        </p:nvSpPr>
        <p:spPr bwMode="auto">
          <a:xfrm>
            <a:off x="5642555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96F591-920E-4D9E-BCB5-9611534FF3E7}"/>
              </a:ext>
            </a:extLst>
          </p:cNvPr>
          <p:cNvSpPr/>
          <p:nvPr/>
        </p:nvSpPr>
        <p:spPr bwMode="auto">
          <a:xfrm>
            <a:off x="6133688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A49D04-B3B0-4EB7-84BB-05B18EDDAFB9}"/>
              </a:ext>
            </a:extLst>
          </p:cNvPr>
          <p:cNvSpPr/>
          <p:nvPr/>
        </p:nvSpPr>
        <p:spPr bwMode="auto">
          <a:xfrm>
            <a:off x="6624820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73E35C-CC1A-431F-87DD-DEF7C6F151A7}"/>
              </a:ext>
            </a:extLst>
          </p:cNvPr>
          <p:cNvSpPr/>
          <p:nvPr/>
        </p:nvSpPr>
        <p:spPr bwMode="auto">
          <a:xfrm>
            <a:off x="4660289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8CBAC5-5C44-40A3-8E52-253E5AADA7BC}"/>
              </a:ext>
            </a:extLst>
          </p:cNvPr>
          <p:cNvSpPr/>
          <p:nvPr/>
        </p:nvSpPr>
        <p:spPr bwMode="auto">
          <a:xfrm>
            <a:off x="5151422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4A5940-6197-44C3-805C-4269F3C461EF}"/>
              </a:ext>
            </a:extLst>
          </p:cNvPr>
          <p:cNvSpPr/>
          <p:nvPr/>
        </p:nvSpPr>
        <p:spPr bwMode="auto">
          <a:xfrm>
            <a:off x="5642555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1AF4814-B3BE-4544-8D1F-32C180D9C637}"/>
              </a:ext>
            </a:extLst>
          </p:cNvPr>
          <p:cNvSpPr/>
          <p:nvPr/>
        </p:nvSpPr>
        <p:spPr bwMode="auto">
          <a:xfrm>
            <a:off x="6133688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97FC6FB-D6A2-43A1-B754-BEC99D6CE1D4}"/>
              </a:ext>
            </a:extLst>
          </p:cNvPr>
          <p:cNvSpPr/>
          <p:nvPr/>
        </p:nvSpPr>
        <p:spPr bwMode="auto">
          <a:xfrm>
            <a:off x="6624820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FEDCD5C-844A-4883-B7DE-42840F7825C4}"/>
              </a:ext>
            </a:extLst>
          </p:cNvPr>
          <p:cNvSpPr/>
          <p:nvPr/>
        </p:nvSpPr>
        <p:spPr bwMode="auto">
          <a:xfrm>
            <a:off x="4882476" y="1536448"/>
            <a:ext cx="3535379" cy="1404043"/>
          </a:xfrm>
          <a:prstGeom prst="cloudCallout">
            <a:avLst>
              <a:gd name="adj1" fmla="val 6601"/>
              <a:gd name="adj2" fmla="val 8493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Don’t really care about this row or its sets now</a:t>
            </a:r>
          </a:p>
        </p:txBody>
      </p:sp>
    </p:spTree>
    <p:extLst>
      <p:ext uri="{BB962C8B-B14F-4D97-AF65-F5344CB8AC3E}">
        <p14:creationId xmlns:p14="http://schemas.microsoft.com/office/powerpoint/2010/main" val="351238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6CE59-5FF0-4949-B9ED-D0619E484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 Maze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5917C-91CB-4DD8-B779-895F7CAD5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Rectangular</a:t>
            </a:r>
            <a:r>
              <a:rPr lang="en-US" dirty="0"/>
              <a:t> Perfect Maze</a:t>
            </a:r>
          </a:p>
          <a:p>
            <a:r>
              <a:rPr lang="en-US" dirty="0"/>
              <a:t>Build on Rectangle Cells of Regular Grid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Cells’ Boundaries </a:t>
            </a:r>
            <a:r>
              <a:rPr lang="en-US" dirty="0">
                <a:sym typeface="Wingdings" panose="05000000000000000000" pitchFamily="2" charset="2"/>
              </a:rPr>
              <a:t> Walls</a:t>
            </a:r>
          </a:p>
          <a:p>
            <a:r>
              <a:rPr lang="en-US" dirty="0">
                <a:sym typeface="Wingdings" panose="05000000000000000000" pitchFamily="2" charset="2"/>
              </a:rPr>
              <a:t>Only Vertical and Horizontal Walls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678FE-DDA3-4154-AE13-FC31B392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7E96B1-E30A-41D3-83C7-C7581A3BD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850706"/>
            <a:ext cx="1900680" cy="1954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9BF8E7-CC24-4798-B38C-05B23A701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605" y="2850706"/>
            <a:ext cx="1876995" cy="193013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ABAB910-7ECD-47F1-9BC2-6115BE427E2D}"/>
              </a:ext>
            </a:extLst>
          </p:cNvPr>
          <p:cNvCxnSpPr/>
          <p:nvPr/>
        </p:nvCxnSpPr>
        <p:spPr bwMode="auto">
          <a:xfrm>
            <a:off x="3581400" y="3765106"/>
            <a:ext cx="6096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62A5CF3-AC86-43FD-987F-CC2691C4D95C}"/>
              </a:ext>
            </a:extLst>
          </p:cNvPr>
          <p:cNvSpPr txBox="1"/>
          <p:nvPr/>
        </p:nvSpPr>
        <p:spPr>
          <a:xfrm>
            <a:off x="1857081" y="473606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6x6 Grid</a:t>
            </a:r>
          </a:p>
        </p:txBody>
      </p:sp>
    </p:spTree>
    <p:extLst>
      <p:ext uri="{BB962C8B-B14F-4D97-AF65-F5344CB8AC3E}">
        <p14:creationId xmlns:p14="http://schemas.microsoft.com/office/powerpoint/2010/main" val="386151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0D5920A-4E1A-4AD7-9D14-72C5F44568C6}"/>
              </a:ext>
            </a:extLst>
          </p:cNvPr>
          <p:cNvSpPr/>
          <p:nvPr/>
        </p:nvSpPr>
        <p:spPr bwMode="auto">
          <a:xfrm>
            <a:off x="4518434" y="3702113"/>
            <a:ext cx="4015966" cy="47002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Current row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56A98A-6968-4796-8E66-5937542F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Eller’s Maze Generation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45E09-60CF-4F54-A31A-4360152C94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Step 4</a:t>
            </a:r>
          </a:p>
          <a:p>
            <a:pPr lvl="1"/>
            <a:r>
              <a:rPr lang="en-US" dirty="0"/>
              <a:t>Repeat for each row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Pick cells to carve south and join the party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FAF36-ADB4-41DD-8071-FDA1437C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34B407-B3FD-4B57-ADE6-6F35F7B62BA2}"/>
              </a:ext>
            </a:extLst>
          </p:cNvPr>
          <p:cNvSpPr/>
          <p:nvPr/>
        </p:nvSpPr>
        <p:spPr bwMode="auto">
          <a:xfrm>
            <a:off x="4660288" y="3276600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4599A1-E107-440A-8F7B-04D5E4EE51CE}"/>
              </a:ext>
            </a:extLst>
          </p:cNvPr>
          <p:cNvSpPr/>
          <p:nvPr/>
        </p:nvSpPr>
        <p:spPr bwMode="auto">
          <a:xfrm>
            <a:off x="5151422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C7BAAE-F495-4E78-9AAB-C0B8CD3E6E6D}"/>
              </a:ext>
            </a:extLst>
          </p:cNvPr>
          <p:cNvSpPr/>
          <p:nvPr/>
        </p:nvSpPr>
        <p:spPr bwMode="auto">
          <a:xfrm>
            <a:off x="5642554" y="3276600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2DF12F-584B-4684-84F0-2D566C2F1035}"/>
              </a:ext>
            </a:extLst>
          </p:cNvPr>
          <p:cNvSpPr/>
          <p:nvPr/>
        </p:nvSpPr>
        <p:spPr bwMode="auto">
          <a:xfrm>
            <a:off x="6133688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8DBB50-39B0-4601-BE72-363883DBA67F}"/>
              </a:ext>
            </a:extLst>
          </p:cNvPr>
          <p:cNvSpPr/>
          <p:nvPr/>
        </p:nvSpPr>
        <p:spPr bwMode="auto">
          <a:xfrm>
            <a:off x="6624820" y="32766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96BF93-1DDB-4615-8675-E733E70059C0}"/>
              </a:ext>
            </a:extLst>
          </p:cNvPr>
          <p:cNvSpPr/>
          <p:nvPr/>
        </p:nvSpPr>
        <p:spPr bwMode="auto">
          <a:xfrm>
            <a:off x="4660289" y="3746626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A43255-D6BD-484B-94C7-EAD1223EE330}"/>
              </a:ext>
            </a:extLst>
          </p:cNvPr>
          <p:cNvSpPr/>
          <p:nvPr/>
        </p:nvSpPr>
        <p:spPr bwMode="auto">
          <a:xfrm>
            <a:off x="5151421" y="3657600"/>
            <a:ext cx="491132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5881C2-376E-4DF7-8073-E9AC3442F6F9}"/>
              </a:ext>
            </a:extLst>
          </p:cNvPr>
          <p:cNvSpPr/>
          <p:nvPr/>
        </p:nvSpPr>
        <p:spPr bwMode="auto">
          <a:xfrm>
            <a:off x="5642555" y="36576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489B73-AB5D-4445-896F-30F16940D2D2}"/>
              </a:ext>
            </a:extLst>
          </p:cNvPr>
          <p:cNvSpPr/>
          <p:nvPr/>
        </p:nvSpPr>
        <p:spPr bwMode="auto">
          <a:xfrm>
            <a:off x="6133688" y="3746626"/>
            <a:ext cx="491132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1C2318-F922-4022-9AC6-C78C9034C57E}"/>
              </a:ext>
            </a:extLst>
          </p:cNvPr>
          <p:cNvSpPr/>
          <p:nvPr/>
        </p:nvSpPr>
        <p:spPr bwMode="auto">
          <a:xfrm>
            <a:off x="6624820" y="3666653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7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23DB79-00BC-4D94-9288-008833A31DEA}"/>
              </a:ext>
            </a:extLst>
          </p:cNvPr>
          <p:cNvSpPr/>
          <p:nvPr/>
        </p:nvSpPr>
        <p:spPr bwMode="auto">
          <a:xfrm>
            <a:off x="4660289" y="4127626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90B081-F6DD-45EA-BB37-6226FB9105FA}"/>
              </a:ext>
            </a:extLst>
          </p:cNvPr>
          <p:cNvSpPr/>
          <p:nvPr/>
        </p:nvSpPr>
        <p:spPr bwMode="auto">
          <a:xfrm>
            <a:off x="5151422" y="4127626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EDB3C5E-BF34-4279-983B-56D9B29FA24A}"/>
              </a:ext>
            </a:extLst>
          </p:cNvPr>
          <p:cNvSpPr/>
          <p:nvPr/>
        </p:nvSpPr>
        <p:spPr bwMode="auto">
          <a:xfrm>
            <a:off x="5642555" y="42166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B273C6-4308-486C-9411-CA69C805940F}"/>
              </a:ext>
            </a:extLst>
          </p:cNvPr>
          <p:cNvSpPr/>
          <p:nvPr/>
        </p:nvSpPr>
        <p:spPr bwMode="auto">
          <a:xfrm>
            <a:off x="6133688" y="4127626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D10D74-E704-409F-9666-6E7DCD62CB88}"/>
              </a:ext>
            </a:extLst>
          </p:cNvPr>
          <p:cNvSpPr/>
          <p:nvPr/>
        </p:nvSpPr>
        <p:spPr bwMode="auto">
          <a:xfrm>
            <a:off x="6624820" y="4127626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EF5A1F-4E00-4380-85A8-1E419609E0E7}"/>
              </a:ext>
            </a:extLst>
          </p:cNvPr>
          <p:cNvSpPr/>
          <p:nvPr/>
        </p:nvSpPr>
        <p:spPr bwMode="auto">
          <a:xfrm>
            <a:off x="4660289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37CC12-DE7B-48BE-AAB5-FE220BAA70C3}"/>
              </a:ext>
            </a:extLst>
          </p:cNvPr>
          <p:cNvSpPr/>
          <p:nvPr/>
        </p:nvSpPr>
        <p:spPr bwMode="auto">
          <a:xfrm>
            <a:off x="5151422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16D433-6684-4CDF-A39B-4ECF75059944}"/>
              </a:ext>
            </a:extLst>
          </p:cNvPr>
          <p:cNvSpPr/>
          <p:nvPr/>
        </p:nvSpPr>
        <p:spPr bwMode="auto">
          <a:xfrm>
            <a:off x="5642555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96F591-920E-4D9E-BCB5-9611534FF3E7}"/>
              </a:ext>
            </a:extLst>
          </p:cNvPr>
          <p:cNvSpPr/>
          <p:nvPr/>
        </p:nvSpPr>
        <p:spPr bwMode="auto">
          <a:xfrm>
            <a:off x="6133688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A49D04-B3B0-4EB7-84BB-05B18EDDAFB9}"/>
              </a:ext>
            </a:extLst>
          </p:cNvPr>
          <p:cNvSpPr/>
          <p:nvPr/>
        </p:nvSpPr>
        <p:spPr bwMode="auto">
          <a:xfrm>
            <a:off x="6624820" y="4686678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73E35C-CC1A-431F-87DD-DEF7C6F151A7}"/>
              </a:ext>
            </a:extLst>
          </p:cNvPr>
          <p:cNvSpPr/>
          <p:nvPr/>
        </p:nvSpPr>
        <p:spPr bwMode="auto">
          <a:xfrm>
            <a:off x="4660289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8CBAC5-5C44-40A3-8E52-253E5AADA7BC}"/>
              </a:ext>
            </a:extLst>
          </p:cNvPr>
          <p:cNvSpPr/>
          <p:nvPr/>
        </p:nvSpPr>
        <p:spPr bwMode="auto">
          <a:xfrm>
            <a:off x="5151422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4A5940-6197-44C3-805C-4269F3C461EF}"/>
              </a:ext>
            </a:extLst>
          </p:cNvPr>
          <p:cNvSpPr/>
          <p:nvPr/>
        </p:nvSpPr>
        <p:spPr bwMode="auto">
          <a:xfrm>
            <a:off x="5642555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1AF4814-B3BE-4544-8D1F-32C180D9C637}"/>
              </a:ext>
            </a:extLst>
          </p:cNvPr>
          <p:cNvSpPr/>
          <p:nvPr/>
        </p:nvSpPr>
        <p:spPr bwMode="auto">
          <a:xfrm>
            <a:off x="6133688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97FC6FB-D6A2-43A1-B754-BEC99D6CE1D4}"/>
              </a:ext>
            </a:extLst>
          </p:cNvPr>
          <p:cNvSpPr/>
          <p:nvPr/>
        </p:nvSpPr>
        <p:spPr bwMode="auto">
          <a:xfrm>
            <a:off x="6624820" y="5137843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419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0D5920A-4E1A-4AD7-9D14-72C5F44568C6}"/>
              </a:ext>
            </a:extLst>
          </p:cNvPr>
          <p:cNvSpPr/>
          <p:nvPr/>
        </p:nvSpPr>
        <p:spPr bwMode="auto">
          <a:xfrm>
            <a:off x="2084614" y="3845082"/>
            <a:ext cx="4015966" cy="47002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Current row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56A98A-6968-4796-8E66-5937542F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Eller’s Maze Generation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45E09-60CF-4F54-A31A-4360152C94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Continue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FAF36-ADB4-41DD-8071-FDA1437C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34B407-B3FD-4B57-ADE6-6F35F7B62BA2}"/>
              </a:ext>
            </a:extLst>
          </p:cNvPr>
          <p:cNvSpPr/>
          <p:nvPr/>
        </p:nvSpPr>
        <p:spPr bwMode="auto">
          <a:xfrm>
            <a:off x="2226468" y="2958974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4599A1-E107-440A-8F7B-04D5E4EE51CE}"/>
              </a:ext>
            </a:extLst>
          </p:cNvPr>
          <p:cNvSpPr/>
          <p:nvPr/>
        </p:nvSpPr>
        <p:spPr bwMode="auto">
          <a:xfrm>
            <a:off x="2717602" y="2958974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C7BAAE-F495-4E78-9AAB-C0B8CD3E6E6D}"/>
              </a:ext>
            </a:extLst>
          </p:cNvPr>
          <p:cNvSpPr/>
          <p:nvPr/>
        </p:nvSpPr>
        <p:spPr bwMode="auto">
          <a:xfrm>
            <a:off x="3208734" y="2958974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2DF12F-584B-4684-84F0-2D566C2F1035}"/>
              </a:ext>
            </a:extLst>
          </p:cNvPr>
          <p:cNvSpPr/>
          <p:nvPr/>
        </p:nvSpPr>
        <p:spPr bwMode="auto">
          <a:xfrm>
            <a:off x="3699868" y="2958974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8DBB50-39B0-4601-BE72-363883DBA67F}"/>
              </a:ext>
            </a:extLst>
          </p:cNvPr>
          <p:cNvSpPr/>
          <p:nvPr/>
        </p:nvSpPr>
        <p:spPr bwMode="auto">
          <a:xfrm>
            <a:off x="4191000" y="2958974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96BF93-1DDB-4615-8675-E733E70059C0}"/>
              </a:ext>
            </a:extLst>
          </p:cNvPr>
          <p:cNvSpPr/>
          <p:nvPr/>
        </p:nvSpPr>
        <p:spPr bwMode="auto">
          <a:xfrm>
            <a:off x="2226469" y="34290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A43255-D6BD-484B-94C7-EAD1223EE330}"/>
              </a:ext>
            </a:extLst>
          </p:cNvPr>
          <p:cNvSpPr/>
          <p:nvPr/>
        </p:nvSpPr>
        <p:spPr bwMode="auto">
          <a:xfrm>
            <a:off x="2717601" y="3339974"/>
            <a:ext cx="491132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5881C2-376E-4DF7-8073-E9AC3442F6F9}"/>
              </a:ext>
            </a:extLst>
          </p:cNvPr>
          <p:cNvSpPr/>
          <p:nvPr/>
        </p:nvSpPr>
        <p:spPr bwMode="auto">
          <a:xfrm>
            <a:off x="3208735" y="3339974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489B73-AB5D-4445-896F-30F16940D2D2}"/>
              </a:ext>
            </a:extLst>
          </p:cNvPr>
          <p:cNvSpPr/>
          <p:nvPr/>
        </p:nvSpPr>
        <p:spPr bwMode="auto">
          <a:xfrm>
            <a:off x="3699868" y="3429000"/>
            <a:ext cx="491132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1C2318-F922-4022-9AC6-C78C9034C57E}"/>
              </a:ext>
            </a:extLst>
          </p:cNvPr>
          <p:cNvSpPr/>
          <p:nvPr/>
        </p:nvSpPr>
        <p:spPr bwMode="auto">
          <a:xfrm>
            <a:off x="4191000" y="3349027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7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23DB79-00BC-4D94-9288-008833A31DEA}"/>
              </a:ext>
            </a:extLst>
          </p:cNvPr>
          <p:cNvSpPr/>
          <p:nvPr/>
        </p:nvSpPr>
        <p:spPr bwMode="auto">
          <a:xfrm>
            <a:off x="2226469" y="3810000"/>
            <a:ext cx="49113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90B081-F6DD-45EA-BB37-6226FB9105FA}"/>
              </a:ext>
            </a:extLst>
          </p:cNvPr>
          <p:cNvSpPr/>
          <p:nvPr/>
        </p:nvSpPr>
        <p:spPr bwMode="auto">
          <a:xfrm>
            <a:off x="2717602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6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EDB3C5E-BF34-4279-983B-56D9B29FA24A}"/>
              </a:ext>
            </a:extLst>
          </p:cNvPr>
          <p:cNvSpPr/>
          <p:nvPr/>
        </p:nvSpPr>
        <p:spPr bwMode="auto">
          <a:xfrm>
            <a:off x="3208735" y="3899026"/>
            <a:ext cx="491132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B273C6-4308-486C-9411-CA69C805940F}"/>
              </a:ext>
            </a:extLst>
          </p:cNvPr>
          <p:cNvSpPr/>
          <p:nvPr/>
        </p:nvSpPr>
        <p:spPr bwMode="auto">
          <a:xfrm>
            <a:off x="3699868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D10D74-E704-409F-9666-6E7DCD62CB88}"/>
              </a:ext>
            </a:extLst>
          </p:cNvPr>
          <p:cNvSpPr/>
          <p:nvPr/>
        </p:nvSpPr>
        <p:spPr bwMode="auto">
          <a:xfrm>
            <a:off x="4191000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8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EF5A1F-4E00-4380-85A8-1E419609E0E7}"/>
              </a:ext>
            </a:extLst>
          </p:cNvPr>
          <p:cNvSpPr/>
          <p:nvPr/>
        </p:nvSpPr>
        <p:spPr bwMode="auto">
          <a:xfrm>
            <a:off x="2226469" y="43690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37CC12-DE7B-48BE-AAB5-FE220BAA70C3}"/>
              </a:ext>
            </a:extLst>
          </p:cNvPr>
          <p:cNvSpPr/>
          <p:nvPr/>
        </p:nvSpPr>
        <p:spPr bwMode="auto">
          <a:xfrm>
            <a:off x="2717602" y="43690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16D433-6684-4CDF-A39B-4ECF75059944}"/>
              </a:ext>
            </a:extLst>
          </p:cNvPr>
          <p:cNvSpPr/>
          <p:nvPr/>
        </p:nvSpPr>
        <p:spPr bwMode="auto">
          <a:xfrm>
            <a:off x="3208735" y="43690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96F591-920E-4D9E-BCB5-9611534FF3E7}"/>
              </a:ext>
            </a:extLst>
          </p:cNvPr>
          <p:cNvSpPr/>
          <p:nvPr/>
        </p:nvSpPr>
        <p:spPr bwMode="auto">
          <a:xfrm>
            <a:off x="3699868" y="43690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A49D04-B3B0-4EB7-84BB-05B18EDDAFB9}"/>
              </a:ext>
            </a:extLst>
          </p:cNvPr>
          <p:cNvSpPr/>
          <p:nvPr/>
        </p:nvSpPr>
        <p:spPr bwMode="auto">
          <a:xfrm>
            <a:off x="4191000" y="43690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73E35C-CC1A-431F-87DD-DEF7C6F151A7}"/>
              </a:ext>
            </a:extLst>
          </p:cNvPr>
          <p:cNvSpPr/>
          <p:nvPr/>
        </p:nvSpPr>
        <p:spPr bwMode="auto">
          <a:xfrm>
            <a:off x="2226469" y="4820217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8CBAC5-5C44-40A3-8E52-253E5AADA7BC}"/>
              </a:ext>
            </a:extLst>
          </p:cNvPr>
          <p:cNvSpPr/>
          <p:nvPr/>
        </p:nvSpPr>
        <p:spPr bwMode="auto">
          <a:xfrm>
            <a:off x="2717602" y="4820217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4A5940-6197-44C3-805C-4269F3C461EF}"/>
              </a:ext>
            </a:extLst>
          </p:cNvPr>
          <p:cNvSpPr/>
          <p:nvPr/>
        </p:nvSpPr>
        <p:spPr bwMode="auto">
          <a:xfrm>
            <a:off x="3208735" y="4820217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1AF4814-B3BE-4544-8D1F-32C180D9C637}"/>
              </a:ext>
            </a:extLst>
          </p:cNvPr>
          <p:cNvSpPr/>
          <p:nvPr/>
        </p:nvSpPr>
        <p:spPr bwMode="auto">
          <a:xfrm>
            <a:off x="3699868" y="4820217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97FC6FB-D6A2-43A1-B754-BEC99D6CE1D4}"/>
              </a:ext>
            </a:extLst>
          </p:cNvPr>
          <p:cNvSpPr/>
          <p:nvPr/>
        </p:nvSpPr>
        <p:spPr bwMode="auto">
          <a:xfrm>
            <a:off x="4191000" y="4820217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A4F66ED-3F3B-4821-8AD1-DA8B645C2DAF}"/>
              </a:ext>
            </a:extLst>
          </p:cNvPr>
          <p:cNvSpPr/>
          <p:nvPr/>
        </p:nvSpPr>
        <p:spPr bwMode="auto">
          <a:xfrm>
            <a:off x="4876800" y="1579640"/>
            <a:ext cx="3505200" cy="1760333"/>
          </a:xfrm>
          <a:prstGeom prst="cloudCallout">
            <a:avLst>
              <a:gd name="adj1" fmla="val -57197"/>
              <a:gd name="adj2" fmla="val 8185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Okay, we care some. Might be easier to use lowest set number.</a:t>
            </a:r>
          </a:p>
        </p:txBody>
      </p:sp>
    </p:spTree>
    <p:extLst>
      <p:ext uri="{BB962C8B-B14F-4D97-AF65-F5344CB8AC3E}">
        <p14:creationId xmlns:p14="http://schemas.microsoft.com/office/powerpoint/2010/main" val="83468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0D5920A-4E1A-4AD7-9D14-72C5F44568C6}"/>
              </a:ext>
            </a:extLst>
          </p:cNvPr>
          <p:cNvSpPr/>
          <p:nvPr/>
        </p:nvSpPr>
        <p:spPr bwMode="auto">
          <a:xfrm>
            <a:off x="2084614" y="4324160"/>
            <a:ext cx="4015966" cy="47002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Current row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56A98A-6968-4796-8E66-5937542F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Eller’s Maze Generation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45E09-60CF-4F54-A31A-4360152C94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Continue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FAF36-ADB4-41DD-8071-FDA1437C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34B407-B3FD-4B57-ADE6-6F35F7B62BA2}"/>
              </a:ext>
            </a:extLst>
          </p:cNvPr>
          <p:cNvSpPr/>
          <p:nvPr/>
        </p:nvSpPr>
        <p:spPr bwMode="auto">
          <a:xfrm>
            <a:off x="2226468" y="2958974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4599A1-E107-440A-8F7B-04D5E4EE51CE}"/>
              </a:ext>
            </a:extLst>
          </p:cNvPr>
          <p:cNvSpPr/>
          <p:nvPr/>
        </p:nvSpPr>
        <p:spPr bwMode="auto">
          <a:xfrm>
            <a:off x="2717602" y="2958974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C7BAAE-F495-4E78-9AAB-C0B8CD3E6E6D}"/>
              </a:ext>
            </a:extLst>
          </p:cNvPr>
          <p:cNvSpPr/>
          <p:nvPr/>
        </p:nvSpPr>
        <p:spPr bwMode="auto">
          <a:xfrm>
            <a:off x="3208734" y="2958974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2DF12F-584B-4684-84F0-2D566C2F1035}"/>
              </a:ext>
            </a:extLst>
          </p:cNvPr>
          <p:cNvSpPr/>
          <p:nvPr/>
        </p:nvSpPr>
        <p:spPr bwMode="auto">
          <a:xfrm>
            <a:off x="3699868" y="2958974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8DBB50-39B0-4601-BE72-363883DBA67F}"/>
              </a:ext>
            </a:extLst>
          </p:cNvPr>
          <p:cNvSpPr/>
          <p:nvPr/>
        </p:nvSpPr>
        <p:spPr bwMode="auto">
          <a:xfrm>
            <a:off x="4191000" y="2958974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96BF93-1DDB-4615-8675-E733E70059C0}"/>
              </a:ext>
            </a:extLst>
          </p:cNvPr>
          <p:cNvSpPr/>
          <p:nvPr/>
        </p:nvSpPr>
        <p:spPr bwMode="auto">
          <a:xfrm>
            <a:off x="2226469" y="34290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A43255-D6BD-484B-94C7-EAD1223EE330}"/>
              </a:ext>
            </a:extLst>
          </p:cNvPr>
          <p:cNvSpPr/>
          <p:nvPr/>
        </p:nvSpPr>
        <p:spPr bwMode="auto">
          <a:xfrm>
            <a:off x="2717601" y="3339974"/>
            <a:ext cx="491132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5881C2-376E-4DF7-8073-E9AC3442F6F9}"/>
              </a:ext>
            </a:extLst>
          </p:cNvPr>
          <p:cNvSpPr/>
          <p:nvPr/>
        </p:nvSpPr>
        <p:spPr bwMode="auto">
          <a:xfrm>
            <a:off x="3208735" y="3339974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489B73-AB5D-4445-896F-30F16940D2D2}"/>
              </a:ext>
            </a:extLst>
          </p:cNvPr>
          <p:cNvSpPr/>
          <p:nvPr/>
        </p:nvSpPr>
        <p:spPr bwMode="auto">
          <a:xfrm>
            <a:off x="3699868" y="3429000"/>
            <a:ext cx="491132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1C2318-F922-4022-9AC6-C78C9034C57E}"/>
              </a:ext>
            </a:extLst>
          </p:cNvPr>
          <p:cNvSpPr/>
          <p:nvPr/>
        </p:nvSpPr>
        <p:spPr bwMode="auto">
          <a:xfrm>
            <a:off x="4191000" y="3349027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7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23DB79-00BC-4D94-9288-008833A31DEA}"/>
              </a:ext>
            </a:extLst>
          </p:cNvPr>
          <p:cNvSpPr/>
          <p:nvPr/>
        </p:nvSpPr>
        <p:spPr bwMode="auto">
          <a:xfrm>
            <a:off x="2226469" y="3810000"/>
            <a:ext cx="49113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90B081-F6DD-45EA-BB37-6226FB9105FA}"/>
              </a:ext>
            </a:extLst>
          </p:cNvPr>
          <p:cNvSpPr/>
          <p:nvPr/>
        </p:nvSpPr>
        <p:spPr bwMode="auto">
          <a:xfrm>
            <a:off x="2717602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6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EDB3C5E-BF34-4279-983B-56D9B29FA24A}"/>
              </a:ext>
            </a:extLst>
          </p:cNvPr>
          <p:cNvSpPr/>
          <p:nvPr/>
        </p:nvSpPr>
        <p:spPr bwMode="auto">
          <a:xfrm>
            <a:off x="3208735" y="3899026"/>
            <a:ext cx="491132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B273C6-4308-486C-9411-CA69C805940F}"/>
              </a:ext>
            </a:extLst>
          </p:cNvPr>
          <p:cNvSpPr/>
          <p:nvPr/>
        </p:nvSpPr>
        <p:spPr bwMode="auto">
          <a:xfrm>
            <a:off x="3699868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D10D74-E704-409F-9666-6E7DCD62CB88}"/>
              </a:ext>
            </a:extLst>
          </p:cNvPr>
          <p:cNvSpPr/>
          <p:nvPr/>
        </p:nvSpPr>
        <p:spPr bwMode="auto">
          <a:xfrm>
            <a:off x="4191000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8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EF5A1F-4E00-4380-85A8-1E419609E0E7}"/>
              </a:ext>
            </a:extLst>
          </p:cNvPr>
          <p:cNvSpPr/>
          <p:nvPr/>
        </p:nvSpPr>
        <p:spPr bwMode="auto">
          <a:xfrm>
            <a:off x="2226469" y="43690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37CC12-DE7B-48BE-AAB5-FE220BAA70C3}"/>
              </a:ext>
            </a:extLst>
          </p:cNvPr>
          <p:cNvSpPr/>
          <p:nvPr/>
        </p:nvSpPr>
        <p:spPr bwMode="auto">
          <a:xfrm>
            <a:off x="2717602" y="4276253"/>
            <a:ext cx="381000" cy="47379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16D433-6684-4CDF-A39B-4ECF75059944}"/>
              </a:ext>
            </a:extLst>
          </p:cNvPr>
          <p:cNvSpPr/>
          <p:nvPr/>
        </p:nvSpPr>
        <p:spPr bwMode="auto">
          <a:xfrm>
            <a:off x="3208735" y="4280026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96F591-920E-4D9E-BCB5-9611534FF3E7}"/>
              </a:ext>
            </a:extLst>
          </p:cNvPr>
          <p:cNvSpPr/>
          <p:nvPr/>
        </p:nvSpPr>
        <p:spPr bwMode="auto">
          <a:xfrm>
            <a:off x="3699868" y="43690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10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A49D04-B3B0-4EB7-84BB-05B18EDDAFB9}"/>
              </a:ext>
            </a:extLst>
          </p:cNvPr>
          <p:cNvSpPr/>
          <p:nvPr/>
        </p:nvSpPr>
        <p:spPr bwMode="auto">
          <a:xfrm>
            <a:off x="4191000" y="4276253"/>
            <a:ext cx="381000" cy="47379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73E35C-CC1A-431F-87DD-DEF7C6F151A7}"/>
              </a:ext>
            </a:extLst>
          </p:cNvPr>
          <p:cNvSpPr/>
          <p:nvPr/>
        </p:nvSpPr>
        <p:spPr bwMode="auto">
          <a:xfrm>
            <a:off x="2226469" y="4820217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8CBAC5-5C44-40A3-8E52-253E5AADA7BC}"/>
              </a:ext>
            </a:extLst>
          </p:cNvPr>
          <p:cNvSpPr/>
          <p:nvPr/>
        </p:nvSpPr>
        <p:spPr bwMode="auto">
          <a:xfrm>
            <a:off x="2717602" y="4820217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4A5940-6197-44C3-805C-4269F3C461EF}"/>
              </a:ext>
            </a:extLst>
          </p:cNvPr>
          <p:cNvSpPr/>
          <p:nvPr/>
        </p:nvSpPr>
        <p:spPr bwMode="auto">
          <a:xfrm>
            <a:off x="3208735" y="4820217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1AF4814-B3BE-4544-8D1F-32C180D9C637}"/>
              </a:ext>
            </a:extLst>
          </p:cNvPr>
          <p:cNvSpPr/>
          <p:nvPr/>
        </p:nvSpPr>
        <p:spPr bwMode="auto">
          <a:xfrm>
            <a:off x="3699868" y="4820217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97FC6FB-D6A2-43A1-B754-BEC99D6CE1D4}"/>
              </a:ext>
            </a:extLst>
          </p:cNvPr>
          <p:cNvSpPr/>
          <p:nvPr/>
        </p:nvSpPr>
        <p:spPr bwMode="auto">
          <a:xfrm>
            <a:off x="4191000" y="4820217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A4F66ED-3F3B-4821-8AD1-DA8B645C2DAF}"/>
              </a:ext>
            </a:extLst>
          </p:cNvPr>
          <p:cNvSpPr/>
          <p:nvPr/>
        </p:nvSpPr>
        <p:spPr bwMode="auto">
          <a:xfrm>
            <a:off x="4969510" y="2442566"/>
            <a:ext cx="2133600" cy="1071507"/>
          </a:xfrm>
          <a:prstGeom prst="cloudCallout">
            <a:avLst>
              <a:gd name="adj1" fmla="val -72472"/>
              <a:gd name="adj2" fmla="val 13170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Two cells chosen.</a:t>
            </a:r>
          </a:p>
        </p:txBody>
      </p:sp>
    </p:spTree>
    <p:extLst>
      <p:ext uri="{BB962C8B-B14F-4D97-AF65-F5344CB8AC3E}">
        <p14:creationId xmlns:p14="http://schemas.microsoft.com/office/powerpoint/2010/main" val="337551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0D5920A-4E1A-4AD7-9D14-72C5F44568C6}"/>
              </a:ext>
            </a:extLst>
          </p:cNvPr>
          <p:cNvSpPr/>
          <p:nvPr/>
        </p:nvSpPr>
        <p:spPr bwMode="auto">
          <a:xfrm>
            <a:off x="2084614" y="4324160"/>
            <a:ext cx="4015966" cy="47002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Current row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56A98A-6968-4796-8E66-5937542F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Eller’s Maze Generation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45E09-60CF-4F54-A31A-4360152C94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Continue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FAF36-ADB4-41DD-8071-FDA1437C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34B407-B3FD-4B57-ADE6-6F35F7B62BA2}"/>
              </a:ext>
            </a:extLst>
          </p:cNvPr>
          <p:cNvSpPr/>
          <p:nvPr/>
        </p:nvSpPr>
        <p:spPr bwMode="auto">
          <a:xfrm>
            <a:off x="2226468" y="2958974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4599A1-E107-440A-8F7B-04D5E4EE51CE}"/>
              </a:ext>
            </a:extLst>
          </p:cNvPr>
          <p:cNvSpPr/>
          <p:nvPr/>
        </p:nvSpPr>
        <p:spPr bwMode="auto">
          <a:xfrm>
            <a:off x="2717602" y="2958974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C7BAAE-F495-4E78-9AAB-C0B8CD3E6E6D}"/>
              </a:ext>
            </a:extLst>
          </p:cNvPr>
          <p:cNvSpPr/>
          <p:nvPr/>
        </p:nvSpPr>
        <p:spPr bwMode="auto">
          <a:xfrm>
            <a:off x="3208734" y="2958974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2DF12F-584B-4684-84F0-2D566C2F1035}"/>
              </a:ext>
            </a:extLst>
          </p:cNvPr>
          <p:cNvSpPr/>
          <p:nvPr/>
        </p:nvSpPr>
        <p:spPr bwMode="auto">
          <a:xfrm>
            <a:off x="3699868" y="2958974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8DBB50-39B0-4601-BE72-363883DBA67F}"/>
              </a:ext>
            </a:extLst>
          </p:cNvPr>
          <p:cNvSpPr/>
          <p:nvPr/>
        </p:nvSpPr>
        <p:spPr bwMode="auto">
          <a:xfrm>
            <a:off x="4191000" y="2958974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96BF93-1DDB-4615-8675-E733E70059C0}"/>
              </a:ext>
            </a:extLst>
          </p:cNvPr>
          <p:cNvSpPr/>
          <p:nvPr/>
        </p:nvSpPr>
        <p:spPr bwMode="auto">
          <a:xfrm>
            <a:off x="2226469" y="34290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A43255-D6BD-484B-94C7-EAD1223EE330}"/>
              </a:ext>
            </a:extLst>
          </p:cNvPr>
          <p:cNvSpPr/>
          <p:nvPr/>
        </p:nvSpPr>
        <p:spPr bwMode="auto">
          <a:xfrm>
            <a:off x="2717601" y="3339974"/>
            <a:ext cx="491132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5881C2-376E-4DF7-8073-E9AC3442F6F9}"/>
              </a:ext>
            </a:extLst>
          </p:cNvPr>
          <p:cNvSpPr/>
          <p:nvPr/>
        </p:nvSpPr>
        <p:spPr bwMode="auto">
          <a:xfrm>
            <a:off x="3208735" y="3339974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489B73-AB5D-4445-896F-30F16940D2D2}"/>
              </a:ext>
            </a:extLst>
          </p:cNvPr>
          <p:cNvSpPr/>
          <p:nvPr/>
        </p:nvSpPr>
        <p:spPr bwMode="auto">
          <a:xfrm>
            <a:off x="3699868" y="3429000"/>
            <a:ext cx="491132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1C2318-F922-4022-9AC6-C78C9034C57E}"/>
              </a:ext>
            </a:extLst>
          </p:cNvPr>
          <p:cNvSpPr/>
          <p:nvPr/>
        </p:nvSpPr>
        <p:spPr bwMode="auto">
          <a:xfrm>
            <a:off x="4191000" y="3349027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7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23DB79-00BC-4D94-9288-008833A31DEA}"/>
              </a:ext>
            </a:extLst>
          </p:cNvPr>
          <p:cNvSpPr/>
          <p:nvPr/>
        </p:nvSpPr>
        <p:spPr bwMode="auto">
          <a:xfrm>
            <a:off x="2226469" y="3810000"/>
            <a:ext cx="49113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90B081-F6DD-45EA-BB37-6226FB9105FA}"/>
              </a:ext>
            </a:extLst>
          </p:cNvPr>
          <p:cNvSpPr/>
          <p:nvPr/>
        </p:nvSpPr>
        <p:spPr bwMode="auto">
          <a:xfrm>
            <a:off x="2717602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6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EDB3C5E-BF34-4279-983B-56D9B29FA24A}"/>
              </a:ext>
            </a:extLst>
          </p:cNvPr>
          <p:cNvSpPr/>
          <p:nvPr/>
        </p:nvSpPr>
        <p:spPr bwMode="auto">
          <a:xfrm>
            <a:off x="3208735" y="3899026"/>
            <a:ext cx="491132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B273C6-4308-486C-9411-CA69C805940F}"/>
              </a:ext>
            </a:extLst>
          </p:cNvPr>
          <p:cNvSpPr/>
          <p:nvPr/>
        </p:nvSpPr>
        <p:spPr bwMode="auto">
          <a:xfrm>
            <a:off x="3699868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D10D74-E704-409F-9666-6E7DCD62CB88}"/>
              </a:ext>
            </a:extLst>
          </p:cNvPr>
          <p:cNvSpPr/>
          <p:nvPr/>
        </p:nvSpPr>
        <p:spPr bwMode="auto">
          <a:xfrm>
            <a:off x="4191000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8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EF5A1F-4E00-4380-85A8-1E419609E0E7}"/>
              </a:ext>
            </a:extLst>
          </p:cNvPr>
          <p:cNvSpPr/>
          <p:nvPr/>
        </p:nvSpPr>
        <p:spPr bwMode="auto">
          <a:xfrm>
            <a:off x="2226469" y="43690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37CC12-DE7B-48BE-AAB5-FE220BAA70C3}"/>
              </a:ext>
            </a:extLst>
          </p:cNvPr>
          <p:cNvSpPr/>
          <p:nvPr/>
        </p:nvSpPr>
        <p:spPr bwMode="auto">
          <a:xfrm>
            <a:off x="2717602" y="4276253"/>
            <a:ext cx="491130" cy="47379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16D433-6684-4CDF-A39B-4ECF75059944}"/>
              </a:ext>
            </a:extLst>
          </p:cNvPr>
          <p:cNvSpPr/>
          <p:nvPr/>
        </p:nvSpPr>
        <p:spPr bwMode="auto">
          <a:xfrm>
            <a:off x="3208735" y="4280026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96F591-920E-4D9E-BCB5-9611534FF3E7}"/>
              </a:ext>
            </a:extLst>
          </p:cNvPr>
          <p:cNvSpPr/>
          <p:nvPr/>
        </p:nvSpPr>
        <p:spPr bwMode="auto">
          <a:xfrm>
            <a:off x="3699868" y="43690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10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A49D04-B3B0-4EB7-84BB-05B18EDDAFB9}"/>
              </a:ext>
            </a:extLst>
          </p:cNvPr>
          <p:cNvSpPr/>
          <p:nvPr/>
        </p:nvSpPr>
        <p:spPr bwMode="auto">
          <a:xfrm>
            <a:off x="4191000" y="4276253"/>
            <a:ext cx="381000" cy="47379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73E35C-CC1A-431F-87DD-DEF7C6F151A7}"/>
              </a:ext>
            </a:extLst>
          </p:cNvPr>
          <p:cNvSpPr/>
          <p:nvPr/>
        </p:nvSpPr>
        <p:spPr bwMode="auto">
          <a:xfrm>
            <a:off x="2226469" y="4820217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8CBAC5-5C44-40A3-8E52-253E5AADA7BC}"/>
              </a:ext>
            </a:extLst>
          </p:cNvPr>
          <p:cNvSpPr/>
          <p:nvPr/>
        </p:nvSpPr>
        <p:spPr bwMode="auto">
          <a:xfrm>
            <a:off x="2717602" y="4820217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4A5940-6197-44C3-805C-4269F3C461EF}"/>
              </a:ext>
            </a:extLst>
          </p:cNvPr>
          <p:cNvSpPr/>
          <p:nvPr/>
        </p:nvSpPr>
        <p:spPr bwMode="auto">
          <a:xfrm>
            <a:off x="3208735" y="4820217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1AF4814-B3BE-4544-8D1F-32C180D9C637}"/>
              </a:ext>
            </a:extLst>
          </p:cNvPr>
          <p:cNvSpPr/>
          <p:nvPr/>
        </p:nvSpPr>
        <p:spPr bwMode="auto">
          <a:xfrm>
            <a:off x="3699868" y="4820217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97FC6FB-D6A2-43A1-B754-BEC99D6CE1D4}"/>
              </a:ext>
            </a:extLst>
          </p:cNvPr>
          <p:cNvSpPr/>
          <p:nvPr/>
        </p:nvSpPr>
        <p:spPr bwMode="auto">
          <a:xfrm>
            <a:off x="4191000" y="4820217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A4F66ED-3F3B-4821-8AD1-DA8B645C2DAF}"/>
              </a:ext>
            </a:extLst>
          </p:cNvPr>
          <p:cNvSpPr/>
          <p:nvPr/>
        </p:nvSpPr>
        <p:spPr bwMode="auto">
          <a:xfrm>
            <a:off x="4969510" y="2442566"/>
            <a:ext cx="2133600" cy="1071507"/>
          </a:xfrm>
          <a:prstGeom prst="cloudCallout">
            <a:avLst>
              <a:gd name="adj1" fmla="val -72472"/>
              <a:gd name="adj2" fmla="val 13170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Two cells chosen.</a:t>
            </a:r>
          </a:p>
        </p:txBody>
      </p:sp>
    </p:spTree>
    <p:extLst>
      <p:ext uri="{BB962C8B-B14F-4D97-AF65-F5344CB8AC3E}">
        <p14:creationId xmlns:p14="http://schemas.microsoft.com/office/powerpoint/2010/main" val="369150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0D5920A-4E1A-4AD7-9D14-72C5F44568C6}"/>
              </a:ext>
            </a:extLst>
          </p:cNvPr>
          <p:cNvSpPr/>
          <p:nvPr/>
        </p:nvSpPr>
        <p:spPr bwMode="auto">
          <a:xfrm>
            <a:off x="2084614" y="4775704"/>
            <a:ext cx="4015966" cy="47002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Current row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56A98A-6968-4796-8E66-5937542F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Eller’s Maze Generation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45E09-60CF-4F54-A31A-4360152C94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Continue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FAF36-ADB4-41DD-8071-FDA1437C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34B407-B3FD-4B57-ADE6-6F35F7B62BA2}"/>
              </a:ext>
            </a:extLst>
          </p:cNvPr>
          <p:cNvSpPr/>
          <p:nvPr/>
        </p:nvSpPr>
        <p:spPr bwMode="auto">
          <a:xfrm>
            <a:off x="2226468" y="2958974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4599A1-E107-440A-8F7B-04D5E4EE51CE}"/>
              </a:ext>
            </a:extLst>
          </p:cNvPr>
          <p:cNvSpPr/>
          <p:nvPr/>
        </p:nvSpPr>
        <p:spPr bwMode="auto">
          <a:xfrm>
            <a:off x="2717602" y="2958974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C7BAAE-F495-4E78-9AAB-C0B8CD3E6E6D}"/>
              </a:ext>
            </a:extLst>
          </p:cNvPr>
          <p:cNvSpPr/>
          <p:nvPr/>
        </p:nvSpPr>
        <p:spPr bwMode="auto">
          <a:xfrm>
            <a:off x="3208734" y="2958974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2DF12F-584B-4684-84F0-2D566C2F1035}"/>
              </a:ext>
            </a:extLst>
          </p:cNvPr>
          <p:cNvSpPr/>
          <p:nvPr/>
        </p:nvSpPr>
        <p:spPr bwMode="auto">
          <a:xfrm>
            <a:off x="3699868" y="2958974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8DBB50-39B0-4601-BE72-363883DBA67F}"/>
              </a:ext>
            </a:extLst>
          </p:cNvPr>
          <p:cNvSpPr/>
          <p:nvPr/>
        </p:nvSpPr>
        <p:spPr bwMode="auto">
          <a:xfrm>
            <a:off x="4191000" y="2958974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96BF93-1DDB-4615-8675-E733E70059C0}"/>
              </a:ext>
            </a:extLst>
          </p:cNvPr>
          <p:cNvSpPr/>
          <p:nvPr/>
        </p:nvSpPr>
        <p:spPr bwMode="auto">
          <a:xfrm>
            <a:off x="2226469" y="34290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A43255-D6BD-484B-94C7-EAD1223EE330}"/>
              </a:ext>
            </a:extLst>
          </p:cNvPr>
          <p:cNvSpPr/>
          <p:nvPr/>
        </p:nvSpPr>
        <p:spPr bwMode="auto">
          <a:xfrm>
            <a:off x="2717601" y="3339974"/>
            <a:ext cx="491132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5881C2-376E-4DF7-8073-E9AC3442F6F9}"/>
              </a:ext>
            </a:extLst>
          </p:cNvPr>
          <p:cNvSpPr/>
          <p:nvPr/>
        </p:nvSpPr>
        <p:spPr bwMode="auto">
          <a:xfrm>
            <a:off x="3208735" y="3339974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489B73-AB5D-4445-896F-30F16940D2D2}"/>
              </a:ext>
            </a:extLst>
          </p:cNvPr>
          <p:cNvSpPr/>
          <p:nvPr/>
        </p:nvSpPr>
        <p:spPr bwMode="auto">
          <a:xfrm>
            <a:off x="3699868" y="3429000"/>
            <a:ext cx="491132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1C2318-F922-4022-9AC6-C78C9034C57E}"/>
              </a:ext>
            </a:extLst>
          </p:cNvPr>
          <p:cNvSpPr/>
          <p:nvPr/>
        </p:nvSpPr>
        <p:spPr bwMode="auto">
          <a:xfrm>
            <a:off x="4191000" y="3349027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7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23DB79-00BC-4D94-9288-008833A31DEA}"/>
              </a:ext>
            </a:extLst>
          </p:cNvPr>
          <p:cNvSpPr/>
          <p:nvPr/>
        </p:nvSpPr>
        <p:spPr bwMode="auto">
          <a:xfrm>
            <a:off x="2226469" y="3810000"/>
            <a:ext cx="49113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90B081-F6DD-45EA-BB37-6226FB9105FA}"/>
              </a:ext>
            </a:extLst>
          </p:cNvPr>
          <p:cNvSpPr/>
          <p:nvPr/>
        </p:nvSpPr>
        <p:spPr bwMode="auto">
          <a:xfrm>
            <a:off x="2717602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6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EDB3C5E-BF34-4279-983B-56D9B29FA24A}"/>
              </a:ext>
            </a:extLst>
          </p:cNvPr>
          <p:cNvSpPr/>
          <p:nvPr/>
        </p:nvSpPr>
        <p:spPr bwMode="auto">
          <a:xfrm>
            <a:off x="3208735" y="3899026"/>
            <a:ext cx="491132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B273C6-4308-486C-9411-CA69C805940F}"/>
              </a:ext>
            </a:extLst>
          </p:cNvPr>
          <p:cNvSpPr/>
          <p:nvPr/>
        </p:nvSpPr>
        <p:spPr bwMode="auto">
          <a:xfrm>
            <a:off x="3699868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D10D74-E704-409F-9666-6E7DCD62CB88}"/>
              </a:ext>
            </a:extLst>
          </p:cNvPr>
          <p:cNvSpPr/>
          <p:nvPr/>
        </p:nvSpPr>
        <p:spPr bwMode="auto">
          <a:xfrm>
            <a:off x="4191000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8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EF5A1F-4E00-4380-85A8-1E419609E0E7}"/>
              </a:ext>
            </a:extLst>
          </p:cNvPr>
          <p:cNvSpPr/>
          <p:nvPr/>
        </p:nvSpPr>
        <p:spPr bwMode="auto">
          <a:xfrm>
            <a:off x="2226469" y="43690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37CC12-DE7B-48BE-AAB5-FE220BAA70C3}"/>
              </a:ext>
            </a:extLst>
          </p:cNvPr>
          <p:cNvSpPr/>
          <p:nvPr/>
        </p:nvSpPr>
        <p:spPr bwMode="auto">
          <a:xfrm>
            <a:off x="2717601" y="4276253"/>
            <a:ext cx="508557" cy="47379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16D433-6684-4CDF-A39B-4ECF75059944}"/>
              </a:ext>
            </a:extLst>
          </p:cNvPr>
          <p:cNvSpPr/>
          <p:nvPr/>
        </p:nvSpPr>
        <p:spPr bwMode="auto">
          <a:xfrm>
            <a:off x="3208735" y="4280026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96F591-920E-4D9E-BCB5-9611534FF3E7}"/>
              </a:ext>
            </a:extLst>
          </p:cNvPr>
          <p:cNvSpPr/>
          <p:nvPr/>
        </p:nvSpPr>
        <p:spPr bwMode="auto">
          <a:xfrm>
            <a:off x="3699868" y="43690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10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A49D04-B3B0-4EB7-84BB-05B18EDDAFB9}"/>
              </a:ext>
            </a:extLst>
          </p:cNvPr>
          <p:cNvSpPr/>
          <p:nvPr/>
        </p:nvSpPr>
        <p:spPr bwMode="auto">
          <a:xfrm>
            <a:off x="4191000" y="4276253"/>
            <a:ext cx="381000" cy="47379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73E35C-CC1A-431F-87DD-DEF7C6F151A7}"/>
              </a:ext>
            </a:extLst>
          </p:cNvPr>
          <p:cNvSpPr/>
          <p:nvPr/>
        </p:nvSpPr>
        <p:spPr bwMode="auto">
          <a:xfrm>
            <a:off x="2226469" y="4750052"/>
            <a:ext cx="381000" cy="45116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9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8CBAC5-5C44-40A3-8E52-253E5AADA7BC}"/>
              </a:ext>
            </a:extLst>
          </p:cNvPr>
          <p:cNvSpPr/>
          <p:nvPr/>
        </p:nvSpPr>
        <p:spPr bwMode="auto">
          <a:xfrm>
            <a:off x="2717602" y="4820217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4A5940-6197-44C3-805C-4269F3C461EF}"/>
              </a:ext>
            </a:extLst>
          </p:cNvPr>
          <p:cNvSpPr/>
          <p:nvPr/>
        </p:nvSpPr>
        <p:spPr bwMode="auto">
          <a:xfrm>
            <a:off x="3208735" y="4753825"/>
            <a:ext cx="381000" cy="44739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1AF4814-B3BE-4544-8D1F-32C180D9C637}"/>
              </a:ext>
            </a:extLst>
          </p:cNvPr>
          <p:cNvSpPr/>
          <p:nvPr/>
        </p:nvSpPr>
        <p:spPr bwMode="auto">
          <a:xfrm>
            <a:off x="3699868" y="4750052"/>
            <a:ext cx="381000" cy="45116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10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97FC6FB-D6A2-43A1-B754-BEC99D6CE1D4}"/>
              </a:ext>
            </a:extLst>
          </p:cNvPr>
          <p:cNvSpPr/>
          <p:nvPr/>
        </p:nvSpPr>
        <p:spPr bwMode="auto">
          <a:xfrm>
            <a:off x="4191000" y="4750052"/>
            <a:ext cx="381000" cy="45116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245003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0D5920A-4E1A-4AD7-9D14-72C5F44568C6}"/>
              </a:ext>
            </a:extLst>
          </p:cNvPr>
          <p:cNvSpPr/>
          <p:nvPr/>
        </p:nvSpPr>
        <p:spPr bwMode="auto">
          <a:xfrm>
            <a:off x="2084614" y="4775704"/>
            <a:ext cx="4015966" cy="47002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Current row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56A98A-6968-4796-8E66-5937542F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Eller’s Maze Generation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45E09-60CF-4F54-A31A-4360152C94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Last row: Merge all sets (only once)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FAF36-ADB4-41DD-8071-FDA1437C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34B407-B3FD-4B57-ADE6-6F35F7B62BA2}"/>
              </a:ext>
            </a:extLst>
          </p:cNvPr>
          <p:cNvSpPr/>
          <p:nvPr/>
        </p:nvSpPr>
        <p:spPr bwMode="auto">
          <a:xfrm>
            <a:off x="2226468" y="2958974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4599A1-E107-440A-8F7B-04D5E4EE51CE}"/>
              </a:ext>
            </a:extLst>
          </p:cNvPr>
          <p:cNvSpPr/>
          <p:nvPr/>
        </p:nvSpPr>
        <p:spPr bwMode="auto">
          <a:xfrm>
            <a:off x="2717602" y="2958974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C7BAAE-F495-4E78-9AAB-C0B8CD3E6E6D}"/>
              </a:ext>
            </a:extLst>
          </p:cNvPr>
          <p:cNvSpPr/>
          <p:nvPr/>
        </p:nvSpPr>
        <p:spPr bwMode="auto">
          <a:xfrm>
            <a:off x="3208734" y="2958974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2DF12F-584B-4684-84F0-2D566C2F1035}"/>
              </a:ext>
            </a:extLst>
          </p:cNvPr>
          <p:cNvSpPr/>
          <p:nvPr/>
        </p:nvSpPr>
        <p:spPr bwMode="auto">
          <a:xfrm>
            <a:off x="3699868" y="2958974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8DBB50-39B0-4601-BE72-363883DBA67F}"/>
              </a:ext>
            </a:extLst>
          </p:cNvPr>
          <p:cNvSpPr/>
          <p:nvPr/>
        </p:nvSpPr>
        <p:spPr bwMode="auto">
          <a:xfrm>
            <a:off x="4191000" y="2958974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96BF93-1DDB-4615-8675-E733E70059C0}"/>
              </a:ext>
            </a:extLst>
          </p:cNvPr>
          <p:cNvSpPr/>
          <p:nvPr/>
        </p:nvSpPr>
        <p:spPr bwMode="auto">
          <a:xfrm>
            <a:off x="2226469" y="34290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A43255-D6BD-484B-94C7-EAD1223EE330}"/>
              </a:ext>
            </a:extLst>
          </p:cNvPr>
          <p:cNvSpPr/>
          <p:nvPr/>
        </p:nvSpPr>
        <p:spPr bwMode="auto">
          <a:xfrm>
            <a:off x="2717601" y="3339974"/>
            <a:ext cx="491132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5881C2-376E-4DF7-8073-E9AC3442F6F9}"/>
              </a:ext>
            </a:extLst>
          </p:cNvPr>
          <p:cNvSpPr/>
          <p:nvPr/>
        </p:nvSpPr>
        <p:spPr bwMode="auto">
          <a:xfrm>
            <a:off x="3208735" y="3339974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489B73-AB5D-4445-896F-30F16940D2D2}"/>
              </a:ext>
            </a:extLst>
          </p:cNvPr>
          <p:cNvSpPr/>
          <p:nvPr/>
        </p:nvSpPr>
        <p:spPr bwMode="auto">
          <a:xfrm>
            <a:off x="3699868" y="3429000"/>
            <a:ext cx="491132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1C2318-F922-4022-9AC6-C78C9034C57E}"/>
              </a:ext>
            </a:extLst>
          </p:cNvPr>
          <p:cNvSpPr/>
          <p:nvPr/>
        </p:nvSpPr>
        <p:spPr bwMode="auto">
          <a:xfrm>
            <a:off x="4191000" y="3349027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7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23DB79-00BC-4D94-9288-008833A31DEA}"/>
              </a:ext>
            </a:extLst>
          </p:cNvPr>
          <p:cNvSpPr/>
          <p:nvPr/>
        </p:nvSpPr>
        <p:spPr bwMode="auto">
          <a:xfrm>
            <a:off x="2226469" y="3810000"/>
            <a:ext cx="49113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90B081-F6DD-45EA-BB37-6226FB9105FA}"/>
              </a:ext>
            </a:extLst>
          </p:cNvPr>
          <p:cNvSpPr/>
          <p:nvPr/>
        </p:nvSpPr>
        <p:spPr bwMode="auto">
          <a:xfrm>
            <a:off x="2717602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6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EDB3C5E-BF34-4279-983B-56D9B29FA24A}"/>
              </a:ext>
            </a:extLst>
          </p:cNvPr>
          <p:cNvSpPr/>
          <p:nvPr/>
        </p:nvSpPr>
        <p:spPr bwMode="auto">
          <a:xfrm>
            <a:off x="3208735" y="3899026"/>
            <a:ext cx="491132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B273C6-4308-486C-9411-CA69C805940F}"/>
              </a:ext>
            </a:extLst>
          </p:cNvPr>
          <p:cNvSpPr/>
          <p:nvPr/>
        </p:nvSpPr>
        <p:spPr bwMode="auto">
          <a:xfrm>
            <a:off x="3699868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D10D74-E704-409F-9666-6E7DCD62CB88}"/>
              </a:ext>
            </a:extLst>
          </p:cNvPr>
          <p:cNvSpPr/>
          <p:nvPr/>
        </p:nvSpPr>
        <p:spPr bwMode="auto">
          <a:xfrm>
            <a:off x="4191000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8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EF5A1F-4E00-4380-85A8-1E419609E0E7}"/>
              </a:ext>
            </a:extLst>
          </p:cNvPr>
          <p:cNvSpPr/>
          <p:nvPr/>
        </p:nvSpPr>
        <p:spPr bwMode="auto">
          <a:xfrm>
            <a:off x="2226469" y="43690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37CC12-DE7B-48BE-AAB5-FE220BAA70C3}"/>
              </a:ext>
            </a:extLst>
          </p:cNvPr>
          <p:cNvSpPr/>
          <p:nvPr/>
        </p:nvSpPr>
        <p:spPr bwMode="auto">
          <a:xfrm>
            <a:off x="2717601" y="4276253"/>
            <a:ext cx="508557" cy="47379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16D433-6684-4CDF-A39B-4ECF75059944}"/>
              </a:ext>
            </a:extLst>
          </p:cNvPr>
          <p:cNvSpPr/>
          <p:nvPr/>
        </p:nvSpPr>
        <p:spPr bwMode="auto">
          <a:xfrm>
            <a:off x="3208735" y="4280026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96F591-920E-4D9E-BCB5-9611534FF3E7}"/>
              </a:ext>
            </a:extLst>
          </p:cNvPr>
          <p:cNvSpPr/>
          <p:nvPr/>
        </p:nvSpPr>
        <p:spPr bwMode="auto">
          <a:xfrm>
            <a:off x="3699868" y="43690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10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A49D04-B3B0-4EB7-84BB-05B18EDDAFB9}"/>
              </a:ext>
            </a:extLst>
          </p:cNvPr>
          <p:cNvSpPr/>
          <p:nvPr/>
        </p:nvSpPr>
        <p:spPr bwMode="auto">
          <a:xfrm>
            <a:off x="4191000" y="4276253"/>
            <a:ext cx="381000" cy="47379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73E35C-CC1A-431F-87DD-DEF7C6F151A7}"/>
              </a:ext>
            </a:extLst>
          </p:cNvPr>
          <p:cNvSpPr/>
          <p:nvPr/>
        </p:nvSpPr>
        <p:spPr bwMode="auto">
          <a:xfrm>
            <a:off x="2226469" y="4750052"/>
            <a:ext cx="381000" cy="45116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9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8CBAC5-5C44-40A3-8E52-253E5AADA7BC}"/>
              </a:ext>
            </a:extLst>
          </p:cNvPr>
          <p:cNvSpPr/>
          <p:nvPr/>
        </p:nvSpPr>
        <p:spPr bwMode="auto">
          <a:xfrm>
            <a:off x="2586221" y="4820217"/>
            <a:ext cx="622512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9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4A5940-6197-44C3-805C-4269F3C461EF}"/>
              </a:ext>
            </a:extLst>
          </p:cNvPr>
          <p:cNvSpPr/>
          <p:nvPr/>
        </p:nvSpPr>
        <p:spPr bwMode="auto">
          <a:xfrm>
            <a:off x="3208735" y="4753825"/>
            <a:ext cx="508556" cy="44739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9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1AF4814-B3BE-4544-8D1F-32C180D9C637}"/>
              </a:ext>
            </a:extLst>
          </p:cNvPr>
          <p:cNvSpPr/>
          <p:nvPr/>
        </p:nvSpPr>
        <p:spPr bwMode="auto">
          <a:xfrm>
            <a:off x="3699868" y="4750052"/>
            <a:ext cx="381000" cy="45116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97FC6FB-D6A2-43A1-B754-BEC99D6CE1D4}"/>
              </a:ext>
            </a:extLst>
          </p:cNvPr>
          <p:cNvSpPr/>
          <p:nvPr/>
        </p:nvSpPr>
        <p:spPr bwMode="auto">
          <a:xfrm>
            <a:off x="4191000" y="4750052"/>
            <a:ext cx="381000" cy="45116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9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D7A3924-CB3E-4386-BD73-171B60D62D19}"/>
              </a:ext>
            </a:extLst>
          </p:cNvPr>
          <p:cNvSpPr/>
          <p:nvPr/>
        </p:nvSpPr>
        <p:spPr bwMode="auto">
          <a:xfrm>
            <a:off x="5143086" y="2958974"/>
            <a:ext cx="2400713" cy="1435730"/>
          </a:xfrm>
          <a:prstGeom prst="cloudCallout">
            <a:avLst>
              <a:gd name="adj1" fmla="val -81243"/>
              <a:gd name="adj2" fmla="val 7759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Can’t merge this with the rest.</a:t>
            </a:r>
          </a:p>
        </p:txBody>
      </p:sp>
    </p:spTree>
    <p:extLst>
      <p:ext uri="{BB962C8B-B14F-4D97-AF65-F5344CB8AC3E}">
        <p14:creationId xmlns:p14="http://schemas.microsoft.com/office/powerpoint/2010/main" val="16872383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56A98A-6968-4796-8E66-5937542F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Eller’s Maze Generation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45E09-60CF-4F54-A31A-4360152C94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Final maze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FAF36-ADB4-41DD-8071-FDA1437C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34B407-B3FD-4B57-ADE6-6F35F7B62BA2}"/>
              </a:ext>
            </a:extLst>
          </p:cNvPr>
          <p:cNvSpPr/>
          <p:nvPr/>
        </p:nvSpPr>
        <p:spPr bwMode="auto">
          <a:xfrm>
            <a:off x="2226468" y="2958974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4599A1-E107-440A-8F7B-04D5E4EE51CE}"/>
              </a:ext>
            </a:extLst>
          </p:cNvPr>
          <p:cNvSpPr/>
          <p:nvPr/>
        </p:nvSpPr>
        <p:spPr bwMode="auto">
          <a:xfrm>
            <a:off x="2717602" y="2958974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C7BAAE-F495-4E78-9AAB-C0B8CD3E6E6D}"/>
              </a:ext>
            </a:extLst>
          </p:cNvPr>
          <p:cNvSpPr/>
          <p:nvPr/>
        </p:nvSpPr>
        <p:spPr bwMode="auto">
          <a:xfrm>
            <a:off x="3208734" y="2958974"/>
            <a:ext cx="491133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2DF12F-584B-4684-84F0-2D566C2F1035}"/>
              </a:ext>
            </a:extLst>
          </p:cNvPr>
          <p:cNvSpPr/>
          <p:nvPr/>
        </p:nvSpPr>
        <p:spPr bwMode="auto">
          <a:xfrm>
            <a:off x="3699868" y="2958974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8DBB50-39B0-4601-BE72-363883DBA67F}"/>
              </a:ext>
            </a:extLst>
          </p:cNvPr>
          <p:cNvSpPr/>
          <p:nvPr/>
        </p:nvSpPr>
        <p:spPr bwMode="auto">
          <a:xfrm>
            <a:off x="4191000" y="2958973"/>
            <a:ext cx="381000" cy="46097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96BF93-1DDB-4615-8675-E733E70059C0}"/>
              </a:ext>
            </a:extLst>
          </p:cNvPr>
          <p:cNvSpPr/>
          <p:nvPr/>
        </p:nvSpPr>
        <p:spPr bwMode="auto">
          <a:xfrm>
            <a:off x="2226469" y="3429000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A43255-D6BD-484B-94C7-EAD1223EE330}"/>
              </a:ext>
            </a:extLst>
          </p:cNvPr>
          <p:cNvSpPr/>
          <p:nvPr/>
        </p:nvSpPr>
        <p:spPr bwMode="auto">
          <a:xfrm>
            <a:off x="2717601" y="3339974"/>
            <a:ext cx="491132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5881C2-376E-4DF7-8073-E9AC3442F6F9}"/>
              </a:ext>
            </a:extLst>
          </p:cNvPr>
          <p:cNvSpPr/>
          <p:nvPr/>
        </p:nvSpPr>
        <p:spPr bwMode="auto">
          <a:xfrm>
            <a:off x="3208735" y="3339974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489B73-AB5D-4445-896F-30F16940D2D2}"/>
              </a:ext>
            </a:extLst>
          </p:cNvPr>
          <p:cNvSpPr/>
          <p:nvPr/>
        </p:nvSpPr>
        <p:spPr bwMode="auto">
          <a:xfrm>
            <a:off x="3699868" y="3429000"/>
            <a:ext cx="491132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1C2318-F922-4022-9AC6-C78C9034C57E}"/>
              </a:ext>
            </a:extLst>
          </p:cNvPr>
          <p:cNvSpPr/>
          <p:nvPr/>
        </p:nvSpPr>
        <p:spPr bwMode="auto">
          <a:xfrm>
            <a:off x="4191000" y="3349027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23DB79-00BC-4D94-9288-008833A31DEA}"/>
              </a:ext>
            </a:extLst>
          </p:cNvPr>
          <p:cNvSpPr/>
          <p:nvPr/>
        </p:nvSpPr>
        <p:spPr bwMode="auto">
          <a:xfrm>
            <a:off x="2226469" y="3810000"/>
            <a:ext cx="49113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90B081-F6DD-45EA-BB37-6226FB9105FA}"/>
              </a:ext>
            </a:extLst>
          </p:cNvPr>
          <p:cNvSpPr/>
          <p:nvPr/>
        </p:nvSpPr>
        <p:spPr bwMode="auto">
          <a:xfrm>
            <a:off x="2717602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EDB3C5E-BF34-4279-983B-56D9B29FA24A}"/>
              </a:ext>
            </a:extLst>
          </p:cNvPr>
          <p:cNvSpPr/>
          <p:nvPr/>
        </p:nvSpPr>
        <p:spPr bwMode="auto">
          <a:xfrm>
            <a:off x="3208735" y="3899026"/>
            <a:ext cx="491132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B273C6-4308-486C-9411-CA69C805940F}"/>
              </a:ext>
            </a:extLst>
          </p:cNvPr>
          <p:cNvSpPr/>
          <p:nvPr/>
        </p:nvSpPr>
        <p:spPr bwMode="auto">
          <a:xfrm>
            <a:off x="3699868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D10D74-E704-409F-9666-6E7DCD62CB88}"/>
              </a:ext>
            </a:extLst>
          </p:cNvPr>
          <p:cNvSpPr/>
          <p:nvPr/>
        </p:nvSpPr>
        <p:spPr bwMode="auto">
          <a:xfrm>
            <a:off x="4191000" y="3810000"/>
            <a:ext cx="381000" cy="47002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EF5A1F-4E00-4380-85A8-1E419609E0E7}"/>
              </a:ext>
            </a:extLst>
          </p:cNvPr>
          <p:cNvSpPr/>
          <p:nvPr/>
        </p:nvSpPr>
        <p:spPr bwMode="auto">
          <a:xfrm>
            <a:off x="2226469" y="43690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37CC12-DE7B-48BE-AAB5-FE220BAA70C3}"/>
              </a:ext>
            </a:extLst>
          </p:cNvPr>
          <p:cNvSpPr/>
          <p:nvPr/>
        </p:nvSpPr>
        <p:spPr bwMode="auto">
          <a:xfrm>
            <a:off x="2717601" y="4276253"/>
            <a:ext cx="508557" cy="47379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16D433-6684-4CDF-A39B-4ECF75059944}"/>
              </a:ext>
            </a:extLst>
          </p:cNvPr>
          <p:cNvSpPr/>
          <p:nvPr/>
        </p:nvSpPr>
        <p:spPr bwMode="auto">
          <a:xfrm>
            <a:off x="3208735" y="4280025"/>
            <a:ext cx="381000" cy="54019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96F591-920E-4D9E-BCB5-9611534FF3E7}"/>
              </a:ext>
            </a:extLst>
          </p:cNvPr>
          <p:cNvSpPr/>
          <p:nvPr/>
        </p:nvSpPr>
        <p:spPr bwMode="auto">
          <a:xfrm>
            <a:off x="3699868" y="4369052"/>
            <a:ext cx="381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A49D04-B3B0-4EB7-84BB-05B18EDDAFB9}"/>
              </a:ext>
            </a:extLst>
          </p:cNvPr>
          <p:cNvSpPr/>
          <p:nvPr/>
        </p:nvSpPr>
        <p:spPr bwMode="auto">
          <a:xfrm>
            <a:off x="4191000" y="4276253"/>
            <a:ext cx="381000" cy="47379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73E35C-CC1A-431F-87DD-DEF7C6F151A7}"/>
              </a:ext>
            </a:extLst>
          </p:cNvPr>
          <p:cNvSpPr/>
          <p:nvPr/>
        </p:nvSpPr>
        <p:spPr bwMode="auto">
          <a:xfrm>
            <a:off x="2226469" y="4750052"/>
            <a:ext cx="381000" cy="45116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8CBAC5-5C44-40A3-8E52-253E5AADA7BC}"/>
              </a:ext>
            </a:extLst>
          </p:cNvPr>
          <p:cNvSpPr/>
          <p:nvPr/>
        </p:nvSpPr>
        <p:spPr bwMode="auto">
          <a:xfrm>
            <a:off x="2607469" y="4820217"/>
            <a:ext cx="618689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4A5940-6197-44C3-805C-4269F3C461EF}"/>
              </a:ext>
            </a:extLst>
          </p:cNvPr>
          <p:cNvSpPr/>
          <p:nvPr/>
        </p:nvSpPr>
        <p:spPr bwMode="auto">
          <a:xfrm>
            <a:off x="3208735" y="4820217"/>
            <a:ext cx="508556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1AF4814-B3BE-4544-8D1F-32C180D9C637}"/>
              </a:ext>
            </a:extLst>
          </p:cNvPr>
          <p:cNvSpPr/>
          <p:nvPr/>
        </p:nvSpPr>
        <p:spPr bwMode="auto">
          <a:xfrm>
            <a:off x="3699868" y="4750052"/>
            <a:ext cx="381000" cy="45116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97FC6FB-D6A2-43A1-B754-BEC99D6CE1D4}"/>
              </a:ext>
            </a:extLst>
          </p:cNvPr>
          <p:cNvSpPr/>
          <p:nvPr/>
        </p:nvSpPr>
        <p:spPr bwMode="auto">
          <a:xfrm>
            <a:off x="4191000" y="4750052"/>
            <a:ext cx="381000" cy="45116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D52F61A-C49C-414F-AF58-3A5F7A225711}"/>
              </a:ext>
            </a:extLst>
          </p:cNvPr>
          <p:cNvGrpSpPr/>
          <p:nvPr/>
        </p:nvGrpSpPr>
        <p:grpSpPr>
          <a:xfrm>
            <a:off x="2226467" y="2958973"/>
            <a:ext cx="2345532" cy="2242244"/>
            <a:chOff x="2226468" y="2958973"/>
            <a:chExt cx="2345532" cy="2242244"/>
          </a:xfrm>
          <a:solidFill>
            <a:schemeClr val="accent6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201AF26-C4F8-4E29-A3F7-C1C2233E1F74}"/>
                </a:ext>
              </a:extLst>
            </p:cNvPr>
            <p:cNvSpPr/>
            <p:nvPr/>
          </p:nvSpPr>
          <p:spPr bwMode="auto">
            <a:xfrm>
              <a:off x="2226468" y="2958974"/>
              <a:ext cx="491133" cy="381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E9563B-F5F4-477E-8FF5-51ED40AB10EF}"/>
                </a:ext>
              </a:extLst>
            </p:cNvPr>
            <p:cNvSpPr/>
            <p:nvPr/>
          </p:nvSpPr>
          <p:spPr bwMode="auto">
            <a:xfrm>
              <a:off x="2717602" y="2958974"/>
              <a:ext cx="381000" cy="381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8288B6-6AEF-498B-B10A-DA7D1F471FC9}"/>
                </a:ext>
              </a:extLst>
            </p:cNvPr>
            <p:cNvSpPr/>
            <p:nvPr/>
          </p:nvSpPr>
          <p:spPr bwMode="auto">
            <a:xfrm>
              <a:off x="3208734" y="2958974"/>
              <a:ext cx="491133" cy="381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020642-EEA8-41CF-A4EA-D79682872D22}"/>
                </a:ext>
              </a:extLst>
            </p:cNvPr>
            <p:cNvSpPr/>
            <p:nvPr/>
          </p:nvSpPr>
          <p:spPr bwMode="auto">
            <a:xfrm>
              <a:off x="3699868" y="2958974"/>
              <a:ext cx="381000" cy="381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C7867A-7D52-4FE7-BD67-289BDA50BAAD}"/>
                </a:ext>
              </a:extLst>
            </p:cNvPr>
            <p:cNvSpPr/>
            <p:nvPr/>
          </p:nvSpPr>
          <p:spPr bwMode="auto">
            <a:xfrm>
              <a:off x="4191000" y="2958973"/>
              <a:ext cx="381000" cy="46097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11D6BB-C1AB-47A9-8EC9-86573A5BDF18}"/>
                </a:ext>
              </a:extLst>
            </p:cNvPr>
            <p:cNvSpPr/>
            <p:nvPr/>
          </p:nvSpPr>
          <p:spPr bwMode="auto">
            <a:xfrm>
              <a:off x="2226469" y="3429000"/>
              <a:ext cx="381000" cy="381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D2D01A-6F86-4987-89CD-7E0D13D3ECA5}"/>
                </a:ext>
              </a:extLst>
            </p:cNvPr>
            <p:cNvSpPr/>
            <p:nvPr/>
          </p:nvSpPr>
          <p:spPr bwMode="auto">
            <a:xfrm>
              <a:off x="2717601" y="3339974"/>
              <a:ext cx="491132" cy="47002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0558B02-9087-4AE9-996F-CEDDAAFE17B7}"/>
                </a:ext>
              </a:extLst>
            </p:cNvPr>
            <p:cNvSpPr/>
            <p:nvPr/>
          </p:nvSpPr>
          <p:spPr bwMode="auto">
            <a:xfrm>
              <a:off x="3208735" y="3339974"/>
              <a:ext cx="381000" cy="47002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1E918B-00E4-4353-9C92-8A6579B8DD89}"/>
                </a:ext>
              </a:extLst>
            </p:cNvPr>
            <p:cNvSpPr/>
            <p:nvPr/>
          </p:nvSpPr>
          <p:spPr bwMode="auto">
            <a:xfrm>
              <a:off x="3699868" y="3429000"/>
              <a:ext cx="491132" cy="381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D910B5A-5F98-44D5-AC59-E6C8501F155B}"/>
                </a:ext>
              </a:extLst>
            </p:cNvPr>
            <p:cNvSpPr/>
            <p:nvPr/>
          </p:nvSpPr>
          <p:spPr bwMode="auto">
            <a:xfrm>
              <a:off x="4191000" y="3349027"/>
              <a:ext cx="381000" cy="47002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45AD7F-CFC2-48CA-A80D-466417068326}"/>
                </a:ext>
              </a:extLst>
            </p:cNvPr>
            <p:cNvSpPr/>
            <p:nvPr/>
          </p:nvSpPr>
          <p:spPr bwMode="auto">
            <a:xfrm>
              <a:off x="2226469" y="3810000"/>
              <a:ext cx="491130" cy="47002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94A68C5-54A6-4935-B3E8-8700081DD0D2}"/>
                </a:ext>
              </a:extLst>
            </p:cNvPr>
            <p:cNvSpPr/>
            <p:nvPr/>
          </p:nvSpPr>
          <p:spPr bwMode="auto">
            <a:xfrm>
              <a:off x="2717602" y="3810000"/>
              <a:ext cx="381000" cy="47002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4828F51-6BDC-4AAB-85C2-13389FBADA4E}"/>
                </a:ext>
              </a:extLst>
            </p:cNvPr>
            <p:cNvSpPr/>
            <p:nvPr/>
          </p:nvSpPr>
          <p:spPr bwMode="auto">
            <a:xfrm>
              <a:off x="3208735" y="3899026"/>
              <a:ext cx="491132" cy="381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B797D51-AC0D-4179-9F97-08EC94C636F4}"/>
                </a:ext>
              </a:extLst>
            </p:cNvPr>
            <p:cNvSpPr/>
            <p:nvPr/>
          </p:nvSpPr>
          <p:spPr bwMode="auto">
            <a:xfrm>
              <a:off x="3699868" y="3810000"/>
              <a:ext cx="381000" cy="47002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43C4FDA-82C7-40AC-85FB-1E8014B002D5}"/>
                </a:ext>
              </a:extLst>
            </p:cNvPr>
            <p:cNvSpPr/>
            <p:nvPr/>
          </p:nvSpPr>
          <p:spPr bwMode="auto">
            <a:xfrm>
              <a:off x="4191000" y="3810000"/>
              <a:ext cx="381000" cy="47002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599EEE7-AA4E-4E9F-8DA3-F2662B4F5CB7}"/>
                </a:ext>
              </a:extLst>
            </p:cNvPr>
            <p:cNvSpPr/>
            <p:nvPr/>
          </p:nvSpPr>
          <p:spPr bwMode="auto">
            <a:xfrm>
              <a:off x="2226469" y="4369052"/>
              <a:ext cx="381000" cy="381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54B6570-D57A-4AA0-AD29-2410625120FE}"/>
                </a:ext>
              </a:extLst>
            </p:cNvPr>
            <p:cNvSpPr/>
            <p:nvPr/>
          </p:nvSpPr>
          <p:spPr bwMode="auto">
            <a:xfrm>
              <a:off x="2717601" y="4276253"/>
              <a:ext cx="508557" cy="47379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007A7C7-8B51-4099-9E72-3682BC1EA8BA}"/>
                </a:ext>
              </a:extLst>
            </p:cNvPr>
            <p:cNvSpPr/>
            <p:nvPr/>
          </p:nvSpPr>
          <p:spPr bwMode="auto">
            <a:xfrm>
              <a:off x="3208735" y="4280025"/>
              <a:ext cx="381000" cy="540191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4A638E8-DB7E-4CBA-9C17-DFF38509B30C}"/>
                </a:ext>
              </a:extLst>
            </p:cNvPr>
            <p:cNvSpPr/>
            <p:nvPr/>
          </p:nvSpPr>
          <p:spPr bwMode="auto">
            <a:xfrm>
              <a:off x="3699868" y="4369052"/>
              <a:ext cx="381000" cy="381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E808705-B3EC-446B-B8B9-D01FF6207F5A}"/>
                </a:ext>
              </a:extLst>
            </p:cNvPr>
            <p:cNvSpPr/>
            <p:nvPr/>
          </p:nvSpPr>
          <p:spPr bwMode="auto">
            <a:xfrm>
              <a:off x="4191000" y="4276253"/>
              <a:ext cx="381000" cy="47379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E8EA9BA-AA5A-4475-B353-74B091D567FD}"/>
                </a:ext>
              </a:extLst>
            </p:cNvPr>
            <p:cNvSpPr/>
            <p:nvPr/>
          </p:nvSpPr>
          <p:spPr bwMode="auto">
            <a:xfrm>
              <a:off x="2226469" y="4750052"/>
              <a:ext cx="381000" cy="45116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55A3B25-97A4-49FD-9E95-D28DED1B35BD}"/>
                </a:ext>
              </a:extLst>
            </p:cNvPr>
            <p:cNvSpPr/>
            <p:nvPr/>
          </p:nvSpPr>
          <p:spPr bwMode="auto">
            <a:xfrm>
              <a:off x="2607469" y="4820217"/>
              <a:ext cx="618689" cy="381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BF2E4EB-569F-4825-9923-4579874B987A}"/>
                </a:ext>
              </a:extLst>
            </p:cNvPr>
            <p:cNvSpPr/>
            <p:nvPr/>
          </p:nvSpPr>
          <p:spPr bwMode="auto">
            <a:xfrm>
              <a:off x="3208735" y="4820217"/>
              <a:ext cx="508556" cy="3810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5E4A7CC-6B87-4AC0-9730-D899F5673899}"/>
                </a:ext>
              </a:extLst>
            </p:cNvPr>
            <p:cNvSpPr/>
            <p:nvPr/>
          </p:nvSpPr>
          <p:spPr bwMode="auto">
            <a:xfrm>
              <a:off x="3699868" y="4750052"/>
              <a:ext cx="381000" cy="45116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C7AA339-40C6-4733-8E89-3FC5D924156B}"/>
                </a:ext>
              </a:extLst>
            </p:cNvPr>
            <p:cNvSpPr/>
            <p:nvPr/>
          </p:nvSpPr>
          <p:spPr bwMode="auto">
            <a:xfrm>
              <a:off x="4191000" y="4750052"/>
              <a:ext cx="381000" cy="45116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32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1A72-8B45-4B6A-8939-31EAAFCB1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Eller’s Maze Generation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3B140D-D0DE-4AA3-B526-C81CA5EB5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row needs to merge all distinct sets so it may have a longer run.</a:t>
            </a:r>
          </a:p>
          <a:p>
            <a:r>
              <a:rPr lang="en-US" dirty="0"/>
              <a:t>Difficult to mask.</a:t>
            </a:r>
          </a:p>
          <a:p>
            <a:r>
              <a:rPr lang="en-US" dirty="0"/>
              <a:t>Infinite mazes are possible as the rows sweep.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17B0F-CB14-4C22-98F5-A7773432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86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8354A-7292-43D6-974D-CD208A96B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Eller’s Correctness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AEF2E-EBBF-4F06-AFBD-3D13FF940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cell belongs to a single set.</a:t>
            </a:r>
          </a:p>
          <a:p>
            <a:r>
              <a:rPr lang="en-US" dirty="0"/>
              <a:t>Each set must grow (hence no single isolation)</a:t>
            </a:r>
          </a:p>
          <a:p>
            <a:r>
              <a:rPr lang="en-US" dirty="0"/>
              <a:t>Only one set at the end =&gt; connected.</a:t>
            </a:r>
          </a:p>
          <a:p>
            <a:r>
              <a:rPr lang="en-US" dirty="0"/>
              <a:t>Like Kruskal’s MST, not allowing a passage between members of the same set prevents loops.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89BC2-04B9-469D-A068-5BDC36E74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330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EFD1B-BB2F-4FD1-B6CE-7A5047F9E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C0C28-9612-45DD-877D-A66A3239B6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Recall that a grid is a graph</a:t>
            </a:r>
          </a:p>
          <a:p>
            <a:r>
              <a:rPr lang="en-US" dirty="0"/>
              <a:t>Graph algorithms</a:t>
            </a:r>
          </a:p>
          <a:p>
            <a:pPr lvl="1"/>
            <a:r>
              <a:rPr lang="en-US" dirty="0"/>
              <a:t>DFS</a:t>
            </a:r>
          </a:p>
          <a:p>
            <a:pPr lvl="1"/>
            <a:r>
              <a:rPr lang="en-US" dirty="0"/>
              <a:t>BFS</a:t>
            </a:r>
          </a:p>
          <a:p>
            <a:pPr lvl="1"/>
            <a:r>
              <a:rPr lang="en-US" dirty="0"/>
              <a:t>Prim’s MST</a:t>
            </a:r>
          </a:p>
          <a:p>
            <a:pPr lvl="1"/>
            <a:r>
              <a:rPr lang="en-US" dirty="0"/>
              <a:t>Kruskal’s MST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58AF1-FCDA-4113-85BD-A8E7D21050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DFS</a:t>
            </a:r>
          </a:p>
          <a:p>
            <a:pPr lvl="1"/>
            <a:r>
              <a:rPr lang="en-US" dirty="0"/>
              <a:t>Recursive Backtracking</a:t>
            </a:r>
          </a:p>
          <a:p>
            <a:r>
              <a:rPr lang="en-US" dirty="0"/>
              <a:t>Prim’s</a:t>
            </a:r>
          </a:p>
          <a:p>
            <a:pPr lvl="1"/>
            <a:r>
              <a:rPr lang="en-US" dirty="0"/>
              <a:t>True Prim’s</a:t>
            </a:r>
          </a:p>
          <a:p>
            <a:pPr lvl="1"/>
            <a:r>
              <a:rPr lang="en-US" dirty="0"/>
              <a:t>Simplified Prim’s</a:t>
            </a:r>
          </a:p>
          <a:p>
            <a:pPr lvl="1"/>
            <a:r>
              <a:rPr lang="en-US" dirty="0"/>
              <a:t>Growing Tree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9292F-A8AD-48F8-A688-2F880C0A7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96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Start Point &amp; End Point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 Maze Definition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A7A48-FC2B-47C9-8EB7-C105B3E8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00CFD3-08C0-4527-9D31-AE348B58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1" y="2147119"/>
            <a:ext cx="3541274" cy="341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101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9D9DB-296D-4A16-873C-4AA597ADB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5676D-6F5E-46BE-A8A5-2A9580A451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DFS and BFS are node enumerators (not really searches)</a:t>
            </a:r>
          </a:p>
          <a:p>
            <a:r>
              <a:rPr lang="en-US" sz="2400" dirty="0"/>
              <a:t>DFS =&gt; Stack (LIFO)</a:t>
            </a:r>
          </a:p>
          <a:p>
            <a:r>
              <a:rPr lang="en-US" sz="2400" dirty="0"/>
              <a:t>BFS =&gt; Queue (FIFO)</a:t>
            </a:r>
          </a:p>
          <a:p>
            <a:r>
              <a:rPr lang="en-US" sz="2400" dirty="0"/>
              <a:t>A* =&gt; Heap (Priority Queue)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0720F-750F-4955-9B6C-727E27E7EE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Prim’s MST</a:t>
            </a:r>
          </a:p>
          <a:p>
            <a:pPr lvl="1"/>
            <a:r>
              <a:rPr lang="en-US" dirty="0"/>
              <a:t>Greedy Algorithm</a:t>
            </a:r>
          </a:p>
          <a:p>
            <a:pPr lvl="1"/>
            <a:r>
              <a:rPr lang="en-US" dirty="0"/>
              <a:t>Start w/vertex and add minimum edge</a:t>
            </a:r>
          </a:p>
          <a:p>
            <a:pPr lvl="1"/>
            <a:r>
              <a:rPr lang="en-US" dirty="0"/>
              <a:t>Repeat avoiding loops</a:t>
            </a:r>
          </a:p>
          <a:p>
            <a:r>
              <a:rPr lang="en-US" dirty="0"/>
              <a:t>Kruskal’s MST</a:t>
            </a:r>
          </a:p>
          <a:p>
            <a:pPr lvl="1"/>
            <a:r>
              <a:rPr lang="en-US" dirty="0"/>
              <a:t>Greedy Algorithm</a:t>
            </a:r>
          </a:p>
          <a:p>
            <a:pPr lvl="1"/>
            <a:r>
              <a:rPr lang="en-US" dirty="0"/>
              <a:t>Start w/ forest of single node trees</a:t>
            </a:r>
          </a:p>
          <a:p>
            <a:pPr lvl="1"/>
            <a:r>
              <a:rPr lang="en-US" dirty="0"/>
              <a:t>Merge forests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E6840-3223-42DD-B94C-E33E840F4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228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0CA10-D8BE-4A46-9245-9DE709448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Backtracking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4A9BF-3690-43E5-8CA0-33390C0B17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Really just DFS with a random decision on which child to visit first, second, etc.</a:t>
            </a:r>
          </a:p>
          <a:p>
            <a:pPr lvl="1"/>
            <a:r>
              <a:rPr lang="en-US" dirty="0"/>
              <a:t>Random Walk</a:t>
            </a:r>
          </a:p>
          <a:p>
            <a:r>
              <a:rPr lang="en-US" dirty="0"/>
              <a:t>Passage is carved if the neighbor is </a:t>
            </a:r>
            <a:r>
              <a:rPr lang="en-US" i="1" dirty="0"/>
              <a:t>unvisited.</a:t>
            </a:r>
          </a:p>
          <a:p>
            <a:r>
              <a:rPr lang="en-US" dirty="0"/>
              <a:t>Backtrack and try a new random walk when stuck.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03303-F643-4E09-A97E-9C341FFFB0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6E37F-7FDC-4413-9060-7039B166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47106" name="Picture 2">
            <a:extLst>
              <a:ext uri="{FF2B5EF4-FFF2-40B4-BE49-F238E27FC236}">
                <a16:creationId xmlns:a16="http://schemas.microsoft.com/office/drawing/2014/main" id="{FFCE46AC-698A-4686-A91E-4F01ACE38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05301" y="1952625"/>
            <a:ext cx="4495799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1926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4E9E0E-4BAD-4B8F-B528-3F0BE8269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Recursive Backtracking in C#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1AE3DA-9959-41CD-B6BC-F5B447D03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800" dirty="0"/>
              <a:t>Initialization (Could have used the Graph DFS)</a:t>
            </a:r>
            <a:endParaRPr lang="en-US" dirty="0"/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private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void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RecursiveBackTracker</a:t>
            </a:r>
            <a:r>
              <a:rPr lang="en-US" sz="2000" dirty="0">
                <a:solidFill>
                  <a:srgbClr val="9ACD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startingNode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 </a:t>
            </a:r>
            <a:b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			</a:t>
            </a:r>
            <a:r>
              <a:rPr lang="en-US" sz="2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bool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preserveExistingCells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 </a:t>
            </a:r>
            <a:r>
              <a:rPr lang="en-US" sz="2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true</a:t>
            </a:r>
            <a:r>
              <a:rPr lang="en-US" sz="2000" dirty="0">
                <a:solidFill>
                  <a:srgbClr val="9ACD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000" dirty="0">
                <a:solidFill>
                  <a:srgbClr val="9ACD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{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</a:t>
            </a:r>
            <a:r>
              <a:rPr lang="en-US" sz="18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bool</a:t>
            </a:r>
            <a:r>
              <a:rPr lang="en-US" sz="1800" dirty="0"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[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1800" dirty="0"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]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visited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 </a:t>
            </a:r>
            <a:r>
              <a:rPr lang="en-US" sz="18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new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bool</a:t>
            </a:r>
            <a:r>
              <a:rPr lang="en-US" sz="1800" dirty="0"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[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directions.</a:t>
            </a:r>
            <a:r>
              <a:rPr lang="en-US" sz="1800" dirty="0" err="1"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GetLength</a:t>
            </a:r>
            <a:r>
              <a:rPr lang="en-US" sz="18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18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directions.</a:t>
            </a:r>
            <a:r>
              <a:rPr lang="en-US" sz="1800" dirty="0" err="1"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GetLength</a:t>
            </a:r>
            <a:r>
              <a:rPr lang="en-US" sz="18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1800" dirty="0"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]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</a:t>
            </a:r>
            <a:r>
              <a:rPr lang="en-US" sz="2000" dirty="0">
                <a:solidFill>
                  <a:srgbClr val="2B91A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Stack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&lt;</a:t>
            </a:r>
            <a:r>
              <a:rPr lang="en-US" sz="2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 </a:t>
            </a:r>
            <a:r>
              <a:rPr lang="en-US" sz="20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currentPath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 </a:t>
            </a:r>
            <a:r>
              <a:rPr lang="en-US" sz="2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new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solidFill>
                  <a:srgbClr val="2B91A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Stack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&lt;</a:t>
            </a:r>
            <a:r>
              <a:rPr lang="en-US" sz="2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</a:t>
            </a:r>
            <a:r>
              <a:rPr lang="en-US" sz="2000" dirty="0"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()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</a:t>
            </a:r>
            <a:r>
              <a:rPr lang="en-US" sz="20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currentPath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 err="1"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Push</a:t>
            </a:r>
            <a:r>
              <a:rPr lang="en-US" sz="2000" dirty="0"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startingNode</a:t>
            </a:r>
            <a:r>
              <a:rPr lang="en-US" sz="2000" dirty="0"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</a:t>
            </a:r>
            <a:r>
              <a:rPr lang="en-US" sz="2000" dirty="0">
                <a:solidFill>
                  <a:srgbClr val="2B91A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List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&lt;</a:t>
            </a:r>
            <a:r>
              <a:rPr lang="en-US" sz="2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 </a:t>
            </a:r>
            <a:r>
              <a:rPr lang="en-US" sz="2000" dirty="0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neighbors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 </a:t>
            </a:r>
            <a:r>
              <a:rPr lang="en-US" sz="2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new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solidFill>
                  <a:srgbClr val="2B91A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List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&lt;</a:t>
            </a:r>
            <a:r>
              <a:rPr lang="en-US" sz="2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</a:t>
            </a:r>
            <a:r>
              <a:rPr lang="en-US" sz="2000" dirty="0"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E4D7A-E68F-45A0-9529-4165D30AE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55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0FBD4-6213-48FA-BAC2-C41EAD704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Recursive Backtracking in C#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FAA6FC-89F9-4FF4-81D0-578E1ABCA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8F08C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while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8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currentPath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.Count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&gt; 0</a:t>
            </a:r>
            <a:r>
              <a:rPr lang="en-US" sz="1800" dirty="0"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{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0005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</a:t>
            </a:r>
            <a:r>
              <a:rPr lang="en-US" sz="16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currentNode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 </a:t>
            </a:r>
            <a:r>
              <a:rPr lang="en-US" sz="16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currentPath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 err="1"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Peek</a:t>
            </a:r>
            <a:r>
              <a:rPr lang="en-US" sz="16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()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0005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</a:t>
            </a:r>
            <a:r>
              <a:rPr lang="en-US" sz="16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neighbors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 err="1"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Clear</a:t>
            </a:r>
            <a:r>
              <a:rPr lang="en-US" sz="16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()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0005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</a:t>
            </a:r>
            <a:r>
              <a:rPr lang="en-US" sz="160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// Select neighbors who have not been visited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0005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</a:t>
            </a:r>
            <a:r>
              <a:rPr lang="en-US" sz="1600" dirty="0">
                <a:solidFill>
                  <a:srgbClr val="8F08C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foreach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neighbor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>
                <a:solidFill>
                  <a:srgbClr val="8F08C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grid.</a:t>
            </a:r>
            <a:r>
              <a:rPr lang="en-US" sz="1600" dirty="0" err="1"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Neighbors</a:t>
            </a:r>
            <a:r>
              <a:rPr lang="en-US" sz="16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currentNode</a:t>
            </a:r>
            <a:r>
              <a:rPr lang="en-US" sz="16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16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0005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</a:t>
            </a:r>
            <a:r>
              <a:rPr lang="en-US" sz="16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{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0005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</a:t>
            </a:r>
            <a:r>
              <a:rPr lang="en-US" sz="16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row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 </a:t>
            </a:r>
            <a:r>
              <a:rPr lang="en-US" sz="1600" dirty="0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neighbor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/ Width;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0005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</a:t>
            </a:r>
            <a:r>
              <a:rPr lang="en-US" sz="16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column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 </a:t>
            </a:r>
            <a:r>
              <a:rPr lang="en-US" sz="1600" dirty="0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neighbor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% Width;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0005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</a:t>
            </a:r>
            <a:r>
              <a:rPr lang="en-US" sz="1600" dirty="0">
                <a:solidFill>
                  <a:srgbClr val="8F08C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if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r>
              <a:rPr lang="en-US" sz="1600" dirty="0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visited</a:t>
            </a:r>
            <a:r>
              <a:rPr lang="en-US" sz="1600" dirty="0">
                <a:solidFill>
                  <a:srgbClr val="9ACD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[</a:t>
            </a:r>
            <a:r>
              <a:rPr lang="en-US" sz="16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column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16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row</a:t>
            </a:r>
            <a:r>
              <a:rPr lang="en-US" sz="1600" dirty="0">
                <a:solidFill>
                  <a:srgbClr val="9ACD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]</a:t>
            </a:r>
            <a:r>
              <a:rPr lang="en-US" sz="16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0005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 </a:t>
            </a:r>
            <a:r>
              <a:rPr lang="en-US" sz="16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{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0005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        </a:t>
            </a:r>
            <a:r>
              <a:rPr lang="en-US" sz="16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neighbors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 err="1"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Add</a:t>
            </a:r>
            <a:r>
              <a:rPr lang="en-US" sz="1600" dirty="0">
                <a:solidFill>
                  <a:srgbClr val="9ACD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neighbor</a:t>
            </a:r>
            <a:r>
              <a:rPr lang="en-US" sz="1600" dirty="0">
                <a:solidFill>
                  <a:srgbClr val="9ACD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0005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  </a:t>
            </a:r>
            <a:r>
              <a:rPr lang="en-US" sz="16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}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0005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</a:t>
            </a:r>
            <a:r>
              <a:rPr lang="en-US" sz="14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}              </a:t>
            </a:r>
            <a:r>
              <a:rPr lang="en-US" sz="1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r>
              <a:rPr lang="en-US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BC1A0A-42FC-44BB-946E-744117CA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68C10B-EAC1-4E01-9B56-32863A2F85D5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176B33-2E67-4976-9A17-0E5063257B28}"/>
              </a:ext>
            </a:extLst>
          </p:cNvPr>
          <p:cNvSpPr txBox="1"/>
          <p:nvPr/>
        </p:nvSpPr>
        <p:spPr>
          <a:xfrm>
            <a:off x="5162551" y="4495800"/>
            <a:ext cx="243839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Get a list of available neighbors to visit</a:t>
            </a:r>
          </a:p>
        </p:txBody>
      </p:sp>
    </p:spTree>
    <p:extLst>
      <p:ext uri="{BB962C8B-B14F-4D97-AF65-F5344CB8AC3E}">
        <p14:creationId xmlns:p14="http://schemas.microsoft.com/office/powerpoint/2010/main" val="19546630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B63295-26FD-4F6D-A897-D35163BFB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Recursive Backtracking in C#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72466E-438B-47D8-8C6F-8CB2B5592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</a:t>
            </a:r>
            <a:r>
              <a:rPr lang="en-US" sz="18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pathCarved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 </a:t>
            </a:r>
            <a:r>
              <a:rPr lang="en-US" sz="18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false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</a:t>
            </a:r>
            <a:r>
              <a:rPr lang="en-US" sz="18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nextNode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 -1;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</a:t>
            </a:r>
            <a:r>
              <a:rPr lang="en-US" sz="1800" dirty="0">
                <a:solidFill>
                  <a:srgbClr val="8F08C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while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r>
              <a:rPr lang="en-US" sz="18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pathCarved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&amp;&amp; </a:t>
            </a:r>
            <a:r>
              <a:rPr lang="en-US" sz="18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neighbors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.Count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&gt; 0</a:t>
            </a:r>
            <a:r>
              <a:rPr lang="en-US" sz="18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</a:t>
            </a:r>
            <a:r>
              <a:rPr lang="en-US" sz="18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{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</a:t>
            </a:r>
            <a:r>
              <a:rPr lang="en-US" sz="18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randomNeighbor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RandomGenerator.</a:t>
            </a:r>
            <a:r>
              <a:rPr lang="en-US" sz="1800" dirty="0" err="1"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Next</a:t>
            </a:r>
            <a:r>
              <a:rPr lang="en-US" sz="18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8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neighbors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.Count</a:t>
            </a:r>
            <a:r>
              <a:rPr lang="en-US" sz="18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</a:t>
            </a:r>
            <a:r>
              <a:rPr lang="en-US" sz="18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nextNode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 </a:t>
            </a:r>
            <a:r>
              <a:rPr lang="en-US" sz="1800" dirty="0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neighbors</a:t>
            </a:r>
            <a:r>
              <a:rPr lang="en-US" sz="18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[</a:t>
            </a:r>
            <a:r>
              <a:rPr lang="en-US" sz="18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randomNeighbor</a:t>
            </a:r>
            <a:r>
              <a:rPr lang="en-US" sz="18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]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</a:t>
            </a:r>
            <a:r>
              <a:rPr lang="en-US" sz="18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pathCarved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 </a:t>
            </a:r>
            <a:r>
              <a:rPr lang="en-US" sz="1800" dirty="0" err="1"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CarvePassage</a:t>
            </a:r>
            <a:r>
              <a:rPr lang="en-US" sz="18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currentNode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 </a:t>
            </a:r>
            <a:r>
              <a:rPr lang="en-US" sz="16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nextNode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 </a:t>
            </a:r>
            <a:r>
              <a:rPr lang="en-US" sz="16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preserveExistingCells</a:t>
            </a:r>
            <a:r>
              <a:rPr lang="en-US" sz="18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</a:t>
            </a:r>
            <a:r>
              <a:rPr lang="en-US" sz="1800" dirty="0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visited</a:t>
            </a:r>
            <a:r>
              <a:rPr lang="en-US" sz="18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[</a:t>
            </a:r>
            <a:r>
              <a:rPr lang="en-US" sz="18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nextNode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% Width, </a:t>
            </a:r>
            <a:r>
              <a:rPr lang="en-US" sz="18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nextNode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/ Width</a:t>
            </a:r>
            <a:r>
              <a:rPr lang="en-US" sz="18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]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 </a:t>
            </a:r>
            <a:r>
              <a:rPr lang="en-US" sz="18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true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</a:t>
            </a:r>
            <a:r>
              <a:rPr lang="en-US" sz="18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neighbors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 err="1"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RemoveAt</a:t>
            </a:r>
            <a:r>
              <a:rPr lang="en-US" sz="18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8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randomNeighbor</a:t>
            </a:r>
            <a:r>
              <a:rPr lang="en-US" sz="18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</a:t>
            </a:r>
            <a:r>
              <a:rPr lang="en-US" sz="18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}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en-US" sz="1800" dirty="0">
              <a:solidFill>
                <a:srgbClr val="FF99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endParaRPr lang="en-US" sz="28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010484-E785-4F85-B5D8-F42DB7A1E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68C10B-EAC1-4E01-9B56-32863A2F85D5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0FAB92-7B06-415F-B164-5C882C3CDBA2}"/>
              </a:ext>
            </a:extLst>
          </p:cNvPr>
          <p:cNvSpPr txBox="1"/>
          <p:nvPr/>
        </p:nvSpPr>
        <p:spPr>
          <a:xfrm>
            <a:off x="4419600" y="4495800"/>
            <a:ext cx="3200400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Go through all neighbors until there are no more or a passage was carved.</a:t>
            </a:r>
          </a:p>
        </p:txBody>
      </p:sp>
    </p:spTree>
    <p:extLst>
      <p:ext uri="{BB962C8B-B14F-4D97-AF65-F5344CB8AC3E}">
        <p14:creationId xmlns:p14="http://schemas.microsoft.com/office/powerpoint/2010/main" val="9318202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7249C-7830-407E-AEDF-E107A43DE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Recursive Backtracking in C#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E5A9F-5AB9-45AF-A74D-66D42D84C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</a:t>
            </a:r>
            <a:r>
              <a:rPr lang="en-US" sz="1600" dirty="0">
                <a:solidFill>
                  <a:srgbClr val="8F08C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if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pathCarved</a:t>
            </a:r>
            <a:r>
              <a:rPr lang="en-US" sz="16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</a:t>
            </a:r>
            <a:r>
              <a:rPr lang="en-US" sz="16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{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</a:t>
            </a:r>
            <a:r>
              <a:rPr lang="en-US" sz="16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currentPath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 err="1"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Push</a:t>
            </a:r>
            <a:r>
              <a:rPr lang="en-US" sz="16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nextNode</a:t>
            </a:r>
            <a:r>
              <a:rPr lang="en-US" sz="16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</a:t>
            </a:r>
            <a:r>
              <a:rPr lang="en-US" sz="16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}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</a:t>
            </a:r>
            <a:r>
              <a:rPr lang="en-US" sz="1600" dirty="0">
                <a:solidFill>
                  <a:srgbClr val="8F08C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else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</a:t>
            </a:r>
            <a:r>
              <a:rPr lang="en-US" sz="16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{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</a:t>
            </a:r>
            <a:r>
              <a:rPr lang="en-US" sz="1600" dirty="0" err="1"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currentPath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 err="1"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Pop</a:t>
            </a:r>
            <a:r>
              <a:rPr lang="en-US" sz="1600" dirty="0"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()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</a:t>
            </a:r>
            <a:r>
              <a:rPr lang="en-US" sz="1600" dirty="0"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}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</a:t>
            </a:r>
            <a:r>
              <a:rPr lang="en-US" sz="1600" dirty="0"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}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dirty="0">
                <a:solidFill>
                  <a:srgbClr val="9ACD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}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67219-5958-4E64-8C60-F531EC42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11F10C-91B3-4519-B943-4F318581A3A6}"/>
              </a:ext>
            </a:extLst>
          </p:cNvPr>
          <p:cNvSpPr txBox="1"/>
          <p:nvPr/>
        </p:nvSpPr>
        <p:spPr>
          <a:xfrm>
            <a:off x="4495800" y="2057400"/>
            <a:ext cx="1967205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Move to neighbor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9CB357-A990-4480-AF39-F5BA84665F84}"/>
              </a:ext>
            </a:extLst>
          </p:cNvPr>
          <p:cNvSpPr txBox="1"/>
          <p:nvPr/>
        </p:nvSpPr>
        <p:spPr>
          <a:xfrm>
            <a:off x="4572000" y="3244334"/>
            <a:ext cx="1197764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Backtrack</a:t>
            </a:r>
          </a:p>
        </p:txBody>
      </p:sp>
    </p:spTree>
    <p:extLst>
      <p:ext uri="{BB962C8B-B14F-4D97-AF65-F5344CB8AC3E}">
        <p14:creationId xmlns:p14="http://schemas.microsoft.com/office/powerpoint/2010/main" val="20144656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BE9F-849F-43BD-BB4F-24CC30506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Backtracking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6F4CE-F09F-45F6-89D0-0F436DC9D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17" name="Picture 4" descr="alt">
            <a:extLst>
              <a:ext uri="{FF2B5EF4-FFF2-40B4-BE49-F238E27FC236}">
                <a16:creationId xmlns:a16="http://schemas.microsoft.com/office/drawing/2014/main" id="{309B38A0-FC87-4465-9A03-E0EB411BEA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7821646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CC99A8-A190-461B-9091-C41A11ED5C5B}"/>
              </a:ext>
            </a:extLst>
          </p:cNvPr>
          <p:cNvSpPr txBox="1"/>
          <p:nvPr/>
        </p:nvSpPr>
        <p:spPr>
          <a:xfrm>
            <a:off x="1690442" y="5705475"/>
            <a:ext cx="576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http://kidscancode.org/blog/2018/09/godot3_procgen2/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402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9AD41-B990-4F88-9772-600A4570B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Backtracking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D84176-5127-4A34-A014-363CFCEC4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 twisty passages</a:t>
            </a:r>
          </a:p>
          <a:p>
            <a:pPr lvl="1"/>
            <a:r>
              <a:rPr lang="en-US" dirty="0"/>
              <a:t>This is known as the river (high river)</a:t>
            </a:r>
          </a:p>
          <a:p>
            <a:r>
              <a:rPr lang="en-US" dirty="0"/>
              <a:t>Needs memory to </a:t>
            </a:r>
            <a:br>
              <a:rPr lang="en-US" dirty="0"/>
            </a:br>
            <a:r>
              <a:rPr lang="en-US" dirty="0"/>
              <a:t>keep track of visited </a:t>
            </a:r>
            <a:br>
              <a:rPr lang="en-US" dirty="0"/>
            </a:br>
            <a:r>
              <a:rPr lang="en-US" dirty="0"/>
              <a:t>cells.</a:t>
            </a:r>
          </a:p>
          <a:p>
            <a:r>
              <a:rPr lang="en-US" dirty="0"/>
              <a:t>Few dead-ends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182950-DD5B-41F3-B24C-AB5E2DFFA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68C10B-EAC1-4E01-9B56-32863A2F85D5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118E07-2A46-41E7-A969-188A5D871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24" t="15108" r="2491" b="10378"/>
          <a:stretch/>
        </p:blipFill>
        <p:spPr>
          <a:xfrm>
            <a:off x="4800600" y="2667000"/>
            <a:ext cx="3581399" cy="341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213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87CD-44AB-4053-92A1-56BD341F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Recursive Backtracking Correctness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78E9-2E52-4B19-B30B-5464F9373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properties of DFS</a:t>
            </a:r>
          </a:p>
          <a:p>
            <a:r>
              <a:rPr lang="en-US" dirty="0"/>
              <a:t>Every reachable node will be visited</a:t>
            </a:r>
          </a:p>
          <a:p>
            <a:pPr lvl="1"/>
            <a:r>
              <a:rPr lang="en-US" dirty="0"/>
              <a:t>Can use restarts for disconnected masks</a:t>
            </a:r>
          </a:p>
          <a:p>
            <a:r>
              <a:rPr lang="en-US" dirty="0"/>
              <a:t>Each cell is marked as visited only once</a:t>
            </a:r>
          </a:p>
          <a:p>
            <a:pPr lvl="1"/>
            <a:r>
              <a:rPr lang="en-US" dirty="0"/>
              <a:t>When a passage is carved into 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E3D15-A3FF-4A05-805D-3C153DA2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168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B96F8-FF36-46FE-BB10-B818C2A4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Hunt and Kill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5BA02-183D-4217-BCE4-E3213B2F6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Similar to Recursive Backtracker</a:t>
            </a:r>
          </a:p>
          <a:p>
            <a:pPr lvl="1"/>
            <a:r>
              <a:rPr lang="en-US" sz="2000" dirty="0"/>
              <a:t>Random Walk</a:t>
            </a:r>
          </a:p>
          <a:p>
            <a:pPr lvl="1"/>
            <a:r>
              <a:rPr lang="en-US" sz="2000" dirty="0"/>
              <a:t>Find another random starting cell the neighbors the path.</a:t>
            </a:r>
          </a:p>
          <a:p>
            <a:pPr lvl="1"/>
            <a:r>
              <a:rPr lang="en-US" sz="2000" dirty="0"/>
              <a:t>Carve into path and start a new random walk.</a:t>
            </a:r>
          </a:p>
          <a:p>
            <a:pPr lvl="1"/>
            <a:r>
              <a:rPr lang="en-US" sz="2000" dirty="0"/>
              <a:t>Done when no more unvisited cells.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F1478-540B-44B3-9BD1-C4BB396E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51202" name="Picture 2" descr="Image for post">
            <a:extLst>
              <a:ext uri="{FF2B5EF4-FFF2-40B4-BE49-F238E27FC236}">
                <a16:creationId xmlns:a16="http://schemas.microsoft.com/office/drawing/2014/main" id="{AFCB9877-8060-49C4-B0E2-436157AD87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00450"/>
            <a:ext cx="66675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10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9460DC-72E1-4B8A-B8F4-309740E5E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2" y="2147120"/>
            <a:ext cx="3541274" cy="34154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Solution Path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 Maze Definitions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A7A48-FC2B-47C9-8EB7-C105B3E8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758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A9E75-B88F-4486-BB47-371F9F0B0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Hunt and Kill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65B80-62DA-4696-984C-04811A577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 twisty passages (high river)</a:t>
            </a:r>
          </a:p>
          <a:p>
            <a:r>
              <a:rPr lang="en-US" dirty="0"/>
              <a:t>Few dead ends</a:t>
            </a:r>
          </a:p>
          <a:p>
            <a:r>
              <a:rPr lang="en-US" dirty="0"/>
              <a:t>Slower than Recursive Backtracking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7AA91-1375-4BA7-BE2C-750CD449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187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29872-389B-41EC-BF39-76AF457CB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D2031-C915-40F1-96C0-54018A0E6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Book has Simplified and True but they are the same. Difference is whether you explicitly use edge (or node) weights</a:t>
            </a:r>
          </a:p>
          <a:p>
            <a:r>
              <a:rPr lang="en-US" dirty="0"/>
              <a:t>True:</a:t>
            </a:r>
          </a:p>
          <a:p>
            <a:pPr lvl="1"/>
            <a:r>
              <a:rPr lang="en-US" dirty="0"/>
              <a:t>Assign every cell a random weight. (think of all incoming edges as having this weight).</a:t>
            </a:r>
          </a:p>
          <a:p>
            <a:pPr lvl="1"/>
            <a:r>
              <a:rPr lang="en-US" dirty="0"/>
              <a:t>Initial set with the cell with the minimum weight. Add neighbor with the lowest weight to the cell and carve.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C26CE-8E03-4654-B267-CFC83231B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482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45123-1345-407F-8CD0-60B92BE3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Prim’s Simplified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65360-3871-485E-8D28-6E68C0054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with a random cell as the initial set</a:t>
            </a:r>
          </a:p>
          <a:p>
            <a:r>
              <a:rPr lang="en-US" dirty="0"/>
              <a:t>Add neighbors and select one at random.</a:t>
            </a:r>
          </a:p>
          <a:p>
            <a:r>
              <a:rPr lang="en-US" dirty="0"/>
              <a:t>Remove from set if no unvisited neighbors.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D4A99-7A2A-466A-9075-375242D7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621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AB6C-7238-41E4-A141-746B8E9A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Prim’s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D38AB-A959-4464-A4DB-1D655EA08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dead ends</a:t>
            </a:r>
          </a:p>
          <a:p>
            <a:r>
              <a:rPr lang="en-US" dirty="0"/>
              <a:t>Short continuous runs</a:t>
            </a:r>
          </a:p>
          <a:p>
            <a:r>
              <a:rPr lang="en-US" dirty="0"/>
              <a:t>Radial from initial cell or jigsaw texture</a:t>
            </a:r>
          </a:p>
          <a:p>
            <a:r>
              <a:rPr lang="en-US" dirty="0"/>
              <a:t>Theoretically unbiased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15CB0-45FD-4E36-9305-0B64F7BBA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069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73851-234A-4850-8449-8C14FD0CE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Prim’s Correctness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2A062-1688-4FD8-9B6B-E7FB39F4E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a Minimum Spanning Tree algorithm so the proof in that is sufficient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960FA-AF58-4541-82BA-F321E75E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430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EBACA-6AF7-4EE5-B05E-D945C845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86747-6C3C-403B-9318-60AF9171D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Variation of the sets with Prim’s. Choose a cell from the set</a:t>
            </a:r>
          </a:p>
          <a:p>
            <a:pPr lvl="1"/>
            <a:r>
              <a:rPr lang="en-US" dirty="0"/>
              <a:t>Then choose an unvisited neighbor and link these</a:t>
            </a:r>
          </a:p>
          <a:p>
            <a:r>
              <a:rPr lang="en-US" dirty="0"/>
              <a:t>Add neighbor to the set</a:t>
            </a:r>
          </a:p>
          <a:p>
            <a:r>
              <a:rPr lang="en-US" dirty="0"/>
              <a:t>Repeat</a:t>
            </a:r>
          </a:p>
          <a:p>
            <a:r>
              <a:rPr lang="en-US" dirty="0"/>
              <a:t>Selecting randomly from the set is exactly Simplified Prim’s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AC9EB-C0C1-4A93-86B2-1BED1669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175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9BDB2-08CF-423C-9ED7-C407FF659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303C1-85EF-434F-B528-12B76F356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Controlling the set selection</a:t>
            </a:r>
          </a:p>
          <a:p>
            <a:pPr lvl="1"/>
            <a:r>
              <a:rPr lang="en-US" dirty="0"/>
              <a:t>Random -&gt; Prim’s</a:t>
            </a:r>
          </a:p>
          <a:p>
            <a:pPr lvl="1"/>
            <a:r>
              <a:rPr lang="en-US" dirty="0"/>
              <a:t>LIFO -&gt; Recursive Backtracking</a:t>
            </a:r>
          </a:p>
          <a:p>
            <a:pPr lvl="1"/>
            <a:endParaRPr lang="en-US" dirty="0"/>
          </a:p>
          <a:p>
            <a:r>
              <a:rPr lang="en-US" dirty="0"/>
              <a:t>Texture and properties depend on the cell selection algorithm from the set.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30504-372C-46DF-994E-CF22A5823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671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9000C-E30D-4E0D-9BCC-016A876F2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228600"/>
            <a:ext cx="7119937" cy="9144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Growing Tree</a:t>
            </a:r>
          </a:p>
        </p:txBody>
      </p:sp>
      <p:pic>
        <p:nvPicPr>
          <p:cNvPr id="46082" name="Picture 2" descr="Grid large">
            <a:extLst>
              <a:ext uri="{FF2B5EF4-FFF2-40B4-BE49-F238E27FC236}">
                <a16:creationId xmlns:a16="http://schemas.microsoft.com/office/drawing/2014/main" id="{E19CE28C-FE1C-47BF-883E-AA42A45C3E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1203" y="1600200"/>
            <a:ext cx="6161594" cy="4419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2ADB0-3A20-4A4A-8395-3A29376F4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81094DFB-D5A3-4D90-A69E-E1609B56214B}" type="slidenum">
              <a:rPr lang="en-US" smtClean="0"/>
              <a:pPr>
                <a:spcAft>
                  <a:spcPts val="600"/>
                </a:spcAft>
                <a:defRPr/>
              </a:pPr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64BF28-FF45-400F-B4C5-637DB574DFB8}"/>
              </a:ext>
            </a:extLst>
          </p:cNvPr>
          <p:cNvSpPr txBox="1"/>
          <p:nvPr/>
        </p:nvSpPr>
        <p:spPr>
          <a:xfrm>
            <a:off x="815732" y="6248400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https://nylira.com/maze-generation-in-unreal-engine-4/</a:t>
            </a:r>
            <a:endParaRPr lang="en-US" dirty="0"/>
          </a:p>
        </p:txBody>
      </p:sp>
      <p:pic>
        <p:nvPicPr>
          <p:cNvPr id="46084" name="Picture 4" descr="Scifi tiles">
            <a:extLst>
              <a:ext uri="{FF2B5EF4-FFF2-40B4-BE49-F238E27FC236}">
                <a16:creationId xmlns:a16="http://schemas.microsoft.com/office/drawing/2014/main" id="{EE013EA4-712C-416C-A75C-479DE10EE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98457"/>
            <a:ext cx="2286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24169BB-5992-414E-B53A-9383CDB2C3BF}"/>
              </a:ext>
            </a:extLst>
          </p:cNvPr>
          <p:cNvSpPr/>
          <p:nvPr/>
        </p:nvSpPr>
        <p:spPr bwMode="auto">
          <a:xfrm>
            <a:off x="6629400" y="3655457"/>
            <a:ext cx="2209800" cy="1143000"/>
          </a:xfrm>
          <a:prstGeom prst="cloudCallout">
            <a:avLst>
              <a:gd name="adj1" fmla="val -25143"/>
              <a:gd name="adj2" fmla="val 875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Cool cross-section tile</a:t>
            </a:r>
          </a:p>
        </p:txBody>
      </p:sp>
      <p:pic>
        <p:nvPicPr>
          <p:cNvPr id="9" name="Picture 4" descr="Scifi tiles">
            <a:extLst>
              <a:ext uri="{FF2B5EF4-FFF2-40B4-BE49-F238E27FC236}">
                <a16:creationId xmlns:a16="http://schemas.microsoft.com/office/drawing/2014/main" id="{48460F5A-831B-49F6-AAF6-59129AAD0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2" y="1447800"/>
            <a:ext cx="8124428" cy="487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28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1E4E6-283E-4B91-9F81-D644EB77E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Kruskal’s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B80E2-5DBA-40A6-AA0B-5FBED5D48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 each cell to a set</a:t>
            </a:r>
          </a:p>
          <a:p>
            <a:r>
              <a:rPr lang="en-US" dirty="0"/>
              <a:t>Randomly link two adjacent cells that belong to different sets</a:t>
            </a:r>
          </a:p>
          <a:p>
            <a:r>
              <a:rPr lang="en-US" dirty="0"/>
              <a:t>Merge the sets</a:t>
            </a:r>
          </a:p>
          <a:p>
            <a:r>
              <a:rPr lang="en-US" dirty="0"/>
              <a:t>Repeat until all cells are in the same set</a:t>
            </a:r>
          </a:p>
          <a:p>
            <a:endParaRPr lang="en-US" dirty="0"/>
          </a:p>
          <a:p>
            <a:r>
              <a:rPr lang="en-US" i="1" dirty="0"/>
              <a:t>Sounds more complicated than Prim’s but actually easier to implement.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629E1-59F6-4FC8-832C-1B4912AC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949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56792-95E7-48E0-9EDA-34690F698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Kruskal’s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2A2B5-2940-473F-BF80-9DD3B328C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495800"/>
          </a:xfrm>
        </p:spPr>
        <p:txBody>
          <a:bodyPr/>
          <a:lstStyle/>
          <a:p>
            <a:r>
              <a:rPr lang="en-US" sz="2400" dirty="0"/>
              <a:t>Fairly unbiased</a:t>
            </a:r>
          </a:p>
          <a:p>
            <a:r>
              <a:rPr lang="en-US" sz="2400" dirty="0"/>
              <a:t>Regular or uniform looking mazes</a:t>
            </a:r>
          </a:p>
          <a:p>
            <a:r>
              <a:rPr lang="en-US" sz="2400" dirty="0"/>
              <a:t>Easy to start with a partial maze put into sets (templates).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0CA35-C1D1-413D-8124-F6B176F8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5" name="KruskalGeneratedMaze.webm.480p.vp9">
            <a:hlinkClick r:id="" action="ppaction://media"/>
            <a:extLst>
              <a:ext uri="{FF2B5EF4-FFF2-40B4-BE49-F238E27FC236}">
                <a16:creationId xmlns:a16="http://schemas.microsoft.com/office/drawing/2014/main" id="{238F265C-2AF4-47AF-9A68-18F7C52738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2177" y="2819401"/>
            <a:ext cx="5993248" cy="40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4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0EE1A8-2C4C-4781-B715-F4C289F78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4" y="2147122"/>
            <a:ext cx="3541274" cy="34154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Dead-End Trees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 Maze Definition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A7A48-FC2B-47C9-8EB7-C105B3E8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923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A5CB-AC09-4F2F-976F-FE699E76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Kruskal’s Correctness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BB43C-E5ED-4EE5-84F6-1D610C092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a Minimum Spanning Tree algorithm so the proof in that is sufficient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8EF1A-2DA8-4A91-8D4E-8220226B5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893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2782C-D732-4354-8626-C2B45297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Walk Maze 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12707-80AA-437A-B8FC-9F13D29EC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Aldous Broder</a:t>
            </a:r>
          </a:p>
          <a:p>
            <a:pPr lvl="1"/>
            <a:r>
              <a:rPr lang="en-US" dirty="0"/>
              <a:t>Pure random walk</a:t>
            </a:r>
          </a:p>
          <a:p>
            <a:r>
              <a:rPr lang="en-US" dirty="0"/>
              <a:t>Wilson’s</a:t>
            </a:r>
          </a:p>
          <a:p>
            <a:pPr lvl="1"/>
            <a:r>
              <a:rPr lang="en-US" dirty="0"/>
              <a:t>Loop erased random walk</a:t>
            </a:r>
          </a:p>
          <a:p>
            <a:r>
              <a:rPr lang="en-US" dirty="0"/>
              <a:t>These are unbiased</a:t>
            </a:r>
          </a:p>
          <a:p>
            <a:r>
              <a:rPr lang="en-US" dirty="0"/>
              <a:t>These can take a long time to finish (relatively speaking)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5E9E7-9F62-4F78-904B-35CEEC9E3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234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619D0-9FFD-4933-A8A2-A65C26886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Aldous-Broder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D6C30-B978-447E-B4A3-868FB5824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at a random cell and move randomly</a:t>
            </a:r>
          </a:p>
          <a:p>
            <a:pPr lvl="1"/>
            <a:r>
              <a:rPr lang="en-US" dirty="0"/>
              <a:t>If moving to a unvisited cell, then carve a passage.</a:t>
            </a:r>
          </a:p>
          <a:p>
            <a:pPr lvl="1"/>
            <a:r>
              <a:rPr lang="en-US" dirty="0"/>
              <a:t>Else just keep on moving</a:t>
            </a:r>
          </a:p>
          <a:p>
            <a:r>
              <a:rPr lang="en-US" dirty="0"/>
              <a:t>End when there are no more unvisited cells.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94483-A8D3-4D75-B0EC-530971D6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376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42588-8FC0-433B-90A6-49F350401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Aldous-Broder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D3CC6-3284-445A-87C6-797A72F6F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D99CAB9-D5C4-4144-BE14-635F5B8630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14400" y="1524000"/>
            <a:ext cx="6655668" cy="44319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int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randomCell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=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RandomGenerator.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Next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grid.NumberOfNodes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visited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[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randomCell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]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=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true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F08C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while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unvisited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&gt; 0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)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{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2B91A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List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int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&gt;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neighbors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=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grid.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Neighbors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randomCell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.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ToList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&lt;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int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&gt;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()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//if(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neighbors.Count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&gt; 0) // Actually all grid cells have at least 1 neighbor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{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   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int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randomNeighbor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=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RandomGenerator.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Next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neighbors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.Count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   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int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selectedNeighbor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=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neighbors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[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randomNeighbor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]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   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F08C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if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!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visited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[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selectedNeighbor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]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)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   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{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       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visited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[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selectedNeighbor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]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=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true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          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7453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CarvePassage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randomCell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,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selectedNeighbor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,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preserveExistingCells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ACD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       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unvisited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--;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   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149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}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      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randomCell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=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F377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selectedNeighbor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}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400D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}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8840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47FE-C427-4DB0-B357-D77B6AFD3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Aldous Broder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A6DE7-AB00-4BF3-B1FC-7139CEA78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unbiased algorithm</a:t>
            </a:r>
          </a:p>
          <a:p>
            <a:r>
              <a:rPr lang="en-US" dirty="0"/>
              <a:t>This may be a bad thing</a:t>
            </a:r>
          </a:p>
          <a:p>
            <a:r>
              <a:rPr lang="en-US" dirty="0"/>
              <a:t>There are trillions of spanning trees on a simple 6x6 grid</a:t>
            </a:r>
          </a:p>
          <a:p>
            <a:r>
              <a:rPr lang="en-US" dirty="0"/>
              <a:t>Unbiased then produces the “norm” far more often than the “irregular” mazes.</a:t>
            </a:r>
          </a:p>
          <a:p>
            <a:r>
              <a:rPr lang="en-US" dirty="0"/>
              <a:t>Same with Wilson’s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A1CC7-3B19-4DA7-804F-BB19384B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440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50041-D478-451B-91D1-9A3F4861F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Wilson’s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32ACB-588E-429C-A9A3-EFAF70D30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at a random cell and “add” it to the maze</a:t>
            </a:r>
          </a:p>
          <a:p>
            <a:r>
              <a:rPr lang="en-US" dirty="0"/>
              <a:t>Pick another random cell not in the maze.</a:t>
            </a:r>
          </a:p>
          <a:p>
            <a:r>
              <a:rPr lang="en-US" dirty="0"/>
              <a:t>Perform a random walk until you collide with the existing maze</a:t>
            </a:r>
          </a:p>
          <a:p>
            <a:r>
              <a:rPr lang="en-US" dirty="0"/>
              <a:t>Add this path to the maze</a:t>
            </a:r>
          </a:p>
          <a:p>
            <a:r>
              <a:rPr lang="en-US" dirty="0"/>
              <a:t>Repeat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070C0-830B-4614-96DB-2A19005F9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823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D6380-1F99-4ADC-A11A-D8FE618E3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Division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78CE-70E2-471B-8320-8D95855D0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Binary-Space Partitioning Trees (BSP) or k-D Trees approach</a:t>
            </a:r>
          </a:p>
          <a:p>
            <a:r>
              <a:rPr lang="en-US" dirty="0"/>
              <a:t>Start with an open grid</a:t>
            </a:r>
          </a:p>
          <a:p>
            <a:r>
              <a:rPr lang="en-US" dirty="0"/>
              <a:t>Add walls to divide the grid into </a:t>
            </a:r>
            <a:br>
              <a:rPr lang="en-US" dirty="0"/>
            </a:br>
            <a:r>
              <a:rPr lang="en-US" dirty="0"/>
              <a:t>two grids with a single passage</a:t>
            </a:r>
          </a:p>
          <a:p>
            <a:r>
              <a:rPr lang="en-US" dirty="0"/>
              <a:t>Repeat on each sub-grid</a:t>
            </a:r>
          </a:p>
          <a:p>
            <a:r>
              <a:rPr lang="en-US" dirty="0"/>
              <a:t>Can be used to create a </a:t>
            </a:r>
            <a:br>
              <a:rPr lang="en-US" dirty="0"/>
            </a:br>
            <a:r>
              <a:rPr lang="en-US" dirty="0"/>
              <a:t>hierarchical maze.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776C4-B6E3-4425-92F6-FC2E68411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50178" name="Picture 2">
            <a:extLst>
              <a:ext uri="{FF2B5EF4-FFF2-40B4-BE49-F238E27FC236}">
                <a16:creationId xmlns:a16="http://schemas.microsoft.com/office/drawing/2014/main" id="{E23059FC-38B7-4934-A662-9AE0ED07C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435" y="3810000"/>
            <a:ext cx="152512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>
            <a:extLst>
              <a:ext uri="{FF2B5EF4-FFF2-40B4-BE49-F238E27FC236}">
                <a16:creationId xmlns:a16="http://schemas.microsoft.com/office/drawing/2014/main" id="{55B83F6A-CC58-47DD-8A08-3C48CE922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434" y="1485900"/>
            <a:ext cx="152513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B8956C-F13B-48F3-87A2-25F1FBB596B6}"/>
              </a:ext>
            </a:extLst>
          </p:cNvPr>
          <p:cNvSpPr txBox="1"/>
          <p:nvPr/>
        </p:nvSpPr>
        <p:spPr>
          <a:xfrm rot="16200000">
            <a:off x="6524363" y="3420301"/>
            <a:ext cx="39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https://en.wikipedia.org/wiki/Maze_generation_algorithm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70494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8EBC7-9A8F-476F-B69B-47C5DDE4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Subdivision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6B845-46BF-4B31-8243-33A6CD0B78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dividers do not need to be the same on each child.</a:t>
            </a:r>
          </a:p>
          <a:p>
            <a:r>
              <a:rPr lang="en-US" dirty="0"/>
              <a:t>The dividers do not need to be linear (but makes it more difficult).</a:t>
            </a:r>
          </a:p>
          <a:p>
            <a:r>
              <a:rPr lang="en-US" dirty="0"/>
              <a:t>Used for dungeons as well. How?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72139-C13E-497B-A78A-E31918F3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CA62C5E-8097-4714-867E-26ABB61F75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2" y="2286000"/>
            <a:ext cx="27336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5BAF92-7147-44AC-B841-D7A08FAD6D3E}"/>
              </a:ext>
            </a:extLst>
          </p:cNvPr>
          <p:cNvSpPr txBox="1"/>
          <p:nvPr/>
        </p:nvSpPr>
        <p:spPr>
          <a:xfrm>
            <a:off x="4535384" y="5210175"/>
            <a:ext cx="411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http://amazeaday.blogspot.com/2009_03_01_archive.html</a:t>
            </a:r>
            <a:endParaRPr lang="en-US" sz="1200" dirty="0"/>
          </a:p>
        </p:txBody>
      </p:sp>
      <p:pic>
        <p:nvPicPr>
          <p:cNvPr id="7" name="Picture 6" descr="Screen Shot 2013-09-09 at 8.16.01 PM.png">
            <a:extLst>
              <a:ext uri="{FF2B5EF4-FFF2-40B4-BE49-F238E27FC236}">
                <a16:creationId xmlns:a16="http://schemas.microsoft.com/office/drawing/2014/main" id="{1DA0C6A2-4982-4C28-A4B7-10EF554E1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289425"/>
            <a:ext cx="34036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DB0D-17A2-4901-A149-B90CF2C8B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Labyrinth or Unicursal Maze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28EE1-73F1-4C11-B1C0-8812A31C45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 maze with no T-junctions or cross-sections</a:t>
            </a:r>
          </a:p>
          <a:p>
            <a:pPr lvl="1"/>
            <a:r>
              <a:rPr lang="en-US" dirty="0"/>
              <a:t>Space filling curve</a:t>
            </a:r>
          </a:p>
          <a:p>
            <a:pPr lvl="1"/>
            <a:r>
              <a:rPr lang="en-US" dirty="0"/>
              <a:t>Solution path is the entire maze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8DE8F-D4D0-49AB-99B5-260FB775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A9D2F02-561F-45EE-8C7B-19523469A05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387" y="1600200"/>
            <a:ext cx="3315826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6B2141B6-61C5-4465-BC4E-132B0CBB2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343400"/>
            <a:ext cx="2819400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4604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9D92F2-2525-470B-ACD9-83B1FAAE0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Unicursal Maze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C5D8A9F-1BD1-4A60-9055-409082A7BA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7042" y="1600200"/>
            <a:ext cx="6009916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C1FDD5-6A0D-472D-AC1C-369A312D7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74A9BC04-D331-4654-A2CD-D7BBACE8A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1" y="2147119"/>
            <a:ext cx="3541274" cy="3415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 Maze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Maze Cell of Perfect Maze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A7A48-FC2B-47C9-8EB7-C105B3E8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9BEECF6-E6F3-47DC-9BB8-65355FA61241}"/>
              </a:ext>
            </a:extLst>
          </p:cNvPr>
          <p:cNvSpPr/>
          <p:nvPr/>
        </p:nvSpPr>
        <p:spPr bwMode="auto">
          <a:xfrm>
            <a:off x="1539240" y="2849880"/>
            <a:ext cx="365760" cy="381000"/>
          </a:xfrm>
          <a:prstGeom prst="rect">
            <a:avLst/>
          </a:pr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C78499-7909-441E-9E39-85AF2E7AC16D}"/>
              </a:ext>
            </a:extLst>
          </p:cNvPr>
          <p:cNvSpPr/>
          <p:nvPr/>
        </p:nvSpPr>
        <p:spPr bwMode="auto">
          <a:xfrm>
            <a:off x="6037836" y="2807731"/>
            <a:ext cx="1641237" cy="16412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719FB-5163-4F69-96EB-C2CB9C563EE9}"/>
              </a:ext>
            </a:extLst>
          </p:cNvPr>
          <p:cNvSpPr txBox="1"/>
          <p:nvPr/>
        </p:nvSpPr>
        <p:spPr>
          <a:xfrm>
            <a:off x="6542638" y="338758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A211F-F77D-4676-90C8-E5010572CD19}"/>
              </a:ext>
            </a:extLst>
          </p:cNvPr>
          <p:cNvSpPr txBox="1"/>
          <p:nvPr/>
        </p:nvSpPr>
        <p:spPr>
          <a:xfrm rot="16200000">
            <a:off x="5027041" y="3500792"/>
            <a:ext cx="152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0bx000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B24CD4-46D3-45EC-9B49-1ECCCE2754CE}"/>
              </a:ext>
            </a:extLst>
          </p:cNvPr>
          <p:cNvSpPr txBox="1"/>
          <p:nvPr/>
        </p:nvSpPr>
        <p:spPr>
          <a:xfrm>
            <a:off x="5991061" y="239446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 0b0x00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DC4817-4747-452F-B796-08904D3B6BA0}"/>
              </a:ext>
            </a:extLst>
          </p:cNvPr>
          <p:cNvSpPr txBox="1"/>
          <p:nvPr/>
        </p:nvSpPr>
        <p:spPr>
          <a:xfrm>
            <a:off x="6071690" y="446353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 0b000x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BB69BC-0515-4D4C-ADEF-C1B360B8EAC8}"/>
              </a:ext>
            </a:extLst>
          </p:cNvPr>
          <p:cNvSpPr txBox="1"/>
          <p:nvPr/>
        </p:nvSpPr>
        <p:spPr>
          <a:xfrm rot="5400000">
            <a:off x="7204140" y="3443683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 0b00x0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4D07A-AE28-4F8F-8AB7-3B4662F86725}"/>
              </a:ext>
            </a:extLst>
          </p:cNvPr>
          <p:cNvSpPr txBox="1"/>
          <p:nvPr/>
        </p:nvSpPr>
        <p:spPr>
          <a:xfrm>
            <a:off x="5790551" y="5167622"/>
            <a:ext cx="2344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 Left, Top, Right, Bottom </a:t>
            </a:r>
          </a:p>
        </p:txBody>
      </p:sp>
    </p:spTree>
    <p:extLst>
      <p:ext uri="{BB962C8B-B14F-4D97-AF65-F5344CB8AC3E}">
        <p14:creationId xmlns:p14="http://schemas.microsoft.com/office/powerpoint/2010/main" val="23095966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A165-1166-4ADF-8DC9-DC2B41FBF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Unicursal Maze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15505-F269-442A-9B2C-9EA7F9D8E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a perfect maze</a:t>
            </a:r>
          </a:p>
          <a:p>
            <a:r>
              <a:rPr lang="en-US" dirty="0"/>
              <a:t>Replace each cell with cells having double edges, placing a wall in the middle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8910A-80A5-4A95-9110-9F7947F67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679214-A074-43F0-B5C3-8A72865D40E9}"/>
              </a:ext>
            </a:extLst>
          </p:cNvPr>
          <p:cNvSpPr/>
          <p:nvPr/>
        </p:nvSpPr>
        <p:spPr bwMode="auto">
          <a:xfrm>
            <a:off x="872104" y="3948228"/>
            <a:ext cx="14478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AEED9C-59A3-4459-886B-F0D25C893884}"/>
              </a:ext>
            </a:extLst>
          </p:cNvPr>
          <p:cNvSpPr/>
          <p:nvPr/>
        </p:nvSpPr>
        <p:spPr bwMode="auto">
          <a:xfrm>
            <a:off x="5003903" y="3962400"/>
            <a:ext cx="14478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L-Shape 14">
            <a:extLst>
              <a:ext uri="{FF2B5EF4-FFF2-40B4-BE49-F238E27FC236}">
                <a16:creationId xmlns:a16="http://schemas.microsoft.com/office/drawing/2014/main" id="{94E31C4D-9242-4F5A-8A3E-FD81CF503AA1}"/>
              </a:ext>
            </a:extLst>
          </p:cNvPr>
          <p:cNvSpPr/>
          <p:nvPr/>
        </p:nvSpPr>
        <p:spPr bwMode="auto">
          <a:xfrm>
            <a:off x="5308703" y="3962399"/>
            <a:ext cx="1143000" cy="1027003"/>
          </a:xfrm>
          <a:prstGeom prst="corner">
            <a:avLst>
              <a:gd name="adj1" fmla="val 50000"/>
              <a:gd name="adj2" fmla="val 47754"/>
            </a:avLst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4FEC6B-5BC2-4B40-8CE5-75C5B5A30804}"/>
              </a:ext>
            </a:extLst>
          </p:cNvPr>
          <p:cNvSpPr/>
          <p:nvPr/>
        </p:nvSpPr>
        <p:spPr bwMode="auto">
          <a:xfrm>
            <a:off x="5570875" y="4672128"/>
            <a:ext cx="894313" cy="14431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E942D00-98E8-40EF-9262-5F41C8BB0A8B}"/>
              </a:ext>
            </a:extLst>
          </p:cNvPr>
          <p:cNvSpPr/>
          <p:nvPr/>
        </p:nvSpPr>
        <p:spPr bwMode="auto">
          <a:xfrm>
            <a:off x="3962400" y="4419600"/>
            <a:ext cx="762000" cy="3638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730C51-DF22-4AEF-B06B-2C5F0A317B54}"/>
              </a:ext>
            </a:extLst>
          </p:cNvPr>
          <p:cNvSpPr/>
          <p:nvPr/>
        </p:nvSpPr>
        <p:spPr bwMode="auto">
          <a:xfrm>
            <a:off x="1405504" y="4672128"/>
            <a:ext cx="914400" cy="19050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4E16E0-E90F-4CC8-ACD6-1A1D1732361E}"/>
              </a:ext>
            </a:extLst>
          </p:cNvPr>
          <p:cNvSpPr/>
          <p:nvPr/>
        </p:nvSpPr>
        <p:spPr bwMode="auto">
          <a:xfrm>
            <a:off x="5461103" y="3949950"/>
            <a:ext cx="151646" cy="85743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9065C7-C96F-489C-84EC-5CD789A0CCE3}"/>
              </a:ext>
            </a:extLst>
          </p:cNvPr>
          <p:cNvSpPr/>
          <p:nvPr/>
        </p:nvSpPr>
        <p:spPr bwMode="auto">
          <a:xfrm>
            <a:off x="1405504" y="3948228"/>
            <a:ext cx="228600" cy="82106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C73AC0-D12B-4961-A2C5-23635DFDEC74}"/>
              </a:ext>
            </a:extLst>
          </p:cNvPr>
          <p:cNvSpPr/>
          <p:nvPr/>
        </p:nvSpPr>
        <p:spPr bwMode="auto">
          <a:xfrm>
            <a:off x="2323110" y="3934056"/>
            <a:ext cx="14478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E71738-0E88-4471-A16D-736652D98FA2}"/>
              </a:ext>
            </a:extLst>
          </p:cNvPr>
          <p:cNvSpPr/>
          <p:nvPr/>
        </p:nvSpPr>
        <p:spPr bwMode="auto">
          <a:xfrm>
            <a:off x="2295007" y="4672128"/>
            <a:ext cx="914400" cy="19050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044542-BCE9-4B2C-9DEC-F4626441F828}"/>
              </a:ext>
            </a:extLst>
          </p:cNvPr>
          <p:cNvSpPr/>
          <p:nvPr/>
        </p:nvSpPr>
        <p:spPr bwMode="auto">
          <a:xfrm>
            <a:off x="6451703" y="3948228"/>
            <a:ext cx="14478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9C0606-9474-4B36-9C5A-30D285847655}"/>
              </a:ext>
            </a:extLst>
          </p:cNvPr>
          <p:cNvSpPr/>
          <p:nvPr/>
        </p:nvSpPr>
        <p:spPr bwMode="auto">
          <a:xfrm>
            <a:off x="6451703" y="4499169"/>
            <a:ext cx="608846" cy="158787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73885B8-1BEC-4713-9809-2574D1E8F8A7}"/>
              </a:ext>
            </a:extLst>
          </p:cNvPr>
          <p:cNvSpPr/>
          <p:nvPr/>
        </p:nvSpPr>
        <p:spPr bwMode="auto">
          <a:xfrm>
            <a:off x="6451703" y="4822806"/>
            <a:ext cx="608846" cy="158787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A03585-9C4C-43EC-A37E-6FBE2ACD1436}"/>
              </a:ext>
            </a:extLst>
          </p:cNvPr>
          <p:cNvSpPr/>
          <p:nvPr/>
        </p:nvSpPr>
        <p:spPr bwMode="auto">
          <a:xfrm>
            <a:off x="7029994" y="4494320"/>
            <a:ext cx="261418" cy="482424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952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751E6-9C30-4A4D-A40C-6C7BF4AD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Unicursal Maze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C6BF7-2CE9-40AE-A880-F0F46937B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Also need to remove the exit to prevent two paths.</a:t>
            </a:r>
          </a:p>
          <a:p>
            <a:r>
              <a:rPr lang="en-US" dirty="0"/>
              <a:t>Implies start</a:t>
            </a:r>
            <a:br>
              <a:rPr lang="en-US" dirty="0"/>
            </a:br>
            <a:r>
              <a:rPr lang="en-US" dirty="0"/>
              <a:t>and exit are</a:t>
            </a:r>
            <a:br>
              <a:rPr lang="en-US" dirty="0"/>
            </a:br>
            <a:r>
              <a:rPr lang="en-US" dirty="0"/>
              <a:t>the same cell.</a:t>
            </a:r>
          </a:p>
          <a:p>
            <a:r>
              <a:rPr lang="en-US" dirty="0"/>
              <a:t>Can do the same with the start to create a loop.</a:t>
            </a:r>
          </a:p>
          <a:p>
            <a:r>
              <a:rPr lang="en-US" dirty="0"/>
              <a:t>Given a loop, can you “cut” it to create a maze?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2A20B-9D41-45FE-9E0C-D7D980FAA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82DC7-061D-4D68-B705-3576F0FAE547}"/>
              </a:ext>
            </a:extLst>
          </p:cNvPr>
          <p:cNvSpPr/>
          <p:nvPr/>
        </p:nvSpPr>
        <p:spPr bwMode="auto">
          <a:xfrm>
            <a:off x="3848100" y="2271828"/>
            <a:ext cx="14478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37D6C8-393F-42F9-B598-677FB2A3A9BB}"/>
              </a:ext>
            </a:extLst>
          </p:cNvPr>
          <p:cNvSpPr/>
          <p:nvPr/>
        </p:nvSpPr>
        <p:spPr bwMode="auto">
          <a:xfrm>
            <a:off x="4381500" y="2995728"/>
            <a:ext cx="914400" cy="19050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A88F5-38B9-480E-96B4-2A188E8E9A42}"/>
              </a:ext>
            </a:extLst>
          </p:cNvPr>
          <p:cNvSpPr/>
          <p:nvPr/>
        </p:nvSpPr>
        <p:spPr bwMode="auto">
          <a:xfrm>
            <a:off x="4381500" y="2271828"/>
            <a:ext cx="228600" cy="82106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A9A8D1-B7CC-48CA-94A0-9AE01BE10426}"/>
              </a:ext>
            </a:extLst>
          </p:cNvPr>
          <p:cNvSpPr/>
          <p:nvPr/>
        </p:nvSpPr>
        <p:spPr bwMode="auto">
          <a:xfrm>
            <a:off x="4381500" y="2898568"/>
            <a:ext cx="228600" cy="82106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BBF2F8-D29B-43AC-8107-A950467D2142}"/>
              </a:ext>
            </a:extLst>
          </p:cNvPr>
          <p:cNvSpPr/>
          <p:nvPr/>
        </p:nvSpPr>
        <p:spPr bwMode="auto">
          <a:xfrm>
            <a:off x="6591300" y="2286000"/>
            <a:ext cx="14478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B8936E-E1A8-4F07-BBC9-2E24B0E4E3C7}"/>
              </a:ext>
            </a:extLst>
          </p:cNvPr>
          <p:cNvSpPr/>
          <p:nvPr/>
        </p:nvSpPr>
        <p:spPr bwMode="auto">
          <a:xfrm>
            <a:off x="7158272" y="2995728"/>
            <a:ext cx="894313" cy="14431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B1F0EE-DFC9-4C85-8DF4-C0D1494157EC}"/>
              </a:ext>
            </a:extLst>
          </p:cNvPr>
          <p:cNvSpPr/>
          <p:nvPr/>
        </p:nvSpPr>
        <p:spPr bwMode="auto">
          <a:xfrm>
            <a:off x="7048500" y="2273550"/>
            <a:ext cx="151646" cy="85743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AC1FD5-2D63-4BE9-977B-15A916D1E019}"/>
              </a:ext>
            </a:extLst>
          </p:cNvPr>
          <p:cNvSpPr/>
          <p:nvPr/>
        </p:nvSpPr>
        <p:spPr bwMode="auto">
          <a:xfrm>
            <a:off x="7288747" y="2298450"/>
            <a:ext cx="185595" cy="144780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3A5180-670C-4F3F-A2CD-FB5B2CD89710}"/>
              </a:ext>
            </a:extLst>
          </p:cNvPr>
          <p:cNvSpPr/>
          <p:nvPr/>
        </p:nvSpPr>
        <p:spPr bwMode="auto">
          <a:xfrm>
            <a:off x="6938728" y="2298450"/>
            <a:ext cx="151647" cy="144780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880255E-BE3B-437C-B240-768F3AA467A8}"/>
              </a:ext>
            </a:extLst>
          </p:cNvPr>
          <p:cNvSpPr/>
          <p:nvPr/>
        </p:nvSpPr>
        <p:spPr bwMode="auto">
          <a:xfrm>
            <a:off x="5434014" y="2765010"/>
            <a:ext cx="1140831" cy="29687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0928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C7E01-A6D9-4397-9712-BAB9136D2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Maze Templates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960C6-B6A6-40A6-A651-717D2E0EFE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You can also think of different algorithms or complete smaller mazes as templates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883F2-5B31-469D-B2F9-E64E8D0F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07778AB-5028-4932-BFB0-D5757FD17AA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669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9594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D9A5-28AE-4BD4-AEFD-872578EDE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228600"/>
            <a:ext cx="7119937" cy="9144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Maze Enhancements</a:t>
            </a:r>
          </a:p>
        </p:txBody>
      </p:sp>
      <p:pic>
        <p:nvPicPr>
          <p:cNvPr id="7" name="Online Media 6" title="Maze Strategy: Dead End Filling">
            <a:hlinkClick r:id="" action="ppaction://media"/>
            <a:extLst>
              <a:ext uri="{FF2B5EF4-FFF2-40B4-BE49-F238E27FC236}">
                <a16:creationId xmlns:a16="http://schemas.microsoft.com/office/drawing/2014/main" id="{245A0E58-F4B6-4213-95AD-E2E57B17189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" y="2352675"/>
            <a:ext cx="3886200" cy="291465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2E0AD-6B83-4B1F-89D3-B947ACFCA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7417" y="1600200"/>
            <a:ext cx="4086983" cy="4419600"/>
          </a:xfrm>
        </p:spPr>
        <p:txBody>
          <a:bodyPr wrap="square" anchor="t">
            <a:normAutofit/>
          </a:bodyPr>
          <a:lstStyle/>
          <a:p>
            <a:r>
              <a:rPr lang="en-US" sz="1800" dirty="0"/>
              <a:t>Add walls</a:t>
            </a:r>
          </a:p>
          <a:p>
            <a:pPr lvl="1"/>
            <a:r>
              <a:rPr lang="en-US" sz="1800" dirty="0"/>
              <a:t>Thins out maze</a:t>
            </a:r>
          </a:p>
          <a:p>
            <a:pPr lvl="1"/>
            <a:r>
              <a:rPr lang="en-US" sz="1800" dirty="0"/>
              <a:t>Eventually to the solution path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DCF81-ABDF-41F5-A27A-AFF65085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81094DFB-D5A3-4D90-A69E-E1609B56214B}" type="slidenum">
              <a:rPr lang="en-US" smtClean="0"/>
              <a:pPr>
                <a:spcAft>
                  <a:spcPts val="600"/>
                </a:spcAft>
                <a:defRPr/>
              </a:pPr>
              <a:t>83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8CA2811D-486F-4484-BD46-F74EE652E3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52" t="13793" r="3741" b="10345"/>
          <a:stretch/>
        </p:blipFill>
        <p:spPr bwMode="auto">
          <a:xfrm>
            <a:off x="4876800" y="2628900"/>
            <a:ext cx="3276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3BBB24-5D07-4790-A4ED-BC26C6B8B58A}"/>
              </a:ext>
            </a:extLst>
          </p:cNvPr>
          <p:cNvSpPr txBox="1"/>
          <p:nvPr/>
        </p:nvSpPr>
        <p:spPr>
          <a:xfrm>
            <a:off x="619125" y="1600200"/>
            <a:ext cx="3828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002060"/>
                </a:solidFill>
              </a:rPr>
              <a:t>Remove Dead-ends</a:t>
            </a:r>
          </a:p>
        </p:txBody>
      </p:sp>
    </p:spTree>
    <p:extLst>
      <p:ext uri="{BB962C8B-B14F-4D97-AF65-F5344CB8AC3E}">
        <p14:creationId xmlns:p14="http://schemas.microsoft.com/office/powerpoint/2010/main" val="314002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54D8-A88E-4B9A-8B9B-6B9A89926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Braided Mazes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FDB5D-5B87-445A-B7F8-E10A531C9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all Dead-ends</a:t>
            </a:r>
          </a:p>
          <a:p>
            <a:pPr lvl="1"/>
            <a:r>
              <a:rPr lang="en-US" sz="2800" dirty="0"/>
              <a:t>Carve a Passage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EB196-CC55-42FC-B52C-601676B33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52226" name="Picture 2" descr="simple level">
            <a:extLst>
              <a:ext uri="{FF2B5EF4-FFF2-40B4-BE49-F238E27FC236}">
                <a16:creationId xmlns:a16="http://schemas.microsoft.com/office/drawing/2014/main" id="{4E6FCB76-D9B2-410B-8EC7-F1F32BEC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438" y="2709863"/>
            <a:ext cx="6094962" cy="336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simple level">
            <a:extLst>
              <a:ext uri="{FF2B5EF4-FFF2-40B4-BE49-F238E27FC236}">
                <a16:creationId xmlns:a16="http://schemas.microsoft.com/office/drawing/2014/main" id="{128C04C3-D8AC-4759-A4FB-95DCFC0A4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438" y="2709863"/>
            <a:ext cx="6163318" cy="336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215E18-87E7-4BCC-9ADC-AB445E9F2557}"/>
              </a:ext>
            </a:extLst>
          </p:cNvPr>
          <p:cNvSpPr txBox="1"/>
          <p:nvPr/>
        </p:nvSpPr>
        <p:spPr>
          <a:xfrm>
            <a:off x="2667000" y="6257925"/>
            <a:ext cx="3588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https://elfnor.com/blender-2d-maze-generator.html</a:t>
            </a:r>
            <a:endParaRPr lang="en-US" sz="1200" dirty="0"/>
          </a:p>
        </p:txBody>
      </p:sp>
      <p:pic>
        <p:nvPicPr>
          <p:cNvPr id="52230" name="Picture 6" descr="rendered level">
            <a:extLst>
              <a:ext uri="{FF2B5EF4-FFF2-40B4-BE49-F238E27FC236}">
                <a16:creationId xmlns:a16="http://schemas.microsoft.com/office/drawing/2014/main" id="{55A33DE8-0870-422C-8B59-39C617EF8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69" y="2133600"/>
            <a:ext cx="6286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70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96155-027C-4FEC-8C38-D164EAEF3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5B4C5-C7AA-4D7E-8450-97572497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pic>
        <p:nvPicPr>
          <p:cNvPr id="53250" name="Picture 2" descr="weave maze">
            <a:extLst>
              <a:ext uri="{FF2B5EF4-FFF2-40B4-BE49-F238E27FC236}">
                <a16:creationId xmlns:a16="http://schemas.microsoft.com/office/drawing/2014/main" id="{CC31FE48-0510-46D4-A254-1162455E51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62100"/>
            <a:ext cx="42481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6D402D-9500-465F-BCD2-58EB13D4D628}"/>
              </a:ext>
            </a:extLst>
          </p:cNvPr>
          <p:cNvSpPr txBox="1"/>
          <p:nvPr/>
        </p:nvSpPr>
        <p:spPr>
          <a:xfrm>
            <a:off x="6096000" y="22860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 the concept of an under and over cell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2B78A-C622-41E5-B890-6F3A1693F947}"/>
              </a:ext>
            </a:extLst>
          </p:cNvPr>
          <p:cNvSpPr txBox="1"/>
          <p:nvPr/>
        </p:nvSpPr>
        <p:spPr>
          <a:xfrm>
            <a:off x="833120" y="5819775"/>
            <a:ext cx="5272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https://weblog.jamisbuck.org/2011/3/4/maze-generation-weave-mazes.html</a:t>
            </a:r>
            <a:endParaRPr lang="en-US" sz="1200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4D789C8-360C-4846-9441-A1855A12ADAF}"/>
              </a:ext>
            </a:extLst>
          </p:cNvPr>
          <p:cNvSpPr/>
          <p:nvPr/>
        </p:nvSpPr>
        <p:spPr bwMode="auto">
          <a:xfrm>
            <a:off x="5791200" y="4953000"/>
            <a:ext cx="1905000" cy="762000"/>
          </a:xfrm>
          <a:prstGeom prst="cloudCallout">
            <a:avLst>
              <a:gd name="adj1" fmla="val -51333"/>
              <a:gd name="adj2" fmla="val 65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Interactive App</a:t>
            </a:r>
          </a:p>
        </p:txBody>
      </p:sp>
    </p:spTree>
    <p:extLst>
      <p:ext uri="{BB962C8B-B14F-4D97-AF65-F5344CB8AC3E}">
        <p14:creationId xmlns:p14="http://schemas.microsoft.com/office/powerpoint/2010/main" val="38170398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453D-13CC-4BFD-AA7D-B881EC87B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Weaves</a:t>
            </a:r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F00AE96C-1773-4D64-BB95-571C4B32B0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2515895"/>
            <a:ext cx="3886200" cy="258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9AE75-21D4-48A0-9AAD-43E15C39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pic>
        <p:nvPicPr>
          <p:cNvPr id="9220" name="Picture 4" descr="Longleat maze">
            <a:extLst>
              <a:ext uri="{FF2B5EF4-FFF2-40B4-BE49-F238E27FC236}">
                <a16:creationId xmlns:a16="http://schemas.microsoft.com/office/drawing/2014/main" id="{D496860F-A849-47AA-8C58-2495824906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95562"/>
            <a:ext cx="38862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60263E-9FD9-4966-96F0-A1FBD4F4E091}"/>
              </a:ext>
            </a:extLst>
          </p:cNvPr>
          <p:cNvSpPr txBox="1"/>
          <p:nvPr/>
        </p:nvSpPr>
        <p:spPr>
          <a:xfrm>
            <a:off x="5257800" y="5113157"/>
            <a:ext cx="2208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Longleat Hedge Maze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Google Sans"/>
              </a:rPr>
              <a:t>Wiltshire, UK</a:t>
            </a:r>
            <a:endParaRPr lang="en-US" b="0" i="0" dirty="0">
              <a:solidFill>
                <a:srgbClr val="000000"/>
              </a:solidFill>
              <a:effectLst/>
              <a:latin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8189027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349D-3522-453F-AF0B-0D4D462EE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Weaves -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71FF8-A691-4573-9C46-359E0EA24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Buck’s book provides a set of “construction” rules.</a:t>
            </a:r>
          </a:p>
          <a:p>
            <a:r>
              <a:rPr lang="en-US" dirty="0"/>
              <a:t>Two simpler methods (IMHO)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Randomly place weaves avoiding overlap as templates to initialize RBT, Prim’s or Kruskal’s. Easiest with Kruskal’s.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Generate Maze with cross-sections. Convert cross-sections to weaves. Add edges to connect components.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FCE9DB-47CF-4613-9320-A4EAD601D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02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E0CC8-78FA-4233-B638-426D81FF6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Weaves -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4DE26-8F68-4C21-B466-9DBB02E7D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Templates</a:t>
            </a:r>
          </a:p>
          <a:p>
            <a:pPr lvl="1"/>
            <a:r>
              <a:rPr lang="en-US" dirty="0"/>
              <a:t>Need a new label</a:t>
            </a:r>
            <a:br>
              <a:rPr lang="en-US" dirty="0"/>
            </a:br>
            <a:r>
              <a:rPr lang="en-US" dirty="0"/>
              <a:t>for the tunnel.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8167C-D073-4FC3-A3CC-38EBE0F0B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0ED0D7-A06C-42EF-A376-0758FB9532B6}"/>
              </a:ext>
            </a:extLst>
          </p:cNvPr>
          <p:cNvSpPr/>
          <p:nvPr/>
        </p:nvSpPr>
        <p:spPr bwMode="auto">
          <a:xfrm>
            <a:off x="3581400" y="3505200"/>
            <a:ext cx="29718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44EC7A-35E9-4BCA-AB60-9CD626F1070A}"/>
              </a:ext>
            </a:extLst>
          </p:cNvPr>
          <p:cNvSpPr/>
          <p:nvPr/>
        </p:nvSpPr>
        <p:spPr bwMode="auto">
          <a:xfrm rot="16200000">
            <a:off x="3581400" y="3657600"/>
            <a:ext cx="29718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4879D58A-5564-46EC-BB29-B410CD76F88C}"/>
              </a:ext>
            </a:extLst>
          </p:cNvPr>
          <p:cNvSpPr/>
          <p:nvPr/>
        </p:nvSpPr>
        <p:spPr bwMode="auto">
          <a:xfrm>
            <a:off x="5772150" y="2705100"/>
            <a:ext cx="1143000" cy="5715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3787"/>
              <a:gd name="adj6" fmla="val -6409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Visited Cell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2C0D18-D2E7-41D8-9F38-9ADB04B4C62F}"/>
              </a:ext>
            </a:extLst>
          </p:cNvPr>
          <p:cNvSpPr txBox="1"/>
          <p:nvPr/>
        </p:nvSpPr>
        <p:spPr>
          <a:xfrm>
            <a:off x="5459718" y="38861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14C67-4436-4A65-9FCB-1F62C3941C08}"/>
              </a:ext>
            </a:extLst>
          </p:cNvPr>
          <p:cNvSpPr txBox="1"/>
          <p:nvPr/>
        </p:nvSpPr>
        <p:spPr>
          <a:xfrm>
            <a:off x="5289869" y="421004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FAA05D-10A3-49D6-9E78-CEB31BCB750C}"/>
              </a:ext>
            </a:extLst>
          </p:cNvPr>
          <p:cNvSpPr txBox="1"/>
          <p:nvPr/>
        </p:nvSpPr>
        <p:spPr>
          <a:xfrm>
            <a:off x="5446322" y="31920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E5FDDD-9899-45CA-B7F7-FBEA2F909FC0}"/>
              </a:ext>
            </a:extLst>
          </p:cNvPr>
          <p:cNvSpPr txBox="1"/>
          <p:nvPr/>
        </p:nvSpPr>
        <p:spPr>
          <a:xfrm>
            <a:off x="5223527" y="297932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F97344-B9AC-4B1B-9B66-510FD58AC6E4}"/>
              </a:ext>
            </a:extLst>
          </p:cNvPr>
          <p:cNvSpPr txBox="1"/>
          <p:nvPr/>
        </p:nvSpPr>
        <p:spPr>
          <a:xfrm>
            <a:off x="4532911" y="421004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1B9CD9-9AF6-4690-90EC-889AA3460BE0}"/>
              </a:ext>
            </a:extLst>
          </p:cNvPr>
          <p:cNvSpPr txBox="1"/>
          <p:nvPr/>
        </p:nvSpPr>
        <p:spPr>
          <a:xfrm>
            <a:off x="4250030" y="38861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C4D166-48F8-43E2-B1BF-60077D318955}"/>
              </a:ext>
            </a:extLst>
          </p:cNvPr>
          <p:cNvSpPr txBox="1"/>
          <p:nvPr/>
        </p:nvSpPr>
        <p:spPr>
          <a:xfrm>
            <a:off x="4250030" y="31951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524FF8-3B7A-46DA-B292-78138B912B15}"/>
              </a:ext>
            </a:extLst>
          </p:cNvPr>
          <p:cNvSpPr txBox="1"/>
          <p:nvPr/>
        </p:nvSpPr>
        <p:spPr>
          <a:xfrm>
            <a:off x="5639012" y="35571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E03140-29B0-4ADA-8AFA-88A9282D10AE}"/>
              </a:ext>
            </a:extLst>
          </p:cNvPr>
          <p:cNvSpPr txBox="1"/>
          <p:nvPr/>
        </p:nvSpPr>
        <p:spPr>
          <a:xfrm>
            <a:off x="4053597" y="35178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FD0E53-6A99-4B80-97E4-EE5FC5386DE3}"/>
              </a:ext>
            </a:extLst>
          </p:cNvPr>
          <p:cNvSpPr txBox="1"/>
          <p:nvPr/>
        </p:nvSpPr>
        <p:spPr>
          <a:xfrm>
            <a:off x="4927489" y="39169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710595-7949-489F-8935-102CC4CD90B8}"/>
              </a:ext>
            </a:extLst>
          </p:cNvPr>
          <p:cNvSpPr txBox="1"/>
          <p:nvPr/>
        </p:nvSpPr>
        <p:spPr>
          <a:xfrm>
            <a:off x="4911574" y="319904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2DEF31-404E-4D77-99D6-889AEF2655A6}"/>
              </a:ext>
            </a:extLst>
          </p:cNvPr>
          <p:cNvSpPr txBox="1"/>
          <p:nvPr/>
        </p:nvSpPr>
        <p:spPr>
          <a:xfrm>
            <a:off x="5284730" y="35475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8580A6-703F-4B1A-B801-B6DDF05F58D3}"/>
              </a:ext>
            </a:extLst>
          </p:cNvPr>
          <p:cNvSpPr txBox="1"/>
          <p:nvPr/>
        </p:nvSpPr>
        <p:spPr>
          <a:xfrm>
            <a:off x="4550671" y="35526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751B5F-E8A4-4707-9C7F-C2471AFC0EF7}"/>
              </a:ext>
            </a:extLst>
          </p:cNvPr>
          <p:cNvSpPr txBox="1"/>
          <p:nvPr/>
        </p:nvSpPr>
        <p:spPr>
          <a:xfrm>
            <a:off x="5052352" y="35571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25FA50-E2D6-4B4C-AA9C-785615867210}"/>
              </a:ext>
            </a:extLst>
          </p:cNvPr>
          <p:cNvSpPr txBox="1"/>
          <p:nvPr/>
        </p:nvSpPr>
        <p:spPr>
          <a:xfrm>
            <a:off x="4770690" y="35571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2003049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3BDE-8E41-4CD5-8569-2776C5E4C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228600"/>
            <a:ext cx="7119937" cy="9144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Caterpillar 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EC377C-298B-47B7-9D19-BF3B216165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910812"/>
            <a:ext cx="3886200" cy="3798376"/>
          </a:xfrm>
          <a:prstGeom prst="rect">
            <a:avLst/>
          </a:prstGeo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A6BDD02-7E82-4B56-A8DA-CD3A5B9B8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Solution path with a maximum number of alcoves (small dead-ends).</a:t>
            </a:r>
          </a:p>
          <a:p>
            <a:pPr marL="0" indent="0">
              <a:buNone/>
            </a:pPr>
            <a:r>
              <a:rPr lang="en-US" dirty="0"/>
              <a:t>One giant hallway!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F9736-B23F-47E9-AC1B-92D3CAD71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81094DFB-D5A3-4D90-A69E-E1609B56214B}" type="slidenum">
              <a:rPr lang="en-US" smtClean="0"/>
              <a:pPr>
                <a:spcAft>
                  <a:spcPts val="600"/>
                </a:spcAft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3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11CBD3-D55E-4704-AA76-93DD82D4D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419600"/>
          </a:xfrm>
        </p:spPr>
        <p:txBody>
          <a:bodyPr/>
          <a:lstStyle/>
          <a:p>
            <a:r>
              <a:rPr lang="en-US" sz="2800" dirty="0"/>
              <a:t>Maze Cell of Perfect Maze</a:t>
            </a:r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 Maze Definition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2949552-89C6-4CE2-B2A0-39BB95DDF18A}"/>
              </a:ext>
            </a:extLst>
          </p:cNvPr>
          <p:cNvSpPr txBox="1"/>
          <p:nvPr/>
        </p:nvSpPr>
        <p:spPr>
          <a:xfrm>
            <a:off x="5029200" y="2114044"/>
            <a:ext cx="24228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Turns</a:t>
            </a:r>
          </a:p>
          <a:p>
            <a:pPr marL="914400" lvl="1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1100   0110</a:t>
            </a:r>
          </a:p>
          <a:p>
            <a:pPr marL="914400" lvl="1" indent="-4572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1001   0011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BE80B5-7B44-454F-B249-39923526A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29" y="2114044"/>
            <a:ext cx="3048000" cy="2982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2294F0-A318-45D4-B8BA-FC0EE1CB1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639036"/>
            <a:ext cx="2089163" cy="13139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08995-CF6C-40AE-815C-E2540D7C0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127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F8AB1FB-C496-4FC1-B70E-074B4BDC6B01}"/>
              </a:ext>
            </a:extLst>
          </p:cNvPr>
          <p:cNvSpPr txBox="1"/>
          <p:nvPr/>
        </p:nvSpPr>
        <p:spPr>
          <a:xfrm>
            <a:off x="5029200" y="5072711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Harder than you think!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B20811-6988-4845-ADCD-2DF08E00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Directional Mazes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0376C-CEB9-46E3-9149-9D038A94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54274" name="Picture 2" descr="See the source image">
            <a:extLst>
              <a:ext uri="{FF2B5EF4-FFF2-40B4-BE49-F238E27FC236}">
                <a16:creationId xmlns:a16="http://schemas.microsoft.com/office/drawing/2014/main" id="{41C5D716-6623-4BE7-9B2F-77901FC3C8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1791594"/>
            <a:ext cx="22479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542FD88B-6E36-40DF-B781-5FCE05134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23526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See the source image">
            <a:extLst>
              <a:ext uri="{FF2B5EF4-FFF2-40B4-BE49-F238E27FC236}">
                <a16:creationId xmlns:a16="http://schemas.microsoft.com/office/drawing/2014/main" id="{4F149C63-2DB6-4962-8236-BACA540E3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193" y="2686050"/>
            <a:ext cx="28575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See the source image">
            <a:extLst>
              <a:ext uri="{FF2B5EF4-FFF2-40B4-BE49-F238E27FC236}">
                <a16:creationId xmlns:a16="http://schemas.microsoft.com/office/drawing/2014/main" id="{DAB55C55-6490-48FD-AB78-E5D12F9E1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72" y="3652737"/>
            <a:ext cx="4086405" cy="232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CCC45-9A15-43A0-BA2A-789B026DB6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76" t="23333" r="19035" b="14445"/>
          <a:stretch/>
        </p:blipFill>
        <p:spPr>
          <a:xfrm>
            <a:off x="1333028" y="1600623"/>
            <a:ext cx="4305771" cy="430577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6DA245-C89F-4B15-B994-821D177DE4FC}"/>
              </a:ext>
            </a:extLst>
          </p:cNvPr>
          <p:cNvSpPr/>
          <p:nvPr/>
        </p:nvSpPr>
        <p:spPr bwMode="auto">
          <a:xfrm>
            <a:off x="5842431" y="1791594"/>
            <a:ext cx="2615769" cy="291375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Grid Town Maze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Crazy City streets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Can you solve this?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hlinkClick r:id="rId7"/>
              </a:rPr>
              <a:t>http://www.mazelog.com/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0D54C-18C8-470C-8E4E-EA975F2F1C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712" t="26124" r="16132" b="10000"/>
          <a:stretch/>
        </p:blipFill>
        <p:spPr>
          <a:xfrm>
            <a:off x="1333923" y="1571010"/>
            <a:ext cx="4304876" cy="43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8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04A4C-9A3E-43D0-8435-CFD801679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Jump Mazes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FDF33-5EE8-46D4-ACB8-A6739AF48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jump the specified number of squares horizontally or vertically.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82FAC-66BD-43FF-ACD3-013C269B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3074" name="Picture 2" descr="Number">
            <a:extLst>
              <a:ext uri="{FF2B5EF4-FFF2-40B4-BE49-F238E27FC236}">
                <a16:creationId xmlns:a16="http://schemas.microsoft.com/office/drawing/2014/main" id="{747A8077-50EA-4CEC-9C07-437062C86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0"/>
            <a:ext cx="23050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umber">
            <a:extLst>
              <a:ext uri="{FF2B5EF4-FFF2-40B4-BE49-F238E27FC236}">
                <a16:creationId xmlns:a16="http://schemas.microsoft.com/office/drawing/2014/main" id="{E680277E-9A6F-41E6-9F84-B3B5ECBA7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0"/>
            <a:ext cx="223837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EE7BC2-F1BD-476E-BA74-E81C400637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15" t="16667" r="8398" b="15555"/>
          <a:stretch/>
        </p:blipFill>
        <p:spPr>
          <a:xfrm>
            <a:off x="2133600" y="1485900"/>
            <a:ext cx="4648201" cy="4648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FAC8D8-6C48-4B98-AF34-44543F3D9149}"/>
              </a:ext>
            </a:extLst>
          </p:cNvPr>
          <p:cNvSpPr txBox="1"/>
          <p:nvPr/>
        </p:nvSpPr>
        <p:spPr>
          <a:xfrm>
            <a:off x="1963094" y="6296282"/>
            <a:ext cx="4590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http://www.mazelog.com/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9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EC82E-1448-43FC-A5C0-F9BBF7AE9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Maze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AAD98-FD54-4770-A791-E55CCF6D0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 to Directional. Light can go through or reflect 90 degrees. It thus depends on which way you enter the cell.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98771-602A-4BBB-9811-51F6EFE43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4098" name="Picture 2" descr="Mirror">
            <a:extLst>
              <a:ext uri="{FF2B5EF4-FFF2-40B4-BE49-F238E27FC236}">
                <a16:creationId xmlns:a16="http://schemas.microsoft.com/office/drawing/2014/main" id="{F2C07790-DAC7-402F-876A-E0F21302C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352800"/>
            <a:ext cx="221932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irror">
            <a:extLst>
              <a:ext uri="{FF2B5EF4-FFF2-40B4-BE49-F238E27FC236}">
                <a16:creationId xmlns:a16="http://schemas.microsoft.com/office/drawing/2014/main" id="{F4513D18-CE1C-461B-BD90-AD98E143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221932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E154AA-498B-486C-BC86-7AEC5D82B460}"/>
              </a:ext>
            </a:extLst>
          </p:cNvPr>
          <p:cNvSpPr txBox="1"/>
          <p:nvPr/>
        </p:nvSpPr>
        <p:spPr>
          <a:xfrm>
            <a:off x="2895600" y="5497987"/>
            <a:ext cx="4590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http://www.mazelog.com/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98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1D859-97F3-4076-B813-50393361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Jump or Slide Mazes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7D1DD-13AE-4F21-BF23-C69F8938F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Cell goes one way for n spaces</a:t>
            </a:r>
          </a:p>
          <a:p>
            <a:r>
              <a:rPr lang="en-US" sz="2400" dirty="0"/>
              <a:t>Can go only in one direction for 1-N spaces</a:t>
            </a:r>
          </a:p>
          <a:p>
            <a:r>
              <a:rPr lang="en-US" sz="2400" dirty="0"/>
              <a:t>Can go in any direction, but must go until blocked (Battle Pigs?)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DD31-1FA5-4685-B3DB-B734AAA0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6" name="Picture 6" descr="Sample maze">
            <a:extLst>
              <a:ext uri="{FF2B5EF4-FFF2-40B4-BE49-F238E27FC236}">
                <a16:creationId xmlns:a16="http://schemas.microsoft.com/office/drawing/2014/main" id="{1F60CDC6-00AE-4834-8DBB-B709787D7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657600"/>
            <a:ext cx="23050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enter image description here">
            <a:extLst>
              <a:ext uri="{FF2B5EF4-FFF2-40B4-BE49-F238E27FC236}">
                <a16:creationId xmlns:a16="http://schemas.microsoft.com/office/drawing/2014/main" id="{1F4FE499-E8C2-4050-B94E-3A503FB0F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3651564"/>
            <a:ext cx="22288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ample maze">
            <a:extLst>
              <a:ext uri="{FF2B5EF4-FFF2-40B4-BE49-F238E27FC236}">
                <a16:creationId xmlns:a16="http://schemas.microsoft.com/office/drawing/2014/main" id="{3F9687E2-7582-4F29-BD8C-7E9301DB1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239" y="3657600"/>
            <a:ext cx="23050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45882F8-E0BE-4D19-A803-D42A39F8E6D0}"/>
              </a:ext>
            </a:extLst>
          </p:cNvPr>
          <p:cNvSpPr/>
          <p:nvPr/>
        </p:nvSpPr>
        <p:spPr bwMode="auto">
          <a:xfrm>
            <a:off x="6074875" y="4028792"/>
            <a:ext cx="1457608" cy="1511929"/>
          </a:xfrm>
          <a:custGeom>
            <a:avLst/>
            <a:gdLst>
              <a:gd name="connsiteX0" fmla="*/ 9054 w 1457608"/>
              <a:gd name="connsiteY0" fmla="*/ 0 h 1511929"/>
              <a:gd name="connsiteX1" fmla="*/ 751438 w 1457608"/>
              <a:gd name="connsiteY1" fmla="*/ 27160 h 1511929"/>
              <a:gd name="connsiteX2" fmla="*/ 787652 w 1457608"/>
              <a:gd name="connsiteY2" fmla="*/ 1457608 h 1511929"/>
              <a:gd name="connsiteX3" fmla="*/ 36214 w 1457608"/>
              <a:gd name="connsiteY3" fmla="*/ 1511929 h 1511929"/>
              <a:gd name="connsiteX4" fmla="*/ 0 w 1457608"/>
              <a:gd name="connsiteY4" fmla="*/ 769545 h 1511929"/>
              <a:gd name="connsiteX5" fmla="*/ 1439501 w 1457608"/>
              <a:gd name="connsiteY5" fmla="*/ 814812 h 1511929"/>
              <a:gd name="connsiteX6" fmla="*/ 1457608 w 1457608"/>
              <a:gd name="connsiteY6" fmla="*/ 1394234 h 151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7608" h="1511929">
                <a:moveTo>
                  <a:pt x="9054" y="0"/>
                </a:moveTo>
                <a:lnTo>
                  <a:pt x="751438" y="27160"/>
                </a:lnTo>
                <a:lnTo>
                  <a:pt x="787652" y="1457608"/>
                </a:lnTo>
                <a:lnTo>
                  <a:pt x="36214" y="1511929"/>
                </a:lnTo>
                <a:lnTo>
                  <a:pt x="0" y="769545"/>
                </a:lnTo>
                <a:lnTo>
                  <a:pt x="1439501" y="814812"/>
                </a:lnTo>
                <a:lnTo>
                  <a:pt x="1457608" y="1394234"/>
                </a:lnTo>
              </a:path>
            </a:pathLst>
          </a:custGeom>
          <a:ln w="57150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05787D-47B7-41B4-96B0-6B859094596C}"/>
              </a:ext>
            </a:extLst>
          </p:cNvPr>
          <p:cNvSpPr txBox="1"/>
          <p:nvPr/>
        </p:nvSpPr>
        <p:spPr>
          <a:xfrm>
            <a:off x="2057400" y="6248400"/>
            <a:ext cx="4590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http://www.mazelog.com/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343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66C66-3CA5-47E2-BC87-78C9AFBB4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or Link Mazes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B8A38-6091-49CC-94B7-9677DC40A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match shape or Color (like Uno)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2C49E-8B07-432C-8C49-AD920B1C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4DFB-D5A3-4D90-A69E-E1609B56214B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2050" name="Picture 2" descr="Link">
            <a:extLst>
              <a:ext uri="{FF2B5EF4-FFF2-40B4-BE49-F238E27FC236}">
                <a16:creationId xmlns:a16="http://schemas.microsoft.com/office/drawing/2014/main" id="{FA7BB9EB-8CE2-4C46-8CBF-537F4E983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02" y="2464832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nk">
            <a:extLst>
              <a:ext uri="{FF2B5EF4-FFF2-40B4-BE49-F238E27FC236}">
                <a16:creationId xmlns:a16="http://schemas.microsoft.com/office/drawing/2014/main" id="{1C6B8820-3B3B-4F96-A298-F8FCA28A6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64832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654AA2-9004-4FD8-ACD5-1B17FA8591F1}"/>
              </a:ext>
            </a:extLst>
          </p:cNvPr>
          <p:cNvSpPr txBox="1"/>
          <p:nvPr/>
        </p:nvSpPr>
        <p:spPr>
          <a:xfrm>
            <a:off x="2895600" y="4905066"/>
            <a:ext cx="274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http://www.mazelog.com/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40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87CF6-896E-4126-B7C4-E2316E913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228600"/>
            <a:ext cx="7119937" cy="9144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Chess Mazes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0A28D8-D57A-4131-A7AF-44A268152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8" t="11111" r="7276" b="15555"/>
          <a:stretch/>
        </p:blipFill>
        <p:spPr>
          <a:xfrm>
            <a:off x="609600" y="1842304"/>
            <a:ext cx="3886200" cy="393539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0CC83-088E-469B-B1DA-A7243E9EF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Move like a chess piece.</a:t>
            </a:r>
          </a:p>
          <a:p>
            <a:r>
              <a:rPr lang="en-US" dirty="0"/>
              <a:t>In this example the Knight must stay on the yellow squares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9B4E8-9F89-48BB-A26E-8FD02EE1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81094DFB-D5A3-4D90-A69E-E1609B56214B}" type="slidenum">
              <a:rPr lang="en-US" smtClean="0"/>
              <a:pPr>
                <a:spcAft>
                  <a:spcPts val="600"/>
                </a:spcAft>
                <a:defRPr/>
              </a:pPr>
              <a:t>95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B3FD86-49E8-4231-80D7-6A3121157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96" t="16667" r="14021" b="11111"/>
          <a:stretch/>
        </p:blipFill>
        <p:spPr>
          <a:xfrm>
            <a:off x="609600" y="1855808"/>
            <a:ext cx="3886200" cy="3886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5C0C99-9208-4429-8AE3-2F8DA4921B63}"/>
              </a:ext>
            </a:extLst>
          </p:cNvPr>
          <p:cNvSpPr txBox="1"/>
          <p:nvPr/>
        </p:nvSpPr>
        <p:spPr>
          <a:xfrm>
            <a:off x="4654236" y="5359848"/>
            <a:ext cx="4590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http://www.mazelog.com/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69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8D549-E159-4905-8D27-0B40ACC5E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Chess Mazes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3B2CC-C658-45C2-B95A-EF1D2B45F9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These change the game mechanics!</a:t>
            </a:r>
          </a:p>
          <a:p>
            <a:r>
              <a:rPr lang="en-US" dirty="0"/>
              <a:t>Only Knight can jump</a:t>
            </a:r>
          </a:p>
          <a:p>
            <a:r>
              <a:rPr lang="en-US" dirty="0"/>
              <a:t>Pawn is a no-op (you stay the same character)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28292-E450-4147-9E14-171C88D59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5D17785F-7655-454E-AFCA-992A4AEEE7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5686" t="28685" r="13726" b="3496"/>
          <a:stretch/>
        </p:blipFill>
        <p:spPr>
          <a:xfrm>
            <a:off x="4648200" y="1920874"/>
            <a:ext cx="3886200" cy="3778251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3382C1-8252-4D4B-A70C-6DA8AE33A7AA}"/>
              </a:ext>
            </a:extLst>
          </p:cNvPr>
          <p:cNvSpPr txBox="1"/>
          <p:nvPr/>
        </p:nvSpPr>
        <p:spPr>
          <a:xfrm>
            <a:off x="1905000" y="5257800"/>
            <a:ext cx="4590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http://www.mazelog.com/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1210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13420-48AB-4793-8B4D-4C17CCF87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228600"/>
            <a:ext cx="7119937" cy="9144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3D Mazes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A383723B-1E1E-46B3-877A-5B3CAA613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r="18536"/>
          <a:stretch/>
        </p:blipFill>
        <p:spPr bwMode="auto">
          <a:xfrm>
            <a:off x="609600" y="1600200"/>
            <a:ext cx="3886200" cy="4419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38F23-E7B4-47B1-913D-C159CB517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Surface-based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8018A-13F4-4C67-8EE6-62114C685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81094DFB-D5A3-4D90-A69E-E1609B56214B}" type="slidenum">
              <a:rPr lang="en-US" smtClean="0"/>
              <a:pPr>
                <a:spcAft>
                  <a:spcPts val="600"/>
                </a:spcAft>
                <a:defRPr/>
              </a:pPr>
              <a:t>97</a:t>
            </a:fld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1B843C3B-F88A-4016-9302-A80AB245A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2152650"/>
            <a:ext cx="37814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062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9E83E-6F5A-43BB-89F7-5958CA62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Mazes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DBC7-8470-456D-ADFF-045DAFD250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True 3D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72525-FEE4-45EE-B827-788091C6A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CE3A829C-B490-438B-92E9-38E27C15E34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721" y="1600200"/>
            <a:ext cx="348915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E240EDB-8C44-4AAC-81F2-F6B986C12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61" y="218339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0B78AD-9043-4FE9-89BA-3E5C908D998E}"/>
              </a:ext>
            </a:extLst>
          </p:cNvPr>
          <p:cNvSpPr txBox="1"/>
          <p:nvPr/>
        </p:nvSpPr>
        <p:spPr>
          <a:xfrm>
            <a:off x="1143000" y="5663671"/>
            <a:ext cx="274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http://www.mazelog.com/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8550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86D9-FFCA-4226-9F41-02186C7CF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or Intertwined Mazes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A4141-FD7F-4E8B-BDCC-CA52821412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Two mazes that overlap and share the same space</a:t>
            </a:r>
          </a:p>
          <a:p>
            <a:r>
              <a:rPr lang="en-US" dirty="0"/>
              <a:t>Roads, rivers, bridges, …</a:t>
            </a:r>
          </a:p>
          <a:p>
            <a:r>
              <a:rPr lang="en-US" dirty="0"/>
              <a:t>Do they connect?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23D01-3DCE-4042-8981-B56608EC3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1DD40-55A3-45BF-8B80-33B3902B9AA3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13314" name="Picture 2" descr="See the source image">
            <a:extLst>
              <a:ext uri="{FF2B5EF4-FFF2-40B4-BE49-F238E27FC236}">
                <a16:creationId xmlns:a16="http://schemas.microsoft.com/office/drawing/2014/main" id="{75A637AF-2AB0-426E-8A0F-CD8EF150231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32378"/>
            <a:ext cx="3886200" cy="415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813637"/>
      </p:ext>
    </p:extLst>
  </p:cSld>
  <p:clrMapOvr>
    <a:masterClrMapping/>
  </p:clrMapOvr>
</p:sld>
</file>

<file path=ppt/theme/theme1.xml><?xml version="1.0" encoding="utf-8"?>
<a:theme xmlns:a="http://schemas.openxmlformats.org/drawingml/2006/main" name="OSU-CSE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817F3F"/>
      </a:lt2>
      <a:accent1>
        <a:srgbClr val="C0C0C0"/>
      </a:accent1>
      <a:accent2>
        <a:srgbClr val="C30000"/>
      </a:accent2>
      <a:accent3>
        <a:srgbClr val="FFFFFF"/>
      </a:accent3>
      <a:accent4>
        <a:srgbClr val="000000"/>
      </a:accent4>
      <a:accent5>
        <a:srgbClr val="DCDCDC"/>
      </a:accent5>
      <a:accent6>
        <a:srgbClr val="B00000"/>
      </a:accent6>
      <a:hlink>
        <a:srgbClr val="3101FF"/>
      </a:hlink>
      <a:folHlink>
        <a:srgbClr val="0000FF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C0C0C0"/>
        </a:accent1>
        <a:accent2>
          <a:srgbClr val="C3000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B00000"/>
        </a:accent6>
        <a:hlink>
          <a:srgbClr val="3101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10447</TotalTime>
  <Words>4838</Words>
  <Application>Microsoft Office PowerPoint</Application>
  <PresentationFormat>On-screen Show (4:3)</PresentationFormat>
  <Paragraphs>1029</Paragraphs>
  <Slides>120</Slides>
  <Notes>16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31" baseType="lpstr">
      <vt:lpstr>Arial</vt:lpstr>
      <vt:lpstr>Arial Black</vt:lpstr>
      <vt:lpstr>Cambria</vt:lpstr>
      <vt:lpstr>Cambria Math</vt:lpstr>
      <vt:lpstr>Consolas</vt:lpstr>
      <vt:lpstr>Courier New</vt:lpstr>
      <vt:lpstr>Google Sans</vt:lpstr>
      <vt:lpstr>Times New Roman</vt:lpstr>
      <vt:lpstr>Wingdings</vt:lpstr>
      <vt:lpstr>OSU-CSE</vt:lpstr>
      <vt:lpstr>SPW 14.0 Graph</vt:lpstr>
      <vt:lpstr>Maze Generation Algorithms</vt:lpstr>
      <vt:lpstr>What is Maze?</vt:lpstr>
      <vt:lpstr>Perfect Maze Definition</vt:lpstr>
      <vt:lpstr>Perfect Maze Definition</vt:lpstr>
      <vt:lpstr>Perfect Maze Definition</vt:lpstr>
      <vt:lpstr>Perfect Maze Definitions</vt:lpstr>
      <vt:lpstr>Perfect Maze Definition</vt:lpstr>
      <vt:lpstr>Perfect Maze Definition</vt:lpstr>
      <vt:lpstr>Perfect Maze Definition</vt:lpstr>
      <vt:lpstr>Perfect Maze Definition</vt:lpstr>
      <vt:lpstr>Perfect Maze Definition</vt:lpstr>
      <vt:lpstr>Perfect Maze Definition</vt:lpstr>
      <vt:lpstr>Perfect Maze Definition</vt:lpstr>
      <vt:lpstr>Perfect Maze Properties</vt:lpstr>
      <vt:lpstr>Properties of MST</vt:lpstr>
      <vt:lpstr>Perfect Maze Algorithms</vt:lpstr>
      <vt:lpstr>Quiz Time</vt:lpstr>
      <vt:lpstr>Resources</vt:lpstr>
      <vt:lpstr>Basic generation operations</vt:lpstr>
      <vt:lpstr>Binary Tree Maze Generation</vt:lpstr>
      <vt:lpstr>Binary Tree Maze Generation</vt:lpstr>
      <vt:lpstr>Binary Tree in C#</vt:lpstr>
      <vt:lpstr>Binary Tree Correctness</vt:lpstr>
      <vt:lpstr>Path Generation w/ Binary Tree</vt:lpstr>
      <vt:lpstr>Sidewinder Maze Generation</vt:lpstr>
      <vt:lpstr>Sidewinder Maze Generation</vt:lpstr>
      <vt:lpstr>Sidewinder Correctness</vt:lpstr>
      <vt:lpstr>Path Generation - Sidewinder</vt:lpstr>
      <vt:lpstr>Sidewinder Path</vt:lpstr>
      <vt:lpstr>Sidewinder Path</vt:lpstr>
      <vt:lpstr>Sidewinder Path</vt:lpstr>
      <vt:lpstr>Break on mazes</vt:lpstr>
      <vt:lpstr>Row-based Methods</vt:lpstr>
      <vt:lpstr>Eller’s Maze Generation</vt:lpstr>
      <vt:lpstr>Eller’s Maze Generation</vt:lpstr>
      <vt:lpstr>Eller’s Maze Generation</vt:lpstr>
      <vt:lpstr>Eller’s Maze Generation</vt:lpstr>
      <vt:lpstr>Eller’s Maze Generation</vt:lpstr>
      <vt:lpstr>Eller’s Maze Generation</vt:lpstr>
      <vt:lpstr>Eller’s Maze Generation</vt:lpstr>
      <vt:lpstr>Eller’s Maze Generation</vt:lpstr>
      <vt:lpstr>Eller’s Maze Generation</vt:lpstr>
      <vt:lpstr>Eller’s Maze Generation</vt:lpstr>
      <vt:lpstr>Eller’s Maze Generation</vt:lpstr>
      <vt:lpstr>Eller’s Maze Generation</vt:lpstr>
      <vt:lpstr>Eller’s Maze Generation</vt:lpstr>
      <vt:lpstr>Eller’s Maze Generation</vt:lpstr>
      <vt:lpstr>Eller’s Correctness</vt:lpstr>
      <vt:lpstr>Graph-based Generation</vt:lpstr>
      <vt:lpstr>Graph Basics</vt:lpstr>
      <vt:lpstr>Recursive Backtracking</vt:lpstr>
      <vt:lpstr>Recursive Backtracking in C#</vt:lpstr>
      <vt:lpstr>Recursive Backtracking in C#</vt:lpstr>
      <vt:lpstr>Recursive Backtracking in C#</vt:lpstr>
      <vt:lpstr>Recursive Backtracking in C#</vt:lpstr>
      <vt:lpstr>Recursive Backtracking</vt:lpstr>
      <vt:lpstr>Recursive Backtracking</vt:lpstr>
      <vt:lpstr>Recursive Backtracking Correctness</vt:lpstr>
      <vt:lpstr>Hunt and Kill</vt:lpstr>
      <vt:lpstr>Hunt and Kill</vt:lpstr>
      <vt:lpstr>Prim’s</vt:lpstr>
      <vt:lpstr>Prim’s Simplified</vt:lpstr>
      <vt:lpstr>Prim’s Algorithm</vt:lpstr>
      <vt:lpstr>Prim’s Correctness</vt:lpstr>
      <vt:lpstr>Growing Tree</vt:lpstr>
      <vt:lpstr>Growing Tree</vt:lpstr>
      <vt:lpstr>Growing Tree</vt:lpstr>
      <vt:lpstr>Kruskal’s Algorithm</vt:lpstr>
      <vt:lpstr>Kruskal’s Algorithm</vt:lpstr>
      <vt:lpstr>Kruskal’s Correctness</vt:lpstr>
      <vt:lpstr>Random Walk Maze Gen</vt:lpstr>
      <vt:lpstr>Aldous-Broder Algorithm</vt:lpstr>
      <vt:lpstr>Aldous-Broder Algorithm</vt:lpstr>
      <vt:lpstr>Aldous Broder</vt:lpstr>
      <vt:lpstr>Wilson’s Algorithm</vt:lpstr>
      <vt:lpstr>Recursive Division</vt:lpstr>
      <vt:lpstr>Recursive Subdivision</vt:lpstr>
      <vt:lpstr>Labyrinth or Unicursal Maze</vt:lpstr>
      <vt:lpstr>Unicursal Maze</vt:lpstr>
      <vt:lpstr>Unicursal Maze Generation</vt:lpstr>
      <vt:lpstr>Unicursal Maze</vt:lpstr>
      <vt:lpstr>Maze Templates</vt:lpstr>
      <vt:lpstr>Maze Enhancements</vt:lpstr>
      <vt:lpstr>Braided Mazes</vt:lpstr>
      <vt:lpstr>Weaves</vt:lpstr>
      <vt:lpstr>Selected Weaves</vt:lpstr>
      <vt:lpstr>Weaves - Implementation</vt:lpstr>
      <vt:lpstr>Weaves - Implementation</vt:lpstr>
      <vt:lpstr>Caterpillar Graph</vt:lpstr>
      <vt:lpstr>Directional Mazes</vt:lpstr>
      <vt:lpstr>Jump Mazes</vt:lpstr>
      <vt:lpstr>Mirror Maze</vt:lpstr>
      <vt:lpstr>Jump or Slide Mazes</vt:lpstr>
      <vt:lpstr>Matching or Link Mazes</vt:lpstr>
      <vt:lpstr>Chess Mazes</vt:lpstr>
      <vt:lpstr>Chess Mazes</vt:lpstr>
      <vt:lpstr>3D Mazes</vt:lpstr>
      <vt:lpstr>3D Mazes</vt:lpstr>
      <vt:lpstr>Dual or Intertwined Mazes</vt:lpstr>
      <vt:lpstr>Number Mazes</vt:lpstr>
      <vt:lpstr>Portal Mazes</vt:lpstr>
      <vt:lpstr>Circuits</vt:lpstr>
      <vt:lpstr>Chromatic Mazes</vt:lpstr>
      <vt:lpstr>Sequence Maze</vt:lpstr>
      <vt:lpstr>Calculation Mazes</vt:lpstr>
      <vt:lpstr>Time Varying Mazes</vt:lpstr>
      <vt:lpstr>Others</vt:lpstr>
      <vt:lpstr>Spatial Layout</vt:lpstr>
      <vt:lpstr>Spatial Layout</vt:lpstr>
      <vt:lpstr>Spatial Layout</vt:lpstr>
      <vt:lpstr>Spatial Layout</vt:lpstr>
      <vt:lpstr>Spatial Layout</vt:lpstr>
      <vt:lpstr>Spatial Layout</vt:lpstr>
      <vt:lpstr>Design Considerations</vt:lpstr>
      <vt:lpstr>Maze Metrics</vt:lpstr>
      <vt:lpstr>Metric Space</vt:lpstr>
      <vt:lpstr>Percent Dead-Ends</vt:lpstr>
      <vt:lpstr>Percent Turns</vt:lpstr>
      <vt:lpstr>Expressive Range</vt:lpstr>
      <vt:lpstr>Maze Research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Maze Generation Algorithms</dc:title>
  <dc:creator>Roger Crawfis</dc:creator>
  <cp:lastModifiedBy>Roger Crawfis</cp:lastModifiedBy>
  <cp:revision>2</cp:revision>
  <dcterms:created xsi:type="dcterms:W3CDTF">2020-09-08T11:01:07Z</dcterms:created>
  <dcterms:modified xsi:type="dcterms:W3CDTF">2021-09-09T12:37:40Z</dcterms:modified>
</cp:coreProperties>
</file>