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2" r:id="rId6"/>
    <p:sldId id="263" r:id="rId7"/>
    <p:sldId id="265" r:id="rId8"/>
    <p:sldId id="261" r:id="rId9"/>
    <p:sldId id="259" r:id="rId10"/>
    <p:sldId id="264" r:id="rId1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10E430-6F32-4F3E-AA6F-B50A04F7F8B4}" v="34" dt="2021-12-06T20:47:25.5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4606" autoAdjust="0"/>
  </p:normalViewPr>
  <p:slideViewPr>
    <p:cSldViewPr>
      <p:cViewPr varScale="1">
        <p:scale>
          <a:sx n="112" d="100"/>
          <a:sy n="112" d="100"/>
        </p:scale>
        <p:origin x="552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ger Crawfis" userId="cae47c17a1b59b77" providerId="LiveId" clId="{D410E430-6F32-4F3E-AA6F-B50A04F7F8B4}"/>
    <pc:docChg chg="custSel addSld modSld">
      <pc:chgData name="Roger Crawfis" userId="cae47c17a1b59b77" providerId="LiveId" clId="{D410E430-6F32-4F3E-AA6F-B50A04F7F8B4}" dt="2021-12-06T20:47:37.097" v="804" actId="700"/>
      <pc:docMkLst>
        <pc:docMk/>
      </pc:docMkLst>
      <pc:sldChg chg="addSp delSp modSp new mod modClrScheme chgLayout">
        <pc:chgData name="Roger Crawfis" userId="cae47c17a1b59b77" providerId="LiveId" clId="{D410E430-6F32-4F3E-AA6F-B50A04F7F8B4}" dt="2021-12-06T19:06:24.927" v="126" actId="403"/>
        <pc:sldMkLst>
          <pc:docMk/>
          <pc:sldMk cId="1349538970" sldId="260"/>
        </pc:sldMkLst>
        <pc:spChg chg="del">
          <ac:chgData name="Roger Crawfis" userId="cae47c17a1b59b77" providerId="LiveId" clId="{D410E430-6F32-4F3E-AA6F-B50A04F7F8B4}" dt="2021-12-06T19:01:43.101" v="2" actId="26606"/>
          <ac:spMkLst>
            <pc:docMk/>
            <pc:sldMk cId="1349538970" sldId="260"/>
            <ac:spMk id="2" creationId="{013C45CA-2751-4F4C-A9CB-1F2748D97EA2}"/>
          </ac:spMkLst>
        </pc:spChg>
        <pc:spChg chg="del">
          <ac:chgData name="Roger Crawfis" userId="cae47c17a1b59b77" providerId="LiveId" clId="{D410E430-6F32-4F3E-AA6F-B50A04F7F8B4}" dt="2021-12-06T19:01:43.101" v="2" actId="26606"/>
          <ac:spMkLst>
            <pc:docMk/>
            <pc:sldMk cId="1349538970" sldId="260"/>
            <ac:spMk id="3" creationId="{02E53790-AFB3-449A-A83E-C0E8B6E05A3E}"/>
          </ac:spMkLst>
        </pc:spChg>
        <pc:spChg chg="del">
          <ac:chgData name="Roger Crawfis" userId="cae47c17a1b59b77" providerId="LiveId" clId="{D410E430-6F32-4F3E-AA6F-B50A04F7F8B4}" dt="2021-12-06T19:01:35.660" v="1"/>
          <ac:spMkLst>
            <pc:docMk/>
            <pc:sldMk cId="1349538970" sldId="260"/>
            <ac:spMk id="4" creationId="{DBA04235-AEB4-447E-B46A-6C56FE349765}"/>
          </ac:spMkLst>
        </pc:spChg>
        <pc:spChg chg="add del mod">
          <ac:chgData name="Roger Crawfis" userId="cae47c17a1b59b77" providerId="LiveId" clId="{D410E430-6F32-4F3E-AA6F-B50A04F7F8B4}" dt="2021-12-06T19:02:42.612" v="34"/>
          <ac:spMkLst>
            <pc:docMk/>
            <pc:sldMk cId="1349538970" sldId="260"/>
            <ac:spMk id="6" creationId="{7142FD6A-E0F1-4CEE-8010-4B4F36D8C1BE}"/>
          </ac:spMkLst>
        </pc:spChg>
        <pc:spChg chg="add mod">
          <ac:chgData name="Roger Crawfis" userId="cae47c17a1b59b77" providerId="LiveId" clId="{D410E430-6F32-4F3E-AA6F-B50A04F7F8B4}" dt="2021-12-06T19:05:22.625" v="122" actId="1076"/>
          <ac:spMkLst>
            <pc:docMk/>
            <pc:sldMk cId="1349538970" sldId="260"/>
            <ac:spMk id="9" creationId="{4D059499-A206-4821-8E25-625CB8B8A10B}"/>
          </ac:spMkLst>
        </pc:spChg>
        <pc:spChg chg="add mod">
          <ac:chgData name="Roger Crawfis" userId="cae47c17a1b59b77" providerId="LiveId" clId="{D410E430-6F32-4F3E-AA6F-B50A04F7F8B4}" dt="2021-12-06T19:05:05.582" v="120" actId="20577"/>
          <ac:spMkLst>
            <pc:docMk/>
            <pc:sldMk cId="1349538970" sldId="260"/>
            <ac:spMk id="10" creationId="{C896A3F2-0BF8-4917-A379-19EFCCCB4266}"/>
          </ac:spMkLst>
        </pc:spChg>
        <pc:spChg chg="add mod">
          <ac:chgData name="Roger Crawfis" userId="cae47c17a1b59b77" providerId="LiveId" clId="{D410E430-6F32-4F3E-AA6F-B50A04F7F8B4}" dt="2021-12-06T19:06:24.927" v="126" actId="403"/>
          <ac:spMkLst>
            <pc:docMk/>
            <pc:sldMk cId="1349538970" sldId="260"/>
            <ac:spMk id="71" creationId="{677B5584-D539-4FEC-9EE7-2885639A7BB9}"/>
          </ac:spMkLst>
        </pc:spChg>
        <pc:spChg chg="add mod">
          <ac:chgData name="Roger Crawfis" userId="cae47c17a1b59b77" providerId="LiveId" clId="{D410E430-6F32-4F3E-AA6F-B50A04F7F8B4}" dt="2021-12-06T19:02:00.366" v="33" actId="20577"/>
          <ac:spMkLst>
            <pc:docMk/>
            <pc:sldMk cId="1349538970" sldId="260"/>
            <ac:spMk id="73" creationId="{B6DF8230-1692-4F01-A139-2D0EFD2368E0}"/>
          </ac:spMkLst>
        </pc:spChg>
        <pc:spChg chg="add del mod">
          <ac:chgData name="Roger Crawfis" userId="cae47c17a1b59b77" providerId="LiveId" clId="{D410E430-6F32-4F3E-AA6F-B50A04F7F8B4}" dt="2021-12-06T19:01:49.582" v="4"/>
          <ac:spMkLst>
            <pc:docMk/>
            <pc:sldMk cId="1349538970" sldId="260"/>
            <ac:spMk id="75" creationId="{796E6677-2419-4397-A0B6-AB29B3F1503D}"/>
          </ac:spMkLst>
        </pc:spChg>
        <pc:spChg chg="add mod">
          <ac:chgData name="Roger Crawfis" userId="cae47c17a1b59b77" providerId="LiveId" clId="{D410E430-6F32-4F3E-AA6F-B50A04F7F8B4}" dt="2021-12-06T19:02:50.658" v="48" actId="20577"/>
          <ac:spMkLst>
            <pc:docMk/>
            <pc:sldMk cId="1349538970" sldId="260"/>
            <ac:spMk id="77" creationId="{B7AA3C0A-25FE-4A1E-835F-68574AE2DFF0}"/>
          </ac:spMkLst>
        </pc:spChg>
        <pc:picChg chg="add mod">
          <ac:chgData name="Roger Crawfis" userId="cae47c17a1b59b77" providerId="LiveId" clId="{D410E430-6F32-4F3E-AA6F-B50A04F7F8B4}" dt="2021-12-06T19:01:49.582" v="4"/>
          <ac:picMkLst>
            <pc:docMk/>
            <pc:sldMk cId="1349538970" sldId="260"/>
            <ac:picMk id="12" creationId="{8D113056-C9F6-43FB-98C2-DADFC73A3ACD}"/>
          </ac:picMkLst>
        </pc:picChg>
        <pc:picChg chg="add del mod">
          <ac:chgData name="Roger Crawfis" userId="cae47c17a1b59b77" providerId="LiveId" clId="{D410E430-6F32-4F3E-AA6F-B50A04F7F8B4}" dt="2021-12-06T19:01:47.275" v="3" actId="21"/>
          <ac:picMkLst>
            <pc:docMk/>
            <pc:sldMk cId="1349538970" sldId="260"/>
            <ac:picMk id="4098" creationId="{F4407C80-E6F2-4DB4-BF26-37B914D6FC93}"/>
          </ac:picMkLst>
        </pc:picChg>
        <pc:picChg chg="add mod">
          <ac:chgData name="Roger Crawfis" userId="cae47c17a1b59b77" providerId="LiveId" clId="{D410E430-6F32-4F3E-AA6F-B50A04F7F8B4}" dt="2021-12-06T19:02:42.612" v="34"/>
          <ac:picMkLst>
            <pc:docMk/>
            <pc:sldMk cId="1349538970" sldId="260"/>
            <ac:picMk id="4100" creationId="{C7163610-E30F-40EA-A4CB-89C6FAC5B624}"/>
          </ac:picMkLst>
        </pc:picChg>
      </pc:sldChg>
      <pc:sldChg chg="addSp delSp modSp new mod modClrScheme chgLayout">
        <pc:chgData name="Roger Crawfis" userId="cae47c17a1b59b77" providerId="LiveId" clId="{D410E430-6F32-4F3E-AA6F-B50A04F7F8B4}" dt="2021-12-06T19:23:43.890" v="552" actId="20577"/>
        <pc:sldMkLst>
          <pc:docMk/>
          <pc:sldMk cId="4056603772" sldId="261"/>
        </pc:sldMkLst>
        <pc:spChg chg="del mod ord">
          <ac:chgData name="Roger Crawfis" userId="cae47c17a1b59b77" providerId="LiveId" clId="{D410E430-6F32-4F3E-AA6F-B50A04F7F8B4}" dt="2021-12-06T19:07:01.701" v="128" actId="700"/>
          <ac:spMkLst>
            <pc:docMk/>
            <pc:sldMk cId="4056603772" sldId="261"/>
            <ac:spMk id="2" creationId="{B11DE43A-659A-4006-9AF6-A7F9B2AFADFA}"/>
          </ac:spMkLst>
        </pc:spChg>
        <pc:spChg chg="del">
          <ac:chgData name="Roger Crawfis" userId="cae47c17a1b59b77" providerId="LiveId" clId="{D410E430-6F32-4F3E-AA6F-B50A04F7F8B4}" dt="2021-12-06T19:07:01.701" v="128" actId="700"/>
          <ac:spMkLst>
            <pc:docMk/>
            <pc:sldMk cId="4056603772" sldId="261"/>
            <ac:spMk id="3" creationId="{9D60B7CD-4AF0-41D8-8D77-21C3EA3A8C7B}"/>
          </ac:spMkLst>
        </pc:spChg>
        <pc:spChg chg="del mod ord">
          <ac:chgData name="Roger Crawfis" userId="cae47c17a1b59b77" providerId="LiveId" clId="{D410E430-6F32-4F3E-AA6F-B50A04F7F8B4}" dt="2021-12-06T19:07:01.701" v="128" actId="700"/>
          <ac:spMkLst>
            <pc:docMk/>
            <pc:sldMk cId="4056603772" sldId="261"/>
            <ac:spMk id="4" creationId="{2998B1A5-10FA-47D4-BD04-C46867153938}"/>
          </ac:spMkLst>
        </pc:spChg>
        <pc:spChg chg="del">
          <ac:chgData name="Roger Crawfis" userId="cae47c17a1b59b77" providerId="LiveId" clId="{D410E430-6F32-4F3E-AA6F-B50A04F7F8B4}" dt="2021-12-06T19:07:01.701" v="128" actId="700"/>
          <ac:spMkLst>
            <pc:docMk/>
            <pc:sldMk cId="4056603772" sldId="261"/>
            <ac:spMk id="5" creationId="{62214569-4C07-4F54-8207-C63046B26E4A}"/>
          </ac:spMkLst>
        </pc:spChg>
        <pc:spChg chg="del">
          <ac:chgData name="Roger Crawfis" userId="cae47c17a1b59b77" providerId="LiveId" clId="{D410E430-6F32-4F3E-AA6F-B50A04F7F8B4}" dt="2021-12-06T19:07:01.701" v="128" actId="700"/>
          <ac:spMkLst>
            <pc:docMk/>
            <pc:sldMk cId="4056603772" sldId="261"/>
            <ac:spMk id="6" creationId="{9D6D4985-BA6C-4127-A0EB-9B04BF081285}"/>
          </ac:spMkLst>
        </pc:spChg>
        <pc:spChg chg="add mod ord">
          <ac:chgData name="Roger Crawfis" userId="cae47c17a1b59b77" providerId="LiveId" clId="{D410E430-6F32-4F3E-AA6F-B50A04F7F8B4}" dt="2021-12-06T19:07:04.987" v="134" actId="20577"/>
          <ac:spMkLst>
            <pc:docMk/>
            <pc:sldMk cId="4056603772" sldId="261"/>
            <ac:spMk id="7" creationId="{9D9F6CD2-770C-45B4-B745-A8672F352B74}"/>
          </ac:spMkLst>
        </pc:spChg>
        <pc:spChg chg="add mod ord">
          <ac:chgData name="Roger Crawfis" userId="cae47c17a1b59b77" providerId="LiveId" clId="{D410E430-6F32-4F3E-AA6F-B50A04F7F8B4}" dt="2021-12-06T19:23:43.890" v="552" actId="20577"/>
          <ac:spMkLst>
            <pc:docMk/>
            <pc:sldMk cId="4056603772" sldId="261"/>
            <ac:spMk id="8" creationId="{9CC0253E-0911-4CE1-8DC6-51A00915D149}"/>
          </ac:spMkLst>
        </pc:spChg>
        <pc:picChg chg="add mod">
          <ac:chgData name="Roger Crawfis" userId="cae47c17a1b59b77" providerId="LiveId" clId="{D410E430-6F32-4F3E-AA6F-B50A04F7F8B4}" dt="2021-12-06T19:23:29.885" v="543" actId="1076"/>
          <ac:picMkLst>
            <pc:docMk/>
            <pc:sldMk cId="4056603772" sldId="261"/>
            <ac:picMk id="9" creationId="{C9FBF97C-D5C9-42B1-9296-0B7A33955E8A}"/>
          </ac:picMkLst>
        </pc:picChg>
      </pc:sldChg>
      <pc:sldChg chg="addSp modSp new mod">
        <pc:chgData name="Roger Crawfis" userId="cae47c17a1b59b77" providerId="LiveId" clId="{D410E430-6F32-4F3E-AA6F-B50A04F7F8B4}" dt="2021-12-06T19:19:21.180" v="393" actId="14100"/>
        <pc:sldMkLst>
          <pc:docMk/>
          <pc:sldMk cId="526857743" sldId="262"/>
        </pc:sldMkLst>
        <pc:spChg chg="mod">
          <ac:chgData name="Roger Crawfis" userId="cae47c17a1b59b77" providerId="LiveId" clId="{D410E430-6F32-4F3E-AA6F-B50A04F7F8B4}" dt="2021-12-06T19:09:59.731" v="320" actId="20577"/>
          <ac:spMkLst>
            <pc:docMk/>
            <pc:sldMk cId="526857743" sldId="262"/>
            <ac:spMk id="2" creationId="{12BD5C01-E524-4054-9D84-B119409B557D}"/>
          </ac:spMkLst>
        </pc:spChg>
        <pc:spChg chg="mod">
          <ac:chgData name="Roger Crawfis" userId="cae47c17a1b59b77" providerId="LiveId" clId="{D410E430-6F32-4F3E-AA6F-B50A04F7F8B4}" dt="2021-12-06T19:19:15.078" v="391" actId="21"/>
          <ac:spMkLst>
            <pc:docMk/>
            <pc:sldMk cId="526857743" sldId="262"/>
            <ac:spMk id="3" creationId="{B5040902-AD15-48E7-86F7-C9B5E6E790B0}"/>
          </ac:spMkLst>
        </pc:spChg>
        <pc:picChg chg="add mod">
          <ac:chgData name="Roger Crawfis" userId="cae47c17a1b59b77" providerId="LiveId" clId="{D410E430-6F32-4F3E-AA6F-B50A04F7F8B4}" dt="2021-12-06T19:19:21.180" v="393" actId="14100"/>
          <ac:picMkLst>
            <pc:docMk/>
            <pc:sldMk cId="526857743" sldId="262"/>
            <ac:picMk id="5122" creationId="{A0A21232-277B-4A63-96F9-BD921A453565}"/>
          </ac:picMkLst>
        </pc:picChg>
      </pc:sldChg>
      <pc:sldChg chg="addSp modSp new mod">
        <pc:chgData name="Roger Crawfis" userId="cae47c17a1b59b77" providerId="LiveId" clId="{D410E430-6F32-4F3E-AA6F-B50A04F7F8B4}" dt="2021-12-06T19:21:39.178" v="472"/>
        <pc:sldMkLst>
          <pc:docMk/>
          <pc:sldMk cId="2155109073" sldId="263"/>
        </pc:sldMkLst>
        <pc:spChg chg="mod">
          <ac:chgData name="Roger Crawfis" userId="cae47c17a1b59b77" providerId="LiveId" clId="{D410E430-6F32-4F3E-AA6F-B50A04F7F8B4}" dt="2021-12-06T19:19:32.249" v="419" actId="20577"/>
          <ac:spMkLst>
            <pc:docMk/>
            <pc:sldMk cId="2155109073" sldId="263"/>
            <ac:spMk id="2" creationId="{10E1271C-0F67-47F7-AA4B-6DD49C85397C}"/>
          </ac:spMkLst>
        </pc:spChg>
        <pc:spChg chg="mod">
          <ac:chgData name="Roger Crawfis" userId="cae47c17a1b59b77" providerId="LiveId" clId="{D410E430-6F32-4F3E-AA6F-B50A04F7F8B4}" dt="2021-12-06T19:20:16.917" v="461" actId="1076"/>
          <ac:spMkLst>
            <pc:docMk/>
            <pc:sldMk cId="2155109073" sldId="263"/>
            <ac:spMk id="3" creationId="{79D71B5F-FE32-4923-8B07-9D6AED5C3FD5}"/>
          </ac:spMkLst>
        </pc:spChg>
        <pc:picChg chg="add mod">
          <ac:chgData name="Roger Crawfis" userId="cae47c17a1b59b77" providerId="LiveId" clId="{D410E430-6F32-4F3E-AA6F-B50A04F7F8B4}" dt="2021-12-06T19:21:15.123" v="468"/>
          <ac:picMkLst>
            <pc:docMk/>
            <pc:sldMk cId="2155109073" sldId="263"/>
            <ac:picMk id="6146" creationId="{B0B89C24-6760-4B30-A40A-466DCAC38DB9}"/>
          </ac:picMkLst>
        </pc:picChg>
        <pc:picChg chg="add mod">
          <ac:chgData name="Roger Crawfis" userId="cae47c17a1b59b77" providerId="LiveId" clId="{D410E430-6F32-4F3E-AA6F-B50A04F7F8B4}" dt="2021-12-06T19:21:39.178" v="472"/>
          <ac:picMkLst>
            <pc:docMk/>
            <pc:sldMk cId="2155109073" sldId="263"/>
            <ac:picMk id="6148" creationId="{C7FB8C5E-1B2B-4600-AE79-D85F87309065}"/>
          </ac:picMkLst>
        </pc:picChg>
      </pc:sldChg>
      <pc:sldChg chg="modSp new mod">
        <pc:chgData name="Roger Crawfis" userId="cae47c17a1b59b77" providerId="LiveId" clId="{D410E430-6F32-4F3E-AA6F-B50A04F7F8B4}" dt="2021-12-06T20:36:51.341" v="745" actId="20577"/>
        <pc:sldMkLst>
          <pc:docMk/>
          <pc:sldMk cId="630051841" sldId="264"/>
        </pc:sldMkLst>
        <pc:spChg chg="mod">
          <ac:chgData name="Roger Crawfis" userId="cae47c17a1b59b77" providerId="LiveId" clId="{D410E430-6F32-4F3E-AA6F-B50A04F7F8B4}" dt="2021-12-06T20:36:01.515" v="575" actId="20577"/>
          <ac:spMkLst>
            <pc:docMk/>
            <pc:sldMk cId="630051841" sldId="264"/>
            <ac:spMk id="2" creationId="{EF0820DF-B4B9-41B1-B9F9-D6C7F870997E}"/>
          </ac:spMkLst>
        </pc:spChg>
        <pc:spChg chg="mod">
          <ac:chgData name="Roger Crawfis" userId="cae47c17a1b59b77" providerId="LiveId" clId="{D410E430-6F32-4F3E-AA6F-B50A04F7F8B4}" dt="2021-12-06T20:36:51.341" v="745" actId="20577"/>
          <ac:spMkLst>
            <pc:docMk/>
            <pc:sldMk cId="630051841" sldId="264"/>
            <ac:spMk id="3" creationId="{85219BBC-C53B-418C-A7DB-FDE4F5DB95D7}"/>
          </ac:spMkLst>
        </pc:spChg>
      </pc:sldChg>
      <pc:sldChg chg="addSp delSp modSp new mod modClrScheme modAnim chgLayout">
        <pc:chgData name="Roger Crawfis" userId="cae47c17a1b59b77" providerId="LiveId" clId="{D410E430-6F32-4F3E-AA6F-B50A04F7F8B4}" dt="2021-12-06T20:47:37.097" v="804" actId="700"/>
        <pc:sldMkLst>
          <pc:docMk/>
          <pc:sldMk cId="4138265243" sldId="265"/>
        </pc:sldMkLst>
        <pc:spChg chg="mod ord">
          <ac:chgData name="Roger Crawfis" userId="cae47c17a1b59b77" providerId="LiveId" clId="{D410E430-6F32-4F3E-AA6F-B50A04F7F8B4}" dt="2021-12-06T20:47:37.097" v="804" actId="700"/>
          <ac:spMkLst>
            <pc:docMk/>
            <pc:sldMk cId="4138265243" sldId="265"/>
            <ac:spMk id="2" creationId="{F66F6BFA-3617-4FC3-9E6A-DA739A6C38F5}"/>
          </ac:spMkLst>
        </pc:spChg>
        <pc:spChg chg="del mod">
          <ac:chgData name="Roger Crawfis" userId="cae47c17a1b59b77" providerId="LiveId" clId="{D410E430-6F32-4F3E-AA6F-B50A04F7F8B4}" dt="2021-12-06T20:47:37.097" v="804" actId="700"/>
          <ac:spMkLst>
            <pc:docMk/>
            <pc:sldMk cId="4138265243" sldId="265"/>
            <ac:spMk id="3" creationId="{F6625FEE-FDCC-49ED-9C05-27912FB16A86}"/>
          </ac:spMkLst>
        </pc:spChg>
        <pc:spChg chg="add mod">
          <ac:chgData name="Roger Crawfis" userId="cae47c17a1b59b77" providerId="LiveId" clId="{D410E430-6F32-4F3E-AA6F-B50A04F7F8B4}" dt="2021-12-06T20:47:31.326" v="803" actId="1076"/>
          <ac:spMkLst>
            <pc:docMk/>
            <pc:sldMk cId="4138265243" sldId="265"/>
            <ac:spMk id="5" creationId="{94C5ABED-5766-4E6A-B77F-D2AABC90BC04}"/>
          </ac:spMkLst>
        </pc:spChg>
        <pc:picChg chg="add mod">
          <ac:chgData name="Roger Crawfis" userId="cae47c17a1b59b77" providerId="LiveId" clId="{D410E430-6F32-4F3E-AA6F-B50A04F7F8B4}" dt="2021-12-06T20:47:04.154" v="795" actId="1076"/>
          <ac:picMkLst>
            <pc:docMk/>
            <pc:sldMk cId="4138265243" sldId="265"/>
            <ac:picMk id="4" creationId="{6004B623-38BD-4604-AD01-F35F229A995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28170F3-AA36-4B1B-8FEE-526D6D64C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86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1600" y="947736"/>
            <a:ext cx="11988800" cy="4483100"/>
            <a:chOff x="0" y="592"/>
            <a:chExt cx="5664" cy="2824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89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rgbClr val="AEAEA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435" y="592"/>
              <a:ext cx="4893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9" name="Picture 12" descr="brutus w_typ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9144000" y="1524001"/>
            <a:ext cx="284480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14400" y="1427164"/>
            <a:ext cx="101600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22400" y="3441700"/>
            <a:ext cx="88392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3163"/>
            <a:ext cx="3860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F0967D-37C4-4C31-92F0-B6755DFAB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5DB4E-9ADC-40FB-B05F-15DCFD629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00018" y="228600"/>
            <a:ext cx="2779183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351" y="228600"/>
            <a:ext cx="8136467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18094-0350-400A-B16E-03287A157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94DFB-D5A3-4D90-A69E-E1609B56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FD08-C512-4AE2-96D1-B4C6704CA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0"/>
            <a:ext cx="5181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181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1DD40-55A3-45BF-8B80-33B3902B9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24427-5AE0-44E7-A370-FAC78F955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8C10B-EAC1-4E01-9B56-32863A2F8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FEFAF-49D4-4227-BE16-158378E7E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EFB70-8254-4060-9370-57E33D617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0DD5-CB3D-4645-B9AB-C8B736A88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11582400" cy="6096000"/>
            <a:chOff x="0" y="96"/>
            <a:chExt cx="5472" cy="3840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rgbClr val="AEAEA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60352" y="228600"/>
            <a:ext cx="949324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600200"/>
            <a:ext cx="10566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367898CF-4241-424D-B22C-001CC68EC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11" descr="brutus w_type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9347200" y="152400"/>
            <a:ext cx="20320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glasnost.itcarlow.ie/~powerk/3DGraphics2/Theory/Levelofdetail.htm" TargetMode="External"/><Relationship Id="rId4" Type="http://schemas.openxmlformats.org/officeDocument/2006/relationships/hyperlink" Target="https://developer.arm.com/documentation/102496/0100/Level-of-Detail---LO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nv-tlabs.github.io/nglod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G0ILW1cwuTc?feature=oembed" TargetMode="External"/><Relationship Id="rId4" Type="http://schemas.openxmlformats.org/officeDocument/2006/relationships/hyperlink" Target="https://assetstore.unity.com/packages/tools/utilities/amplify-impostors-119877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427164"/>
            <a:ext cx="10160000" cy="1609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Games and Animation</a:t>
            </a:r>
            <a:br>
              <a:rPr lang="en-US" dirty="0"/>
            </a:br>
            <a:r>
              <a:rPr lang="en-US" dirty="0"/>
              <a:t>	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LOD – Level of Detail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3600" dirty="0"/>
              <a:t>CSE 3541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3600" dirty="0"/>
              <a:t>Prof. Roger Crawfis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820DF-B4B9-41B1-B9F9-D6C7F8709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LOD and Aliasing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19BBC-C53B-418C-A7DB-FDE4F5DB95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You will hear statements like the LOD is not bad, or good enough.</a:t>
            </a:r>
          </a:p>
          <a:p>
            <a:r>
              <a:rPr lang="en-US" dirty="0"/>
              <a:t>In reality, the high-res is wrong! The LOD is needed, much like Mipmaps are needed in textures.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8B7E29-AB75-471E-978C-EDF09A9AD5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51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Continuous LOD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Progressive LOD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Popular in terrains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Subject of research (older research)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Decimation, edge split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Rank-order set of refinements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Refinements can be animated in or out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Terrain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SOAR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ROAM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Geometry </a:t>
            </a:r>
            <a:r>
              <a:rPr lang="en-US" sz="2400" dirty="0" err="1"/>
              <a:t>Clipmaps</a:t>
            </a: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1026" name="Picture 2" descr="ECOL VSPLIT">
            <a:extLst>
              <a:ext uri="{FF2B5EF4-FFF2-40B4-BE49-F238E27FC236}">
                <a16:creationId xmlns:a16="http://schemas.microsoft.com/office/drawing/2014/main" id="{CF638D6F-F8FE-4085-916D-19C234991E4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645891"/>
            <a:ext cx="5181600" cy="232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E0831-9C67-4C56-AF06-00B1890DE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Discrete LOD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263D7-0179-4DEC-AC39-2FF5F5BB5E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i="1" dirty="0"/>
              <a:t>N</a:t>
            </a:r>
            <a:r>
              <a:rPr lang="en-US" sz="2800" dirty="0"/>
              <a:t> distinct models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Perhaps a billboard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Main technique used in game engines.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Hardware selects LOD at runtime.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Typically associated with a distance from the camera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Fading or dissolving can be used to hide the popping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Can bias towards a lower LOD for better performance</a:t>
            </a:r>
            <a:endParaRPr lang="en-US" dirty="0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3EDD90C2-16B0-4D69-AC4B-47F03971A20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0"/>
          <a:stretch/>
        </p:blipFill>
        <p:spPr bwMode="auto">
          <a:xfrm>
            <a:off x="6727785" y="1657350"/>
            <a:ext cx="4121229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256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677B5584-D539-4FEC-9EE7-2885639A7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61974"/>
            <a:ext cx="10972800" cy="944562"/>
          </a:xfrm>
        </p:spPr>
        <p:txBody>
          <a:bodyPr/>
          <a:lstStyle/>
          <a:p>
            <a:r>
              <a:rPr lang="en-US" sz="4400" dirty="0"/>
              <a:t>Appropriate Quality – Distance-based</a:t>
            </a: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B6DF8230-1692-4F01-A139-2D0EFD236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/>
          <a:lstStyle/>
          <a:p>
            <a:r>
              <a:rPr lang="en-US" dirty="0"/>
              <a:t>What the models look like</a:t>
            </a:r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B7AA3C0A-25FE-4A1E-835F-68574AE2DF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/>
          <a:lstStyle/>
          <a:p>
            <a:r>
              <a:rPr lang="en-US" dirty="0"/>
              <a:t>What you see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D113056-C9F6-43FB-98C2-DADFC73A3AC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2" r="2078"/>
          <a:stretch/>
        </p:blipFill>
        <p:spPr bwMode="auto">
          <a:xfrm>
            <a:off x="609600" y="2177292"/>
            <a:ext cx="5386388" cy="394645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100" name="Picture 4" descr="Level of Detail (LOD)">
            <a:extLst>
              <a:ext uri="{FF2B5EF4-FFF2-40B4-BE49-F238E27FC236}">
                <a16:creationId xmlns:a16="http://schemas.microsoft.com/office/drawing/2014/main" id="{C7163610-E30F-40EA-A4CB-89C6FAC5B624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2275680"/>
            <a:ext cx="5389562" cy="374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059499-A206-4821-8E25-625CB8B8A10B}"/>
              </a:ext>
            </a:extLst>
          </p:cNvPr>
          <p:cNvSpPr txBox="1"/>
          <p:nvPr/>
        </p:nvSpPr>
        <p:spPr>
          <a:xfrm>
            <a:off x="6284491" y="6248399"/>
            <a:ext cx="543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4"/>
              </a:rPr>
              <a:t>https://developer.arm.com/documentation/102496/0100/Level-of-Detail---LOD</a:t>
            </a:r>
            <a:r>
              <a:rPr lang="en-US" sz="12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96A3F2-0BF8-4917-A379-19EFCCCB4266}"/>
              </a:ext>
            </a:extLst>
          </p:cNvPr>
          <p:cNvSpPr txBox="1"/>
          <p:nvPr/>
        </p:nvSpPr>
        <p:spPr>
          <a:xfrm>
            <a:off x="762000" y="6248400"/>
            <a:ext cx="5145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5"/>
              </a:rPr>
              <a:t>http://glasnost.itcarlow.ie/~powerk/3DGraphics2/Theory/Levelofdetail.htm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9538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D5C01-E524-4054-9D84-B119409B5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Signed Distance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40902-AD15-48E7-86F7-C9B5E6E79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alternative representation to 3D models</a:t>
            </a:r>
          </a:p>
          <a:p>
            <a:pPr lvl="1"/>
            <a:r>
              <a:rPr lang="en-US" dirty="0"/>
              <a:t>Used for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0A21232-277B-4A63-96F9-BD921A453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93194"/>
            <a:ext cx="6324600" cy="280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857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1271C-0F67-47F7-AA4B-6DD49C853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Signed Distance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71B5F-FE32-4923-8B07-9D6AED5C3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Alternative 3D model representation</a:t>
            </a:r>
          </a:p>
          <a:p>
            <a:pPr lvl="1"/>
            <a:r>
              <a:rPr lang="en-US" dirty="0">
                <a:hlinkClick r:id="rId2"/>
              </a:rPr>
              <a:t>https://nv-tlabs.github.io/nglod/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0B89C24-6760-4B30-A40A-466DCAC38D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50"/>
          <a:stretch/>
        </p:blipFill>
        <p:spPr bwMode="auto">
          <a:xfrm>
            <a:off x="457200" y="2821780"/>
            <a:ext cx="5257800" cy="179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C7FB8C5E-1B2B-4600-AE79-D85F873090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0"/>
          <a:stretch/>
        </p:blipFill>
        <p:spPr bwMode="auto">
          <a:xfrm>
            <a:off x="5562600" y="3962400"/>
            <a:ext cx="5638801" cy="223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109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F6BFA-3617-4FC3-9E6A-DA739A6C3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Image-based Rendering</a:t>
            </a:r>
          </a:p>
        </p:txBody>
      </p:sp>
      <p:pic>
        <p:nvPicPr>
          <p:cNvPr id="4" name="Online Media 3" title="Amplify Impostors">
            <a:hlinkClick r:id="" action="ppaction://media"/>
            <a:extLst>
              <a:ext uri="{FF2B5EF4-FFF2-40B4-BE49-F238E27FC236}">
                <a16:creationId xmlns:a16="http://schemas.microsoft.com/office/drawing/2014/main" id="{6004B623-38BD-4604-AD01-F35F229A995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56195" y="1524000"/>
            <a:ext cx="8223756" cy="46464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C5ABED-5766-4E6A-B77F-D2AABC90BC04}"/>
              </a:ext>
            </a:extLst>
          </p:cNvPr>
          <p:cNvSpPr txBox="1"/>
          <p:nvPr/>
        </p:nvSpPr>
        <p:spPr>
          <a:xfrm>
            <a:off x="580750" y="6292334"/>
            <a:ext cx="10174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Amplify’s</a:t>
            </a:r>
            <a:r>
              <a:rPr lang="en-US" dirty="0"/>
              <a:t> Imposters: </a:t>
            </a:r>
            <a:r>
              <a:rPr lang="en-US" dirty="0">
                <a:hlinkClick r:id="rId4"/>
              </a:rPr>
              <a:t>https://assetstore.unity.com/packages/tools/utilities/amplify-impostors-119877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826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D9F6CD2-770C-45B4-B745-A8672F352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CC0253E-0911-4CE1-8DC6-51A00915D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Budget – Desired reduction to </a:t>
            </a:r>
            <a:r>
              <a:rPr lang="en-US" i="1" dirty="0"/>
              <a:t>N</a:t>
            </a:r>
            <a:r>
              <a:rPr lang="en-US" dirty="0"/>
              <a:t> triangles (what is optimal?)</a:t>
            </a:r>
          </a:p>
          <a:p>
            <a:r>
              <a:rPr lang="en-US" dirty="0"/>
              <a:t>Geometry – simplify </a:t>
            </a:r>
            <a:r>
              <a:rPr lang="en-US" i="1" dirty="0"/>
              <a:t>flat</a:t>
            </a:r>
            <a:r>
              <a:rPr lang="en-US" dirty="0"/>
              <a:t> areas</a:t>
            </a:r>
          </a:p>
          <a:p>
            <a:r>
              <a:rPr lang="en-US" dirty="0"/>
              <a:t>Texture – preserve discontinuity in the texture mapping</a:t>
            </a:r>
          </a:p>
          <a:p>
            <a:r>
              <a:rPr lang="en-US" dirty="0"/>
              <a:t>Holes – preserve or remove</a:t>
            </a:r>
          </a:p>
          <a:p>
            <a:pPr lvl="1"/>
            <a:r>
              <a:rPr lang="en-US" dirty="0"/>
              <a:t>Change of topology</a:t>
            </a:r>
          </a:p>
        </p:txBody>
      </p:sp>
      <p:pic>
        <p:nvPicPr>
          <p:cNvPr id="9" name="Picture 8" descr="wrench.png">
            <a:extLst>
              <a:ext uri="{FF2B5EF4-FFF2-40B4-BE49-F238E27FC236}">
                <a16:creationId xmlns:a16="http://schemas.microsoft.com/office/drawing/2014/main" id="{C9FBF97C-D5C9-42B1-9296-0B7A33955E8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2800" y="3432561"/>
            <a:ext cx="38862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03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1028B-2179-4E15-8605-C075FD9FC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352" y="228600"/>
            <a:ext cx="9493249" cy="9144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LOD and Aliasing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828D654-18B3-476A-A7E9-7B190C65C605}"/>
              </a:ext>
            </a:extLst>
          </p:cNvPr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800" y="2399878"/>
            <a:ext cx="5181600" cy="282024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A957E-BF94-44F5-9E9A-F4065D2AD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181600" cy="4419600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LOD’s are also needed to avoid aliasing artifacts as the triangle size becomes sub-pixel in size the further the model is away.</a:t>
            </a:r>
          </a:p>
          <a:p>
            <a:r>
              <a:rPr lang="en-US" dirty="0"/>
              <a:t>Example: Mountain peaks may sporadically pop in and out or jump abruptly.</a:t>
            </a:r>
          </a:p>
        </p:txBody>
      </p:sp>
    </p:spTree>
    <p:extLst>
      <p:ext uri="{BB962C8B-B14F-4D97-AF65-F5344CB8AC3E}">
        <p14:creationId xmlns:p14="http://schemas.microsoft.com/office/powerpoint/2010/main" val="954925182"/>
      </p:ext>
    </p:extLst>
  </p:cSld>
  <p:clrMapOvr>
    <a:masterClrMapping/>
  </p:clrMapOvr>
</p:sld>
</file>

<file path=ppt/theme/theme1.xml><?xml version="1.0" encoding="utf-8"?>
<a:theme xmlns:a="http://schemas.openxmlformats.org/drawingml/2006/main" name="OSU_BrutusCrawfis">
  <a:themeElements>
    <a:clrScheme name="Radial 11">
      <a:dk1>
        <a:srgbClr val="000000"/>
      </a:dk1>
      <a:lt1>
        <a:srgbClr val="FFFFFF"/>
      </a:lt1>
      <a:dk2>
        <a:srgbClr val="FFFFFF"/>
      </a:dk2>
      <a:lt2>
        <a:srgbClr val="817F3F"/>
      </a:lt2>
      <a:accent1>
        <a:srgbClr val="C0C0C0"/>
      </a:accent1>
      <a:accent2>
        <a:srgbClr val="C30000"/>
      </a:accent2>
      <a:accent3>
        <a:srgbClr val="FFFFFF"/>
      </a:accent3>
      <a:accent4>
        <a:srgbClr val="000000"/>
      </a:accent4>
      <a:accent5>
        <a:srgbClr val="DCDCDC"/>
      </a:accent5>
      <a:accent6>
        <a:srgbClr val="B00000"/>
      </a:accent6>
      <a:hlink>
        <a:srgbClr val="3101FF"/>
      </a:hlink>
      <a:folHlink>
        <a:srgbClr val="0000FF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1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C0C0C0"/>
        </a:accent1>
        <a:accent2>
          <a:srgbClr val="C3000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B00000"/>
        </a:accent6>
        <a:hlink>
          <a:srgbClr val="3101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SUTemplate16x9.pptx" id="{69340FC1-CB76-473C-8150-319B088240BF}" vid="{0A300E0F-2E6C-4369-9E1D-B11B963D27C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OSUTemplate16x9</Template>
  <TotalTime>383</TotalTime>
  <Words>304</Words>
  <Application>Microsoft Office PowerPoint</Application>
  <PresentationFormat>Widescreen</PresentationFormat>
  <Paragraphs>48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Times New Roman</vt:lpstr>
      <vt:lpstr>Wingdings</vt:lpstr>
      <vt:lpstr>OSU_BrutusCrawfis</vt:lpstr>
      <vt:lpstr>Games and Animation  LOD – Level of Detail</vt:lpstr>
      <vt:lpstr>Continuous LOD</vt:lpstr>
      <vt:lpstr>Discrete LOD</vt:lpstr>
      <vt:lpstr>Appropriate Quality – Distance-based</vt:lpstr>
      <vt:lpstr>Signed Distance Fields</vt:lpstr>
      <vt:lpstr>Signed Distance Functions</vt:lpstr>
      <vt:lpstr>Image-based Rendering</vt:lpstr>
      <vt:lpstr>Issues</vt:lpstr>
      <vt:lpstr>LOD and Aliasing</vt:lpstr>
      <vt:lpstr>LOD and Aliasing</vt:lpstr>
    </vt:vector>
  </TitlesOfParts>
  <Company>Department Of Computer Science And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Games and Animation  LOD – Level of Detail</dc:title>
  <dc:creator>Roger Crawfis</dc:creator>
  <cp:lastModifiedBy>Roger Crawfis</cp:lastModifiedBy>
  <cp:revision>1</cp:revision>
  <dcterms:created xsi:type="dcterms:W3CDTF">2021-12-06T13:11:04Z</dcterms:created>
  <dcterms:modified xsi:type="dcterms:W3CDTF">2021-12-06T20:47:41Z</dcterms:modified>
</cp:coreProperties>
</file>