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6" r:id="rId2"/>
    <p:sldId id="463" r:id="rId3"/>
    <p:sldId id="462" r:id="rId4"/>
    <p:sldId id="488" r:id="rId5"/>
    <p:sldId id="467" r:id="rId6"/>
    <p:sldId id="464" r:id="rId7"/>
    <p:sldId id="479" r:id="rId8"/>
    <p:sldId id="481" r:id="rId9"/>
    <p:sldId id="480" r:id="rId10"/>
    <p:sldId id="465" r:id="rId11"/>
    <p:sldId id="466" r:id="rId12"/>
    <p:sldId id="482" r:id="rId13"/>
    <p:sldId id="483" r:id="rId14"/>
    <p:sldId id="496" r:id="rId15"/>
    <p:sldId id="493" r:id="rId16"/>
    <p:sldId id="472" r:id="rId17"/>
    <p:sldId id="474" r:id="rId18"/>
    <p:sldId id="475" r:id="rId19"/>
    <p:sldId id="473" r:id="rId20"/>
    <p:sldId id="257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84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85" r:id="rId39"/>
    <p:sldId id="471" r:id="rId40"/>
    <p:sldId id="470" r:id="rId41"/>
    <p:sldId id="476" r:id="rId42"/>
    <p:sldId id="477" r:id="rId43"/>
    <p:sldId id="478" r:id="rId44"/>
    <p:sldId id="468" r:id="rId45"/>
    <p:sldId id="469" r:id="rId46"/>
    <p:sldId id="486" r:id="rId47"/>
    <p:sldId id="487" r:id="rId48"/>
    <p:sldId id="489" r:id="rId49"/>
    <p:sldId id="495" r:id="rId50"/>
    <p:sldId id="490" r:id="rId51"/>
    <p:sldId id="491" r:id="rId52"/>
    <p:sldId id="492" r:id="rId53"/>
    <p:sldId id="494" r:id="rId54"/>
    <p:sldId id="499" r:id="rId55"/>
    <p:sldId id="497" r:id="rId56"/>
    <p:sldId id="498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606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F76115E3-6375-49AC-B8EE-794F8B4BBC71}"/>
    <pc:docChg chg="modSld">
      <pc:chgData name="Roger Crawfis" userId="cae47c17a1b59b77" providerId="LiveId" clId="{F76115E3-6375-49AC-B8EE-794F8B4BBC71}" dt="2021-09-09T13:09:30.879" v="0" actId="20577"/>
      <pc:docMkLst>
        <pc:docMk/>
      </pc:docMkLst>
      <pc:sldChg chg="modSp mod">
        <pc:chgData name="Roger Crawfis" userId="cae47c17a1b59b77" providerId="LiveId" clId="{F76115E3-6375-49AC-B8EE-794F8B4BBC71}" dt="2021-09-09T13:09:30.879" v="0" actId="20577"/>
        <pc:sldMkLst>
          <pc:docMk/>
          <pc:sldMk cId="3898196848" sldId="482"/>
        </pc:sldMkLst>
        <pc:spChg chg="mod">
          <ac:chgData name="Roger Crawfis" userId="cae47c17a1b59b77" providerId="LiveId" clId="{F76115E3-6375-49AC-B8EE-794F8B4BBC71}" dt="2021-09-09T13:09:30.879" v="0" actId="20577"/>
          <ac:spMkLst>
            <pc:docMk/>
            <pc:sldMk cId="3898196848" sldId="482"/>
            <ac:spMk id="3" creationId="{230832B6-0203-48F3-A1ED-0F077C919D0D}"/>
          </ac:spMkLst>
        </pc:spChg>
      </pc:sldChg>
    </pc:docChg>
  </pc:docChgLst>
  <pc:docChgLst>
    <pc:chgData name="Roger Crawfis" userId="cae47c17a1b59b77" providerId="LiveId" clId="{0B9A41D8-5C93-4E4E-9FC8-48309625FB89}"/>
    <pc:docChg chg="undo redo custSel mod addSld modSld sldOrd">
      <pc:chgData name="Roger Crawfis" userId="cae47c17a1b59b77" providerId="LiveId" clId="{0B9A41D8-5C93-4E4E-9FC8-48309625FB89}" dt="2020-09-22T21:39:44.946" v="7910" actId="1076"/>
      <pc:docMkLst>
        <pc:docMk/>
      </pc:docMkLst>
      <pc:sldChg chg="addSp modSp mod">
        <pc:chgData name="Roger Crawfis" userId="cae47c17a1b59b77" providerId="LiveId" clId="{0B9A41D8-5C93-4E4E-9FC8-48309625FB89}" dt="2020-09-16T10:54:22.057" v="3002" actId="1076"/>
        <pc:sldMkLst>
          <pc:docMk/>
          <pc:sldMk cId="0" sldId="256"/>
        </pc:sldMkLst>
        <pc:spChg chg="add mod">
          <ac:chgData name="Roger Crawfis" userId="cae47c17a1b59b77" providerId="LiveId" clId="{0B9A41D8-5C93-4E4E-9FC8-48309625FB89}" dt="2020-09-16T10:54:22.057" v="3002" actId="1076"/>
          <ac:spMkLst>
            <pc:docMk/>
            <pc:sldMk cId="0" sldId="256"/>
            <ac:spMk id="2" creationId="{B855F679-1060-4243-B769-AA63BE58A399}"/>
          </ac:spMkLst>
        </pc:spChg>
      </pc:sldChg>
      <pc:sldChg chg="modSp mod">
        <pc:chgData name="Roger Crawfis" userId="cae47c17a1b59b77" providerId="LiveId" clId="{0B9A41D8-5C93-4E4E-9FC8-48309625FB89}" dt="2020-09-16T00:59:04.904" v="2238" actId="404"/>
        <pc:sldMkLst>
          <pc:docMk/>
          <pc:sldMk cId="0" sldId="257"/>
        </pc:sldMkLst>
        <pc:spChg chg="mod">
          <ac:chgData name="Roger Crawfis" userId="cae47c17a1b59b77" providerId="LiveId" clId="{0B9A41D8-5C93-4E4E-9FC8-48309625FB89}" dt="2020-09-16T00:59:04.904" v="2238" actId="404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13.631" v="2240" actId="404"/>
        <pc:sldMkLst>
          <pc:docMk/>
          <pc:sldMk cId="2199821478" sldId="446"/>
        </pc:sldMkLst>
        <pc:spChg chg="mod">
          <ac:chgData name="Roger Crawfis" userId="cae47c17a1b59b77" providerId="LiveId" clId="{0B9A41D8-5C93-4E4E-9FC8-48309625FB89}" dt="2020-09-16T00:59:13.631" v="2240" actId="404"/>
          <ac:spMkLst>
            <pc:docMk/>
            <pc:sldMk cId="2199821478" sldId="446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23.753" v="2242"/>
        <pc:sldMkLst>
          <pc:docMk/>
          <pc:sldMk cId="3694556401" sldId="447"/>
        </pc:sldMkLst>
        <pc:spChg chg="mod">
          <ac:chgData name="Roger Crawfis" userId="cae47c17a1b59b77" providerId="LiveId" clId="{0B9A41D8-5C93-4E4E-9FC8-48309625FB89}" dt="2020-09-16T00:59:23.753" v="2242"/>
          <ac:spMkLst>
            <pc:docMk/>
            <pc:sldMk cId="3694556401" sldId="447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28.697" v="2244"/>
        <pc:sldMkLst>
          <pc:docMk/>
          <pc:sldMk cId="977917033" sldId="448"/>
        </pc:sldMkLst>
        <pc:spChg chg="mod">
          <ac:chgData name="Roger Crawfis" userId="cae47c17a1b59b77" providerId="LiveId" clId="{0B9A41D8-5C93-4E4E-9FC8-48309625FB89}" dt="2020-09-16T00:59:28.697" v="2244"/>
          <ac:spMkLst>
            <pc:docMk/>
            <pc:sldMk cId="977917033" sldId="448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33.480" v="2246"/>
        <pc:sldMkLst>
          <pc:docMk/>
          <pc:sldMk cId="3122317104" sldId="449"/>
        </pc:sldMkLst>
        <pc:spChg chg="mod">
          <ac:chgData name="Roger Crawfis" userId="cae47c17a1b59b77" providerId="LiveId" clId="{0B9A41D8-5C93-4E4E-9FC8-48309625FB89}" dt="2020-09-16T00:59:33.480" v="2246"/>
          <ac:spMkLst>
            <pc:docMk/>
            <pc:sldMk cId="3122317104" sldId="449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39.082" v="2248"/>
        <pc:sldMkLst>
          <pc:docMk/>
          <pc:sldMk cId="2842154343" sldId="450"/>
        </pc:sldMkLst>
        <pc:spChg chg="mod">
          <ac:chgData name="Roger Crawfis" userId="cae47c17a1b59b77" providerId="LiveId" clId="{0B9A41D8-5C93-4E4E-9FC8-48309625FB89}" dt="2020-09-16T00:59:39.082" v="2248"/>
          <ac:spMkLst>
            <pc:docMk/>
            <pc:sldMk cId="2842154343" sldId="450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44.330" v="2250"/>
        <pc:sldMkLst>
          <pc:docMk/>
          <pc:sldMk cId="3083200431" sldId="451"/>
        </pc:sldMkLst>
        <pc:spChg chg="mod">
          <ac:chgData name="Roger Crawfis" userId="cae47c17a1b59b77" providerId="LiveId" clId="{0B9A41D8-5C93-4E4E-9FC8-48309625FB89}" dt="2020-09-16T00:59:44.330" v="2250"/>
          <ac:spMkLst>
            <pc:docMk/>
            <pc:sldMk cId="3083200431" sldId="451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51.207" v="2252"/>
        <pc:sldMkLst>
          <pc:docMk/>
          <pc:sldMk cId="1045868746" sldId="452"/>
        </pc:sldMkLst>
        <pc:spChg chg="mod">
          <ac:chgData name="Roger Crawfis" userId="cae47c17a1b59b77" providerId="LiveId" clId="{0B9A41D8-5C93-4E4E-9FC8-48309625FB89}" dt="2020-09-16T00:59:51.207" v="2252"/>
          <ac:spMkLst>
            <pc:docMk/>
            <pc:sldMk cId="1045868746" sldId="452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0:59:56.751" v="2254"/>
        <pc:sldMkLst>
          <pc:docMk/>
          <pc:sldMk cId="4187354316" sldId="453"/>
        </pc:sldMkLst>
        <pc:spChg chg="mod">
          <ac:chgData name="Roger Crawfis" userId="cae47c17a1b59b77" providerId="LiveId" clId="{0B9A41D8-5C93-4E4E-9FC8-48309625FB89}" dt="2020-09-16T00:59:56.751" v="2254"/>
          <ac:spMkLst>
            <pc:docMk/>
            <pc:sldMk cId="4187354316" sldId="453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16:37:59.499" v="4352" actId="20577"/>
        <pc:sldMkLst>
          <pc:docMk/>
          <pc:sldMk cId="1512354415" sldId="454"/>
        </pc:sldMkLst>
        <pc:spChg chg="mod">
          <ac:chgData name="Roger Crawfis" userId="cae47c17a1b59b77" providerId="LiveId" clId="{0B9A41D8-5C93-4E4E-9FC8-48309625FB89}" dt="2020-09-16T01:00:01.529" v="2256"/>
          <ac:spMkLst>
            <pc:docMk/>
            <pc:sldMk cId="1512354415" sldId="454"/>
            <ac:spMk id="2" creationId="{00000000-0000-0000-0000-000000000000}"/>
          </ac:spMkLst>
        </pc:spChg>
        <pc:spChg chg="mod">
          <ac:chgData name="Roger Crawfis" userId="cae47c17a1b59b77" providerId="LiveId" clId="{0B9A41D8-5C93-4E4E-9FC8-48309625FB89}" dt="2020-09-16T16:37:59.499" v="4352" actId="20577"/>
          <ac:spMkLst>
            <pc:docMk/>
            <pc:sldMk cId="1512354415" sldId="454"/>
            <ac:spMk id="11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1:00:06.868" v="2258"/>
        <pc:sldMkLst>
          <pc:docMk/>
          <pc:sldMk cId="3671405772" sldId="455"/>
        </pc:sldMkLst>
        <pc:spChg chg="mod">
          <ac:chgData name="Roger Crawfis" userId="cae47c17a1b59b77" providerId="LiveId" clId="{0B9A41D8-5C93-4E4E-9FC8-48309625FB89}" dt="2020-09-16T01:00:06.868" v="2258"/>
          <ac:spMkLst>
            <pc:docMk/>
            <pc:sldMk cId="3671405772" sldId="455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1:00:12.650" v="2260"/>
        <pc:sldMkLst>
          <pc:docMk/>
          <pc:sldMk cId="1011583539" sldId="456"/>
        </pc:sldMkLst>
        <pc:spChg chg="mod">
          <ac:chgData name="Roger Crawfis" userId="cae47c17a1b59b77" providerId="LiveId" clId="{0B9A41D8-5C93-4E4E-9FC8-48309625FB89}" dt="2020-09-16T01:00:12.650" v="2260"/>
          <ac:spMkLst>
            <pc:docMk/>
            <pc:sldMk cId="1011583539" sldId="456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16:39:05.291" v="4358" actId="20577"/>
        <pc:sldMkLst>
          <pc:docMk/>
          <pc:sldMk cId="3077703417" sldId="457"/>
        </pc:sldMkLst>
        <pc:spChg chg="mod">
          <ac:chgData name="Roger Crawfis" userId="cae47c17a1b59b77" providerId="LiveId" clId="{0B9A41D8-5C93-4E4E-9FC8-48309625FB89}" dt="2020-09-16T01:00:18.164" v="2262"/>
          <ac:spMkLst>
            <pc:docMk/>
            <pc:sldMk cId="3077703417" sldId="457"/>
            <ac:spMk id="2" creationId="{00000000-0000-0000-0000-000000000000}"/>
          </ac:spMkLst>
        </pc:spChg>
        <pc:spChg chg="mod">
          <ac:chgData name="Roger Crawfis" userId="cae47c17a1b59b77" providerId="LiveId" clId="{0B9A41D8-5C93-4E4E-9FC8-48309625FB89}" dt="2020-09-16T16:39:05.291" v="4358" actId="20577"/>
          <ac:spMkLst>
            <pc:docMk/>
            <pc:sldMk cId="3077703417" sldId="457"/>
            <ac:spMk id="11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1:00:22.979" v="2264"/>
        <pc:sldMkLst>
          <pc:docMk/>
          <pc:sldMk cId="2752005319" sldId="458"/>
        </pc:sldMkLst>
        <pc:spChg chg="mod">
          <ac:chgData name="Roger Crawfis" userId="cae47c17a1b59b77" providerId="LiveId" clId="{0B9A41D8-5C93-4E4E-9FC8-48309625FB89}" dt="2020-09-16T01:00:22.979" v="2264"/>
          <ac:spMkLst>
            <pc:docMk/>
            <pc:sldMk cId="2752005319" sldId="458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1:00:28.261" v="2266"/>
        <pc:sldMkLst>
          <pc:docMk/>
          <pc:sldMk cId="2870873684" sldId="459"/>
        </pc:sldMkLst>
        <pc:spChg chg="mod">
          <ac:chgData name="Roger Crawfis" userId="cae47c17a1b59b77" providerId="LiveId" clId="{0B9A41D8-5C93-4E4E-9FC8-48309625FB89}" dt="2020-09-16T01:00:28.261" v="2266"/>
          <ac:spMkLst>
            <pc:docMk/>
            <pc:sldMk cId="2870873684" sldId="459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1:00:33.661" v="2268"/>
        <pc:sldMkLst>
          <pc:docMk/>
          <pc:sldMk cId="2621750518" sldId="460"/>
        </pc:sldMkLst>
        <pc:spChg chg="mod">
          <ac:chgData name="Roger Crawfis" userId="cae47c17a1b59b77" providerId="LiveId" clId="{0B9A41D8-5C93-4E4E-9FC8-48309625FB89}" dt="2020-09-16T01:00:33.661" v="2268"/>
          <ac:spMkLst>
            <pc:docMk/>
            <pc:sldMk cId="2621750518" sldId="460"/>
            <ac:spMk id="2" creationId="{00000000-0000-0000-0000-000000000000}"/>
          </ac:spMkLst>
        </pc:spChg>
      </pc:sldChg>
      <pc:sldChg chg="modSp mod">
        <pc:chgData name="Roger Crawfis" userId="cae47c17a1b59b77" providerId="LiveId" clId="{0B9A41D8-5C93-4E4E-9FC8-48309625FB89}" dt="2020-09-16T01:01:16.156" v="2296" actId="20577"/>
        <pc:sldMkLst>
          <pc:docMk/>
          <pc:sldMk cId="595336534" sldId="461"/>
        </pc:sldMkLst>
        <pc:spChg chg="mod">
          <ac:chgData name="Roger Crawfis" userId="cae47c17a1b59b77" providerId="LiveId" clId="{0B9A41D8-5C93-4E4E-9FC8-48309625FB89}" dt="2020-09-16T01:00:42.985" v="2270"/>
          <ac:spMkLst>
            <pc:docMk/>
            <pc:sldMk cId="595336534" sldId="461"/>
            <ac:spMk id="2" creationId="{00000000-0000-0000-0000-000000000000}"/>
          </ac:spMkLst>
        </pc:spChg>
        <pc:spChg chg="mod">
          <ac:chgData name="Roger Crawfis" userId="cae47c17a1b59b77" providerId="LiveId" clId="{0B9A41D8-5C93-4E4E-9FC8-48309625FB89}" dt="2020-09-16T01:01:16.156" v="2296" actId="20577"/>
          <ac:spMkLst>
            <pc:docMk/>
            <pc:sldMk cId="595336534" sldId="461"/>
            <ac:spMk id="11" creationId="{00000000-0000-0000-0000-000000000000}"/>
          </ac:spMkLst>
        </pc:spChg>
      </pc:sldChg>
      <pc:sldChg chg="ord">
        <pc:chgData name="Roger Crawfis" userId="cae47c17a1b59b77" providerId="LiveId" clId="{0B9A41D8-5C93-4E4E-9FC8-48309625FB89}" dt="2020-09-16T00:06:20.608" v="740"/>
        <pc:sldMkLst>
          <pc:docMk/>
          <pc:sldMk cId="3170081316" sldId="462"/>
        </pc:sldMkLst>
      </pc:sldChg>
      <pc:sldChg chg="modSp mod">
        <pc:chgData name="Roger Crawfis" userId="cae47c17a1b59b77" providerId="LiveId" clId="{0B9A41D8-5C93-4E4E-9FC8-48309625FB89}" dt="2020-09-16T17:14:03.222" v="5064" actId="20577"/>
        <pc:sldMkLst>
          <pc:docMk/>
          <pc:sldMk cId="4073048317" sldId="463"/>
        </pc:sldMkLst>
        <pc:spChg chg="mod">
          <ac:chgData name="Roger Crawfis" userId="cae47c17a1b59b77" providerId="LiveId" clId="{0B9A41D8-5C93-4E4E-9FC8-48309625FB89}" dt="2020-09-16T17:14:03.222" v="5064" actId="20577"/>
          <ac:spMkLst>
            <pc:docMk/>
            <pc:sldMk cId="4073048317" sldId="463"/>
            <ac:spMk id="3" creationId="{4774BA3C-CCF9-4FA3-9A71-DA7786D111B2}"/>
          </ac:spMkLst>
        </pc:spChg>
      </pc:sldChg>
      <pc:sldChg chg="addSp modSp mod modAnim">
        <pc:chgData name="Roger Crawfis" userId="cae47c17a1b59b77" providerId="LiveId" clId="{0B9A41D8-5C93-4E4E-9FC8-48309625FB89}" dt="2020-09-16T16:29:53.034" v="4122"/>
        <pc:sldMkLst>
          <pc:docMk/>
          <pc:sldMk cId="2525068247" sldId="464"/>
        </pc:sldMkLst>
        <pc:spChg chg="mod">
          <ac:chgData name="Roger Crawfis" userId="cae47c17a1b59b77" providerId="LiveId" clId="{0B9A41D8-5C93-4E4E-9FC8-48309625FB89}" dt="2020-09-16T15:28:18.457" v="3705" actId="20577"/>
          <ac:spMkLst>
            <pc:docMk/>
            <pc:sldMk cId="2525068247" sldId="464"/>
            <ac:spMk id="2" creationId="{48490BD1-3B15-4ED0-B39D-B1D5143AFE8C}"/>
          </ac:spMkLst>
        </pc:spChg>
        <pc:spChg chg="add mod">
          <ac:chgData name="Roger Crawfis" userId="cae47c17a1b59b77" providerId="LiveId" clId="{0B9A41D8-5C93-4E4E-9FC8-48309625FB89}" dt="2020-09-16T16:29:49.261" v="4121" actId="20577"/>
          <ac:spMkLst>
            <pc:docMk/>
            <pc:sldMk cId="2525068247" sldId="464"/>
            <ac:spMk id="5" creationId="{CBA7DF74-CC26-4F38-B3DD-C053575E252A}"/>
          </ac:spMkLst>
        </pc:spChg>
      </pc:sldChg>
      <pc:sldChg chg="modSp mod">
        <pc:chgData name="Roger Crawfis" userId="cae47c17a1b59b77" providerId="LiveId" clId="{0B9A41D8-5C93-4E4E-9FC8-48309625FB89}" dt="2020-09-16T15:56:09.098" v="3869" actId="20577"/>
        <pc:sldMkLst>
          <pc:docMk/>
          <pc:sldMk cId="3566982894" sldId="465"/>
        </pc:sldMkLst>
        <pc:spChg chg="mod">
          <ac:chgData name="Roger Crawfis" userId="cae47c17a1b59b77" providerId="LiveId" clId="{0B9A41D8-5C93-4E4E-9FC8-48309625FB89}" dt="2020-09-16T15:56:09.098" v="3869" actId="20577"/>
          <ac:spMkLst>
            <pc:docMk/>
            <pc:sldMk cId="3566982894" sldId="465"/>
            <ac:spMk id="2" creationId="{271A0507-7EC3-44E2-BD73-5C3A514A169F}"/>
          </ac:spMkLst>
        </pc:spChg>
        <pc:spChg chg="mod">
          <ac:chgData name="Roger Crawfis" userId="cae47c17a1b59b77" providerId="LiveId" clId="{0B9A41D8-5C93-4E4E-9FC8-48309625FB89}" dt="2020-09-16T12:39:49.902" v="3122" actId="27636"/>
          <ac:spMkLst>
            <pc:docMk/>
            <pc:sldMk cId="3566982894" sldId="465"/>
            <ac:spMk id="3" creationId="{322EC91C-48E6-4092-9A81-CCDEAB7036A3}"/>
          </ac:spMkLst>
        </pc:spChg>
      </pc:sldChg>
      <pc:sldChg chg="modSp mod">
        <pc:chgData name="Roger Crawfis" userId="cae47c17a1b59b77" providerId="LiveId" clId="{0B9A41D8-5C93-4E4E-9FC8-48309625FB89}" dt="2020-09-16T15:56:17.699" v="3881" actId="20577"/>
        <pc:sldMkLst>
          <pc:docMk/>
          <pc:sldMk cId="492334640" sldId="466"/>
        </pc:sldMkLst>
        <pc:spChg chg="mod">
          <ac:chgData name="Roger Crawfis" userId="cae47c17a1b59b77" providerId="LiveId" clId="{0B9A41D8-5C93-4E4E-9FC8-48309625FB89}" dt="2020-09-16T15:56:17.699" v="3881" actId="20577"/>
          <ac:spMkLst>
            <pc:docMk/>
            <pc:sldMk cId="492334640" sldId="466"/>
            <ac:spMk id="2" creationId="{6F8BA4C0-914C-4F7D-8B46-0AE73B19BCBC}"/>
          </ac:spMkLst>
        </pc:spChg>
        <pc:spChg chg="mod">
          <ac:chgData name="Roger Crawfis" userId="cae47c17a1b59b77" providerId="LiveId" clId="{0B9A41D8-5C93-4E4E-9FC8-48309625FB89}" dt="2020-09-16T14:35:05.585" v="3555" actId="20577"/>
          <ac:spMkLst>
            <pc:docMk/>
            <pc:sldMk cId="492334640" sldId="466"/>
            <ac:spMk id="3" creationId="{0D0394BD-6441-4BCD-A331-EDD956FF2369}"/>
          </ac:spMkLst>
        </pc:spChg>
      </pc:sldChg>
      <pc:sldChg chg="addSp modSp new mod ord modClrScheme chgLayout">
        <pc:chgData name="Roger Crawfis" userId="cae47c17a1b59b77" providerId="LiveId" clId="{0B9A41D8-5C93-4E4E-9FC8-48309625FB89}" dt="2020-09-16T14:27:02.647" v="3507" actId="20577"/>
        <pc:sldMkLst>
          <pc:docMk/>
          <pc:sldMk cId="3214834240" sldId="467"/>
        </pc:sldMkLst>
        <pc:spChg chg="mod">
          <ac:chgData name="Roger Crawfis" userId="cae47c17a1b59b77" providerId="LiveId" clId="{0B9A41D8-5C93-4E4E-9FC8-48309625FB89}" dt="2020-09-16T14:23:03.774" v="3351" actId="26606"/>
          <ac:spMkLst>
            <pc:docMk/>
            <pc:sldMk cId="3214834240" sldId="467"/>
            <ac:spMk id="2" creationId="{63D196C1-B589-40AE-B42D-F143291F1CFE}"/>
          </ac:spMkLst>
        </pc:spChg>
        <pc:spChg chg="mod">
          <ac:chgData name="Roger Crawfis" userId="cae47c17a1b59b77" providerId="LiveId" clId="{0B9A41D8-5C93-4E4E-9FC8-48309625FB89}" dt="2020-09-16T14:27:02.647" v="3507" actId="20577"/>
          <ac:spMkLst>
            <pc:docMk/>
            <pc:sldMk cId="3214834240" sldId="467"/>
            <ac:spMk id="3" creationId="{E10AD092-F0F4-46CA-9059-38713DABFAC7}"/>
          </ac:spMkLst>
        </pc:spChg>
        <pc:picChg chg="add mod modCrop">
          <ac:chgData name="Roger Crawfis" userId="cae47c17a1b59b77" providerId="LiveId" clId="{0B9A41D8-5C93-4E4E-9FC8-48309625FB89}" dt="2020-09-16T14:23:03.774" v="3351" actId="26606"/>
          <ac:picMkLst>
            <pc:docMk/>
            <pc:sldMk cId="3214834240" sldId="467"/>
            <ac:picMk id="5" creationId="{442E265F-6E5E-43EE-8B32-5EAD28073D7E}"/>
          </ac:picMkLst>
        </pc:picChg>
      </pc:sldChg>
      <pc:sldChg chg="addSp delSp modSp new mod ord modClrScheme chgLayout">
        <pc:chgData name="Roger Crawfis" userId="cae47c17a1b59b77" providerId="LiveId" clId="{0B9A41D8-5C93-4E4E-9FC8-48309625FB89}" dt="2020-09-16T18:16:08.054" v="6005" actId="20577"/>
        <pc:sldMkLst>
          <pc:docMk/>
          <pc:sldMk cId="2456863571" sldId="468"/>
        </pc:sldMkLst>
        <pc:spChg chg="mod ord">
          <ac:chgData name="Roger Crawfis" userId="cae47c17a1b59b77" providerId="LiveId" clId="{0B9A41D8-5C93-4E4E-9FC8-48309625FB89}" dt="2020-09-15T23:09:50.488" v="649" actId="20577"/>
          <ac:spMkLst>
            <pc:docMk/>
            <pc:sldMk cId="2456863571" sldId="468"/>
            <ac:spMk id="2" creationId="{E7AEB189-1201-458E-A700-679E21BCC81A}"/>
          </ac:spMkLst>
        </pc:spChg>
        <pc:spChg chg="mod ord">
          <ac:chgData name="Roger Crawfis" userId="cae47c17a1b59b77" providerId="LiveId" clId="{0B9A41D8-5C93-4E4E-9FC8-48309625FB89}" dt="2020-09-16T18:16:08.054" v="6005" actId="20577"/>
          <ac:spMkLst>
            <pc:docMk/>
            <pc:sldMk cId="2456863571" sldId="468"/>
            <ac:spMk id="3" creationId="{CD5A5016-1BAD-4722-BC87-0ABD22602648}"/>
          </ac:spMkLst>
        </pc:spChg>
        <pc:spChg chg="add del mod ord">
          <ac:chgData name="Roger Crawfis" userId="cae47c17a1b59b77" providerId="LiveId" clId="{0B9A41D8-5C93-4E4E-9FC8-48309625FB89}" dt="2020-09-15T23:06:59.151" v="581"/>
          <ac:spMkLst>
            <pc:docMk/>
            <pc:sldMk cId="2456863571" sldId="468"/>
            <ac:spMk id="4" creationId="{F23305B6-89A0-4B2A-BABF-D1044A63D685}"/>
          </ac:spMkLst>
        </pc:spChg>
        <pc:spChg chg="add mod">
          <ac:chgData name="Roger Crawfis" userId="cae47c17a1b59b77" providerId="LiveId" clId="{0B9A41D8-5C93-4E4E-9FC8-48309625FB89}" dt="2020-09-15T23:17:51.681" v="738" actId="1076"/>
          <ac:spMkLst>
            <pc:docMk/>
            <pc:sldMk cId="2456863571" sldId="468"/>
            <ac:spMk id="5" creationId="{5C374630-8FAB-4F9D-A5CD-1E5E70A41D6B}"/>
          </ac:spMkLst>
        </pc:spChg>
        <pc:spChg chg="add del mod">
          <ac:chgData name="Roger Crawfis" userId="cae47c17a1b59b77" providerId="LiveId" clId="{0B9A41D8-5C93-4E4E-9FC8-48309625FB89}" dt="2020-09-15T23:17:30.273" v="736"/>
          <ac:spMkLst>
            <pc:docMk/>
            <pc:sldMk cId="2456863571" sldId="468"/>
            <ac:spMk id="6" creationId="{8F6D215C-D721-4803-8DE4-057E911BBDE7}"/>
          </ac:spMkLst>
        </pc:spChg>
        <pc:picChg chg="add del mod">
          <ac:chgData name="Roger Crawfis" userId="cae47c17a1b59b77" providerId="LiveId" clId="{0B9A41D8-5C93-4E4E-9FC8-48309625FB89}" dt="2020-09-15T23:17:25.694" v="733" actId="478"/>
          <ac:picMkLst>
            <pc:docMk/>
            <pc:sldMk cId="2456863571" sldId="468"/>
            <ac:picMk id="1026" creationId="{C01AC501-0179-4706-BBCC-580CEE48E745}"/>
          </ac:picMkLst>
        </pc:picChg>
        <pc:picChg chg="add del">
          <ac:chgData name="Roger Crawfis" userId="cae47c17a1b59b77" providerId="LiveId" clId="{0B9A41D8-5C93-4E4E-9FC8-48309625FB89}" dt="2020-09-15T23:17:28.754" v="735"/>
          <ac:picMkLst>
            <pc:docMk/>
            <pc:sldMk cId="2456863571" sldId="468"/>
            <ac:picMk id="1028" creationId="{66EF813E-A894-474F-A727-F9B424DF435C}"/>
          </ac:picMkLst>
        </pc:picChg>
        <pc:picChg chg="add mod">
          <ac:chgData name="Roger Crawfis" userId="cae47c17a1b59b77" providerId="LiveId" clId="{0B9A41D8-5C93-4E4E-9FC8-48309625FB89}" dt="2020-09-15T23:17:30.273" v="736"/>
          <ac:picMkLst>
            <pc:docMk/>
            <pc:sldMk cId="2456863571" sldId="468"/>
            <ac:picMk id="1030" creationId="{46AB4387-07AE-41BF-9751-4C0CE12CAD9D}"/>
          </ac:picMkLst>
        </pc:picChg>
      </pc:sldChg>
      <pc:sldChg chg="addSp modSp new mod ord modClrScheme chgLayout">
        <pc:chgData name="Roger Crawfis" userId="cae47c17a1b59b77" providerId="LiveId" clId="{0B9A41D8-5C93-4E4E-9FC8-48309625FB89}" dt="2020-09-16T18:15:28.440" v="5988" actId="242"/>
        <pc:sldMkLst>
          <pc:docMk/>
          <pc:sldMk cId="1526236576" sldId="469"/>
        </pc:sldMkLst>
        <pc:spChg chg="mod ord">
          <ac:chgData name="Roger Crawfis" userId="cae47c17a1b59b77" providerId="LiveId" clId="{0B9A41D8-5C93-4E4E-9FC8-48309625FB89}" dt="2020-09-15T23:08:13.529" v="590" actId="700"/>
          <ac:spMkLst>
            <pc:docMk/>
            <pc:sldMk cId="1526236576" sldId="469"/>
            <ac:spMk id="2" creationId="{104AF485-396E-45DE-8238-16CA3ADB9B3C}"/>
          </ac:spMkLst>
        </pc:spChg>
        <pc:spChg chg="mod ord">
          <ac:chgData name="Roger Crawfis" userId="cae47c17a1b59b77" providerId="LiveId" clId="{0B9A41D8-5C93-4E4E-9FC8-48309625FB89}" dt="2020-09-15T23:13:58.797" v="732" actId="20577"/>
          <ac:spMkLst>
            <pc:docMk/>
            <pc:sldMk cId="1526236576" sldId="469"/>
            <ac:spMk id="3" creationId="{E7436C9B-909E-47D3-B856-EF45D1ACF24B}"/>
          </ac:spMkLst>
        </pc:spChg>
        <pc:spChg chg="add mod ord">
          <ac:chgData name="Roger Crawfis" userId="cae47c17a1b59b77" providerId="LiveId" clId="{0B9A41D8-5C93-4E4E-9FC8-48309625FB89}" dt="2020-09-15T23:08:13.529" v="590" actId="700"/>
          <ac:spMkLst>
            <pc:docMk/>
            <pc:sldMk cId="1526236576" sldId="469"/>
            <ac:spMk id="4" creationId="{6F3A2F2E-1404-4269-AD6F-9FC55FE1109A}"/>
          </ac:spMkLst>
        </pc:spChg>
        <pc:spChg chg="add mod">
          <ac:chgData name="Roger Crawfis" userId="cae47c17a1b59b77" providerId="LiveId" clId="{0B9A41D8-5C93-4E4E-9FC8-48309625FB89}" dt="2020-09-15T23:08:17.102" v="591"/>
          <ac:spMkLst>
            <pc:docMk/>
            <pc:sldMk cId="1526236576" sldId="469"/>
            <ac:spMk id="6" creationId="{C13D68BC-4E2F-4309-A852-B5687ECE9F20}"/>
          </ac:spMkLst>
        </pc:spChg>
        <pc:spChg chg="add mod">
          <ac:chgData name="Roger Crawfis" userId="cae47c17a1b59b77" providerId="LiveId" clId="{0B9A41D8-5C93-4E4E-9FC8-48309625FB89}" dt="2020-09-16T18:15:28.440" v="5988" actId="242"/>
          <ac:spMkLst>
            <pc:docMk/>
            <pc:sldMk cId="1526236576" sldId="469"/>
            <ac:spMk id="7" creationId="{D8EE8659-62A8-49B6-A5ED-9720EAEC3607}"/>
          </ac:spMkLst>
        </pc:spChg>
        <pc:picChg chg="add mod">
          <ac:chgData name="Roger Crawfis" userId="cae47c17a1b59b77" providerId="LiveId" clId="{0B9A41D8-5C93-4E4E-9FC8-48309625FB89}" dt="2020-09-15T23:08:17.102" v="591"/>
          <ac:picMkLst>
            <pc:docMk/>
            <pc:sldMk cId="1526236576" sldId="469"/>
            <ac:picMk id="5" creationId="{0F666E78-2856-4BD9-A5B1-AF80F7A10E9A}"/>
          </ac:picMkLst>
        </pc:picChg>
      </pc:sldChg>
      <pc:sldChg chg="modSp new mod ord">
        <pc:chgData name="Roger Crawfis" userId="cae47c17a1b59b77" providerId="LiveId" clId="{0B9A41D8-5C93-4E4E-9FC8-48309625FB89}" dt="2020-09-16T16:43:19.250" v="4670"/>
        <pc:sldMkLst>
          <pc:docMk/>
          <pc:sldMk cId="3618454031" sldId="470"/>
        </pc:sldMkLst>
        <pc:spChg chg="mod">
          <ac:chgData name="Roger Crawfis" userId="cae47c17a1b59b77" providerId="LiveId" clId="{0B9A41D8-5C93-4E4E-9FC8-48309625FB89}" dt="2020-09-16T00:24:16.488" v="1087" actId="20577"/>
          <ac:spMkLst>
            <pc:docMk/>
            <pc:sldMk cId="3618454031" sldId="470"/>
            <ac:spMk id="2" creationId="{7F31C989-7FEA-4649-AD9F-90BFC66029E5}"/>
          </ac:spMkLst>
        </pc:spChg>
        <pc:spChg chg="mod">
          <ac:chgData name="Roger Crawfis" userId="cae47c17a1b59b77" providerId="LiveId" clId="{0B9A41D8-5C93-4E4E-9FC8-48309625FB89}" dt="2020-09-16T00:15:39.648" v="841" actId="20577"/>
          <ac:spMkLst>
            <pc:docMk/>
            <pc:sldMk cId="3618454031" sldId="470"/>
            <ac:spMk id="3" creationId="{BDF42799-AF13-4FD0-8B01-0FC091FF945C}"/>
          </ac:spMkLst>
        </pc:spChg>
        <pc:spChg chg="mod">
          <ac:chgData name="Roger Crawfis" userId="cae47c17a1b59b77" providerId="LiveId" clId="{0B9A41D8-5C93-4E4E-9FC8-48309625FB89}" dt="2020-09-16T00:18:21.244" v="887" actId="27636"/>
          <ac:spMkLst>
            <pc:docMk/>
            <pc:sldMk cId="3618454031" sldId="470"/>
            <ac:spMk id="4" creationId="{3ED0A3C7-67BE-47FD-B3D4-8B722198628A}"/>
          </ac:spMkLst>
        </pc:spChg>
      </pc:sldChg>
      <pc:sldChg chg="addSp delSp modSp new mod">
        <pc:chgData name="Roger Crawfis" userId="cae47c17a1b59b77" providerId="LiveId" clId="{0B9A41D8-5C93-4E4E-9FC8-48309625FB89}" dt="2020-09-16T00:42:19.350" v="1468" actId="20577"/>
        <pc:sldMkLst>
          <pc:docMk/>
          <pc:sldMk cId="3337507407" sldId="471"/>
        </pc:sldMkLst>
        <pc:spChg chg="mod">
          <ac:chgData name="Roger Crawfis" userId="cae47c17a1b59b77" providerId="LiveId" clId="{0B9A41D8-5C93-4E4E-9FC8-48309625FB89}" dt="2020-09-16T00:23:07.175" v="931" actId="20577"/>
          <ac:spMkLst>
            <pc:docMk/>
            <pc:sldMk cId="3337507407" sldId="471"/>
            <ac:spMk id="2" creationId="{BDEE2A8F-AE50-4051-B622-9CBEBAF02FE2}"/>
          </ac:spMkLst>
        </pc:spChg>
        <pc:spChg chg="del">
          <ac:chgData name="Roger Crawfis" userId="cae47c17a1b59b77" providerId="LiveId" clId="{0B9A41D8-5C93-4E4E-9FC8-48309625FB89}" dt="2020-09-16T00:18:46.360" v="889"/>
          <ac:spMkLst>
            <pc:docMk/>
            <pc:sldMk cId="3337507407" sldId="471"/>
            <ac:spMk id="3" creationId="{0F4205CB-09F6-4FD1-939C-86E4D0D4492A}"/>
          </ac:spMkLst>
        </pc:spChg>
        <pc:spChg chg="mod">
          <ac:chgData name="Roger Crawfis" userId="cae47c17a1b59b77" providerId="LiveId" clId="{0B9A41D8-5C93-4E4E-9FC8-48309625FB89}" dt="2020-09-16T00:42:19.350" v="1468" actId="20577"/>
          <ac:spMkLst>
            <pc:docMk/>
            <pc:sldMk cId="3337507407" sldId="471"/>
            <ac:spMk id="4" creationId="{DBD6D4E2-EAFB-4282-BC1D-81858115B434}"/>
          </ac:spMkLst>
        </pc:spChg>
        <pc:picChg chg="add mod">
          <ac:chgData name="Roger Crawfis" userId="cae47c17a1b59b77" providerId="LiveId" clId="{0B9A41D8-5C93-4E4E-9FC8-48309625FB89}" dt="2020-09-16T00:18:46.360" v="889"/>
          <ac:picMkLst>
            <pc:docMk/>
            <pc:sldMk cId="3337507407" sldId="471"/>
            <ac:picMk id="3074" creationId="{3AC45807-066A-48E0-81A8-C72B0B1405E4}"/>
          </ac:picMkLst>
        </pc:picChg>
      </pc:sldChg>
      <pc:sldChg chg="addSp delSp modSp new mod">
        <pc:chgData name="Roger Crawfis" userId="cae47c17a1b59b77" providerId="LiveId" clId="{0B9A41D8-5C93-4E4E-9FC8-48309625FB89}" dt="2020-09-16T10:56:52.881" v="3107" actId="20577"/>
        <pc:sldMkLst>
          <pc:docMk/>
          <pc:sldMk cId="1392194595" sldId="472"/>
        </pc:sldMkLst>
        <pc:spChg chg="mod">
          <ac:chgData name="Roger Crawfis" userId="cae47c17a1b59b77" providerId="LiveId" clId="{0B9A41D8-5C93-4E4E-9FC8-48309625FB89}" dt="2020-09-16T00:31:58.293" v="1107" actId="20577"/>
          <ac:spMkLst>
            <pc:docMk/>
            <pc:sldMk cId="1392194595" sldId="472"/>
            <ac:spMk id="2" creationId="{2CD7B48C-3A67-45C5-9EA7-18F6BDB4BE54}"/>
          </ac:spMkLst>
        </pc:spChg>
        <pc:spChg chg="mod">
          <ac:chgData name="Roger Crawfis" userId="cae47c17a1b59b77" providerId="LiveId" clId="{0B9A41D8-5C93-4E4E-9FC8-48309625FB89}" dt="2020-09-16T10:56:52.881" v="3107" actId="20577"/>
          <ac:spMkLst>
            <pc:docMk/>
            <pc:sldMk cId="1392194595" sldId="472"/>
            <ac:spMk id="3" creationId="{97C620A2-C302-4B03-89BF-47AB8A2F6E1E}"/>
          </ac:spMkLst>
        </pc:spChg>
        <pc:spChg chg="del">
          <ac:chgData name="Roger Crawfis" userId="cae47c17a1b59b77" providerId="LiveId" clId="{0B9A41D8-5C93-4E4E-9FC8-48309625FB89}" dt="2020-09-16T00:36:43.277" v="1348"/>
          <ac:spMkLst>
            <pc:docMk/>
            <pc:sldMk cId="1392194595" sldId="472"/>
            <ac:spMk id="4" creationId="{8141776B-C0D0-4185-9894-F4B3F586B70D}"/>
          </ac:spMkLst>
        </pc:spChg>
        <pc:spChg chg="add del mod">
          <ac:chgData name="Roger Crawfis" userId="cae47c17a1b59b77" providerId="LiveId" clId="{0B9A41D8-5C93-4E4E-9FC8-48309625FB89}" dt="2020-09-16T00:39:55.112" v="1350"/>
          <ac:spMkLst>
            <pc:docMk/>
            <pc:sldMk cId="1392194595" sldId="472"/>
            <ac:spMk id="5" creationId="{54EC7CA7-3BF2-41D6-ADD5-1CBF556FC401}"/>
          </ac:spMkLst>
        </pc:spChg>
        <pc:picChg chg="add mod modCrop">
          <ac:chgData name="Roger Crawfis" userId="cae47c17a1b59b77" providerId="LiveId" clId="{0B9A41D8-5C93-4E4E-9FC8-48309625FB89}" dt="2020-09-16T00:40:14.119" v="1354" actId="732"/>
          <ac:picMkLst>
            <pc:docMk/>
            <pc:sldMk cId="1392194595" sldId="472"/>
            <ac:picMk id="6" creationId="{FD3A98B0-5BD3-41AD-A15D-8B59281382FE}"/>
          </ac:picMkLst>
        </pc:picChg>
        <pc:picChg chg="add del mod">
          <ac:chgData name="Roger Crawfis" userId="cae47c17a1b59b77" providerId="LiveId" clId="{0B9A41D8-5C93-4E4E-9FC8-48309625FB89}" dt="2020-09-16T00:39:51.529" v="1349" actId="478"/>
          <ac:picMkLst>
            <pc:docMk/>
            <pc:sldMk cId="1392194595" sldId="472"/>
            <ac:picMk id="5122" creationId="{4E1FAFD5-DC64-4447-B6FA-B047918637AF}"/>
          </ac:picMkLst>
        </pc:picChg>
      </pc:sldChg>
      <pc:sldChg chg="addSp delSp modSp new mod">
        <pc:chgData name="Roger Crawfis" userId="cae47c17a1b59b77" providerId="LiveId" clId="{0B9A41D8-5C93-4E4E-9FC8-48309625FB89}" dt="2020-09-16T00:57:24.048" v="2167" actId="1076"/>
        <pc:sldMkLst>
          <pc:docMk/>
          <pc:sldMk cId="1916571382" sldId="473"/>
        </pc:sldMkLst>
        <pc:spChg chg="mod">
          <ac:chgData name="Roger Crawfis" userId="cae47c17a1b59b77" providerId="LiveId" clId="{0B9A41D8-5C93-4E4E-9FC8-48309625FB89}" dt="2020-09-16T00:34:16.518" v="1327" actId="20577"/>
          <ac:spMkLst>
            <pc:docMk/>
            <pc:sldMk cId="1916571382" sldId="473"/>
            <ac:spMk id="2" creationId="{66E66677-BA77-4105-90F1-A08DF5CDD0C9}"/>
          </ac:spMkLst>
        </pc:spChg>
        <pc:spChg chg="del">
          <ac:chgData name="Roger Crawfis" userId="cae47c17a1b59b77" providerId="LiveId" clId="{0B9A41D8-5C93-4E4E-9FC8-48309625FB89}" dt="2020-09-16T00:33:01.728" v="1167"/>
          <ac:spMkLst>
            <pc:docMk/>
            <pc:sldMk cId="1916571382" sldId="473"/>
            <ac:spMk id="3" creationId="{B2892741-9FEE-4A10-A3B8-4237082BB878}"/>
          </ac:spMkLst>
        </pc:spChg>
        <pc:spChg chg="mod">
          <ac:chgData name="Roger Crawfis" userId="cae47c17a1b59b77" providerId="LiveId" clId="{0B9A41D8-5C93-4E4E-9FC8-48309625FB89}" dt="2020-09-16T00:57:13.669" v="2166" actId="20577"/>
          <ac:spMkLst>
            <pc:docMk/>
            <pc:sldMk cId="1916571382" sldId="473"/>
            <ac:spMk id="4" creationId="{CA6610E1-F13F-4C21-9D2E-CA4D09095C0A}"/>
          </ac:spMkLst>
        </pc:spChg>
        <pc:spChg chg="add mod">
          <ac:chgData name="Roger Crawfis" userId="cae47c17a1b59b77" providerId="LiveId" clId="{0B9A41D8-5C93-4E4E-9FC8-48309625FB89}" dt="2020-09-16T00:57:24.048" v="2167" actId="1076"/>
          <ac:spMkLst>
            <pc:docMk/>
            <pc:sldMk cId="1916571382" sldId="473"/>
            <ac:spMk id="5" creationId="{C79FF288-4485-4F52-B8B9-2CD44217E64D}"/>
          </ac:spMkLst>
        </pc:spChg>
        <pc:picChg chg="add mod">
          <ac:chgData name="Roger Crawfis" userId="cae47c17a1b59b77" providerId="LiveId" clId="{0B9A41D8-5C93-4E4E-9FC8-48309625FB89}" dt="2020-09-16T00:33:01.728" v="1167"/>
          <ac:picMkLst>
            <pc:docMk/>
            <pc:sldMk cId="1916571382" sldId="473"/>
            <ac:picMk id="4098" creationId="{D70B0EAC-E0E7-4905-889C-2D76025696FC}"/>
          </ac:picMkLst>
        </pc:picChg>
      </pc:sldChg>
      <pc:sldChg chg="addSp delSp modSp new mod">
        <pc:chgData name="Roger Crawfis" userId="cae47c17a1b59b77" providerId="LiveId" clId="{0B9A41D8-5C93-4E4E-9FC8-48309625FB89}" dt="2020-09-16T00:47:06.662" v="1714" actId="1076"/>
        <pc:sldMkLst>
          <pc:docMk/>
          <pc:sldMk cId="1770899920" sldId="474"/>
        </pc:sldMkLst>
        <pc:spChg chg="mod">
          <ac:chgData name="Roger Crawfis" userId="cae47c17a1b59b77" providerId="LiveId" clId="{0B9A41D8-5C93-4E4E-9FC8-48309625FB89}" dt="2020-09-16T00:43:16.135" v="1481" actId="20577"/>
          <ac:spMkLst>
            <pc:docMk/>
            <pc:sldMk cId="1770899920" sldId="474"/>
            <ac:spMk id="2" creationId="{1FCAA0E6-9CAD-4B96-89F4-94666CCAC631}"/>
          </ac:spMkLst>
        </pc:spChg>
        <pc:spChg chg="mod">
          <ac:chgData name="Roger Crawfis" userId="cae47c17a1b59b77" providerId="LiveId" clId="{0B9A41D8-5C93-4E4E-9FC8-48309625FB89}" dt="2020-09-16T00:47:01.438" v="1713" actId="27636"/>
          <ac:spMkLst>
            <pc:docMk/>
            <pc:sldMk cId="1770899920" sldId="474"/>
            <ac:spMk id="3" creationId="{43B8478D-0DF9-45BC-B99F-15313E6D44B9}"/>
          </ac:spMkLst>
        </pc:spChg>
        <pc:spChg chg="del">
          <ac:chgData name="Roger Crawfis" userId="cae47c17a1b59b77" providerId="LiveId" clId="{0B9A41D8-5C93-4E4E-9FC8-48309625FB89}" dt="2020-09-16T00:45:47.770" v="1673"/>
          <ac:spMkLst>
            <pc:docMk/>
            <pc:sldMk cId="1770899920" sldId="474"/>
            <ac:spMk id="4" creationId="{6EB5AFB3-2C65-482D-94E8-BAA757FF064A}"/>
          </ac:spMkLst>
        </pc:spChg>
        <pc:spChg chg="add mod">
          <ac:chgData name="Roger Crawfis" userId="cae47c17a1b59b77" providerId="LiveId" clId="{0B9A41D8-5C93-4E4E-9FC8-48309625FB89}" dt="2020-09-16T00:47:06.662" v="1714" actId="1076"/>
          <ac:spMkLst>
            <pc:docMk/>
            <pc:sldMk cId="1770899920" sldId="474"/>
            <ac:spMk id="5" creationId="{788E2A3F-1844-468E-A74F-D1A557EBAB36}"/>
          </ac:spMkLst>
        </pc:spChg>
        <pc:picChg chg="add mod">
          <ac:chgData name="Roger Crawfis" userId="cae47c17a1b59b77" providerId="LiveId" clId="{0B9A41D8-5C93-4E4E-9FC8-48309625FB89}" dt="2020-09-16T00:45:47.770" v="1673"/>
          <ac:picMkLst>
            <pc:docMk/>
            <pc:sldMk cId="1770899920" sldId="474"/>
            <ac:picMk id="7170" creationId="{A15E44A1-0320-4E82-A22E-D51D38AFB65B}"/>
          </ac:picMkLst>
        </pc:picChg>
      </pc:sldChg>
      <pc:sldChg chg="addSp delSp modSp new mod">
        <pc:chgData name="Roger Crawfis" userId="cae47c17a1b59b77" providerId="LiveId" clId="{0B9A41D8-5C93-4E4E-9FC8-48309625FB89}" dt="2020-09-16T00:56:57.972" v="2162" actId="20577"/>
        <pc:sldMkLst>
          <pc:docMk/>
          <pc:sldMk cId="234209483" sldId="475"/>
        </pc:sldMkLst>
        <pc:spChg chg="mod">
          <ac:chgData name="Roger Crawfis" userId="cae47c17a1b59b77" providerId="LiveId" clId="{0B9A41D8-5C93-4E4E-9FC8-48309625FB89}" dt="2020-09-16T00:56:57.972" v="2162" actId="20577"/>
          <ac:spMkLst>
            <pc:docMk/>
            <pc:sldMk cId="234209483" sldId="475"/>
            <ac:spMk id="2" creationId="{E6273447-11DF-458B-B517-BB0AC5EFAE0F}"/>
          </ac:spMkLst>
        </pc:spChg>
        <pc:spChg chg="del">
          <ac:chgData name="Roger Crawfis" userId="cae47c17a1b59b77" providerId="LiveId" clId="{0B9A41D8-5C93-4E4E-9FC8-48309625FB89}" dt="2020-09-16T00:45:00.932" v="1672"/>
          <ac:spMkLst>
            <pc:docMk/>
            <pc:sldMk cId="234209483" sldId="475"/>
            <ac:spMk id="3" creationId="{3BD0C7E4-1FBD-4CA6-8B35-DAE702686CF6}"/>
          </ac:spMkLst>
        </pc:spChg>
        <pc:spChg chg="mod">
          <ac:chgData name="Roger Crawfis" userId="cae47c17a1b59b77" providerId="LiveId" clId="{0B9A41D8-5C93-4E4E-9FC8-48309625FB89}" dt="2020-09-16T00:55:44.484" v="2131" actId="5793"/>
          <ac:spMkLst>
            <pc:docMk/>
            <pc:sldMk cId="234209483" sldId="475"/>
            <ac:spMk id="4" creationId="{EB919D75-1277-4BF7-8085-21E9F19A74BF}"/>
          </ac:spMkLst>
        </pc:spChg>
        <pc:spChg chg="add mod">
          <ac:chgData name="Roger Crawfis" userId="cae47c17a1b59b77" providerId="LiveId" clId="{0B9A41D8-5C93-4E4E-9FC8-48309625FB89}" dt="2020-09-16T00:53:44.823" v="2011" actId="21"/>
          <ac:spMkLst>
            <pc:docMk/>
            <pc:sldMk cId="234209483" sldId="475"/>
            <ac:spMk id="5" creationId="{918D6CC5-E542-4D41-B7DA-23C672C7C5FD}"/>
          </ac:spMkLst>
        </pc:spChg>
        <pc:picChg chg="add mod">
          <ac:chgData name="Roger Crawfis" userId="cae47c17a1b59b77" providerId="LiveId" clId="{0B9A41D8-5C93-4E4E-9FC8-48309625FB89}" dt="2020-09-16T00:53:52.540" v="2013" actId="1076"/>
          <ac:picMkLst>
            <pc:docMk/>
            <pc:sldMk cId="234209483" sldId="475"/>
            <ac:picMk id="8" creationId="{0B0BBE79-6D20-4D4B-AD4A-CB3020426FC6}"/>
          </ac:picMkLst>
        </pc:picChg>
        <pc:picChg chg="add del mod">
          <ac:chgData name="Roger Crawfis" userId="cae47c17a1b59b77" providerId="LiveId" clId="{0B9A41D8-5C93-4E4E-9FC8-48309625FB89}" dt="2020-09-16T00:53:44.823" v="2011" actId="21"/>
          <ac:picMkLst>
            <pc:docMk/>
            <pc:sldMk cId="234209483" sldId="475"/>
            <ac:picMk id="6146" creationId="{43FB0668-612B-4CA1-8216-BA00AC23CDC5}"/>
          </ac:picMkLst>
        </pc:picChg>
        <pc:picChg chg="add mod">
          <ac:chgData name="Roger Crawfis" userId="cae47c17a1b59b77" providerId="LiveId" clId="{0B9A41D8-5C93-4E4E-9FC8-48309625FB89}" dt="2020-09-16T00:54:20.893" v="2018" actId="1076"/>
          <ac:picMkLst>
            <pc:docMk/>
            <pc:sldMk cId="234209483" sldId="475"/>
            <ac:picMk id="6148" creationId="{C246B719-BD2F-42DF-B322-A2922D5BDE2A}"/>
          </ac:picMkLst>
        </pc:picChg>
      </pc:sldChg>
      <pc:sldChg chg="delSp modSp new mod modClrScheme chgLayout">
        <pc:chgData name="Roger Crawfis" userId="cae47c17a1b59b77" providerId="LiveId" clId="{0B9A41D8-5C93-4E4E-9FC8-48309625FB89}" dt="2020-09-16T12:54:05.043" v="3321" actId="11"/>
        <pc:sldMkLst>
          <pc:docMk/>
          <pc:sldMk cId="2814951808" sldId="476"/>
        </pc:sldMkLst>
        <pc:spChg chg="mod ord">
          <ac:chgData name="Roger Crawfis" userId="cae47c17a1b59b77" providerId="LiveId" clId="{0B9A41D8-5C93-4E4E-9FC8-48309625FB89}" dt="2020-09-16T01:03:06.120" v="2447" actId="700"/>
          <ac:spMkLst>
            <pc:docMk/>
            <pc:sldMk cId="2814951808" sldId="476"/>
            <ac:spMk id="2" creationId="{0FE5FE9B-92F0-4D7A-B6C6-233EC98EF13E}"/>
          </ac:spMkLst>
        </pc:spChg>
        <pc:spChg chg="mod ord">
          <ac:chgData name="Roger Crawfis" userId="cae47c17a1b59b77" providerId="LiveId" clId="{0B9A41D8-5C93-4E4E-9FC8-48309625FB89}" dt="2020-09-16T12:54:05.043" v="3321" actId="11"/>
          <ac:spMkLst>
            <pc:docMk/>
            <pc:sldMk cId="2814951808" sldId="476"/>
            <ac:spMk id="3" creationId="{090967E9-3378-4063-8F75-8171ED26C11D}"/>
          </ac:spMkLst>
        </pc:spChg>
        <pc:spChg chg="del">
          <ac:chgData name="Roger Crawfis" userId="cae47c17a1b59b77" providerId="LiveId" clId="{0B9A41D8-5C93-4E4E-9FC8-48309625FB89}" dt="2020-09-16T01:03:06.120" v="2447" actId="700"/>
          <ac:spMkLst>
            <pc:docMk/>
            <pc:sldMk cId="2814951808" sldId="476"/>
            <ac:spMk id="4" creationId="{1F074422-587F-4133-B5AF-6949CB17DA8E}"/>
          </ac:spMkLst>
        </pc:spChg>
      </pc:sldChg>
      <pc:sldChg chg="modSp new mod">
        <pc:chgData name="Roger Crawfis" userId="cae47c17a1b59b77" providerId="LiveId" clId="{0B9A41D8-5C93-4E4E-9FC8-48309625FB89}" dt="2020-09-16T12:54:49.158" v="3344" actId="20577"/>
        <pc:sldMkLst>
          <pc:docMk/>
          <pc:sldMk cId="1380637422" sldId="477"/>
        </pc:sldMkLst>
        <pc:spChg chg="mod">
          <ac:chgData name="Roger Crawfis" userId="cae47c17a1b59b77" providerId="LiveId" clId="{0B9A41D8-5C93-4E4E-9FC8-48309625FB89}" dt="2020-09-16T01:05:06.722" v="2561" actId="20577"/>
          <ac:spMkLst>
            <pc:docMk/>
            <pc:sldMk cId="1380637422" sldId="477"/>
            <ac:spMk id="2" creationId="{A4B199C7-40C0-43CF-99E4-9EBFD26E638A}"/>
          </ac:spMkLst>
        </pc:spChg>
        <pc:spChg chg="mod">
          <ac:chgData name="Roger Crawfis" userId="cae47c17a1b59b77" providerId="LiveId" clId="{0B9A41D8-5C93-4E4E-9FC8-48309625FB89}" dt="2020-09-16T12:54:49.158" v="3344" actId="20577"/>
          <ac:spMkLst>
            <pc:docMk/>
            <pc:sldMk cId="1380637422" sldId="477"/>
            <ac:spMk id="3" creationId="{7CDA7A29-50F1-46F3-A5AD-11DA7C55165C}"/>
          </ac:spMkLst>
        </pc:spChg>
      </pc:sldChg>
      <pc:sldChg chg="addSp delSp modSp new mod ord">
        <pc:chgData name="Roger Crawfis" userId="cae47c17a1b59b77" providerId="LiveId" clId="{0B9A41D8-5C93-4E4E-9FC8-48309625FB89}" dt="2020-09-16T10:53:11.150" v="2928"/>
        <pc:sldMkLst>
          <pc:docMk/>
          <pc:sldMk cId="501554321" sldId="478"/>
        </pc:sldMkLst>
        <pc:spChg chg="mod">
          <ac:chgData name="Roger Crawfis" userId="cae47c17a1b59b77" providerId="LiveId" clId="{0B9A41D8-5C93-4E4E-9FC8-48309625FB89}" dt="2020-09-16T01:07:58.865" v="2890" actId="20577"/>
          <ac:spMkLst>
            <pc:docMk/>
            <pc:sldMk cId="501554321" sldId="478"/>
            <ac:spMk id="2" creationId="{4B9A8213-AECF-413D-9796-8E995B917890}"/>
          </ac:spMkLst>
        </pc:spChg>
        <pc:spChg chg="del">
          <ac:chgData name="Roger Crawfis" userId="cae47c17a1b59b77" providerId="LiveId" clId="{0B9A41D8-5C93-4E4E-9FC8-48309625FB89}" dt="2020-09-16T01:15:04.260" v="2891"/>
          <ac:spMkLst>
            <pc:docMk/>
            <pc:sldMk cId="501554321" sldId="478"/>
            <ac:spMk id="3" creationId="{03DECE87-61E1-4266-8E0C-B15ACE1579DC}"/>
          </ac:spMkLst>
        </pc:spChg>
        <pc:spChg chg="add del mod">
          <ac:chgData name="Roger Crawfis" userId="cae47c17a1b59b77" providerId="LiveId" clId="{0B9A41D8-5C93-4E4E-9FC8-48309625FB89}" dt="2020-09-16T01:16:47.450" v="2895" actId="767"/>
          <ac:spMkLst>
            <pc:docMk/>
            <pc:sldMk cId="501554321" sldId="478"/>
            <ac:spMk id="4" creationId="{556E1251-7FBD-442A-92CC-9F6E90F23AC7}"/>
          </ac:spMkLst>
        </pc:spChg>
        <pc:spChg chg="add mod">
          <ac:chgData name="Roger Crawfis" userId="cae47c17a1b59b77" providerId="LiveId" clId="{0B9A41D8-5C93-4E4E-9FC8-48309625FB89}" dt="2020-09-16T01:17:01.998" v="2900" actId="1076"/>
          <ac:spMkLst>
            <pc:docMk/>
            <pc:sldMk cId="501554321" sldId="478"/>
            <ac:spMk id="5" creationId="{DDC3D59F-474D-4BB1-977F-3146AC5206EB}"/>
          </ac:spMkLst>
        </pc:spChg>
        <pc:picChg chg="add mod">
          <ac:chgData name="Roger Crawfis" userId="cae47c17a1b59b77" providerId="LiveId" clId="{0B9A41D8-5C93-4E4E-9FC8-48309625FB89}" dt="2020-09-16T01:15:04.260" v="2891"/>
          <ac:picMkLst>
            <pc:docMk/>
            <pc:sldMk cId="501554321" sldId="478"/>
            <ac:picMk id="8194" creationId="{C857A8FB-50B0-4AE3-9F80-D84B4EFE9C17}"/>
          </ac:picMkLst>
        </pc:picChg>
      </pc:sldChg>
      <pc:sldChg chg="addSp delSp modSp new mod modAnim">
        <pc:chgData name="Roger Crawfis" userId="cae47c17a1b59b77" providerId="LiveId" clId="{0B9A41D8-5C93-4E4E-9FC8-48309625FB89}" dt="2020-09-16T15:40:38.175" v="3798" actId="20577"/>
        <pc:sldMkLst>
          <pc:docMk/>
          <pc:sldMk cId="2080952713" sldId="479"/>
        </pc:sldMkLst>
        <pc:spChg chg="mod">
          <ac:chgData name="Roger Crawfis" userId="cae47c17a1b59b77" providerId="LiveId" clId="{0B9A41D8-5C93-4E4E-9FC8-48309625FB89}" dt="2020-09-16T15:28:30.520" v="3708" actId="20577"/>
          <ac:spMkLst>
            <pc:docMk/>
            <pc:sldMk cId="2080952713" sldId="479"/>
            <ac:spMk id="2" creationId="{E2ED994A-0DE8-42DA-A52A-71F7A8963C96}"/>
          </ac:spMkLst>
        </pc:spChg>
        <pc:spChg chg="del">
          <ac:chgData name="Roger Crawfis" userId="cae47c17a1b59b77" providerId="LiveId" clId="{0B9A41D8-5C93-4E4E-9FC8-48309625FB89}" dt="2020-09-16T14:35:41.914" v="3580"/>
          <ac:spMkLst>
            <pc:docMk/>
            <pc:sldMk cId="2080952713" sldId="479"/>
            <ac:spMk id="3" creationId="{2C9E1CD0-EE4C-47E5-9F9E-117A5D748AAB}"/>
          </ac:spMkLst>
        </pc:spChg>
        <pc:spChg chg="add mod">
          <ac:chgData name="Roger Crawfis" userId="cae47c17a1b59b77" providerId="LiveId" clId="{0B9A41D8-5C93-4E4E-9FC8-48309625FB89}" dt="2020-09-16T15:38:27.285" v="3769" actId="20577"/>
          <ac:spMkLst>
            <pc:docMk/>
            <pc:sldMk cId="2080952713" sldId="479"/>
            <ac:spMk id="4" creationId="{DC470174-453A-4614-A7A0-D42DCD761E20}"/>
          </ac:spMkLst>
        </pc:spChg>
        <pc:spChg chg="add del">
          <ac:chgData name="Roger Crawfis" userId="cae47c17a1b59b77" providerId="LiveId" clId="{0B9A41D8-5C93-4E4E-9FC8-48309625FB89}" dt="2020-09-16T14:37:17.684" v="3595"/>
          <ac:spMkLst>
            <pc:docMk/>
            <pc:sldMk cId="2080952713" sldId="479"/>
            <ac:spMk id="5" creationId="{17FC22BA-1507-47DF-A2E2-622220BF0D76}"/>
          </ac:spMkLst>
        </pc:spChg>
        <pc:spChg chg="add mod">
          <ac:chgData name="Roger Crawfis" userId="cae47c17a1b59b77" providerId="LiveId" clId="{0B9A41D8-5C93-4E4E-9FC8-48309625FB89}" dt="2020-09-16T15:40:38.175" v="3798" actId="20577"/>
          <ac:spMkLst>
            <pc:docMk/>
            <pc:sldMk cId="2080952713" sldId="479"/>
            <ac:spMk id="7" creationId="{5FE72941-2A1C-4820-879E-370CFE94023A}"/>
          </ac:spMkLst>
        </pc:spChg>
        <pc:spChg chg="add del">
          <ac:chgData name="Roger Crawfis" userId="cae47c17a1b59b77" providerId="LiveId" clId="{0B9A41D8-5C93-4E4E-9FC8-48309625FB89}" dt="2020-09-16T15:37:55.134" v="3762"/>
          <ac:spMkLst>
            <pc:docMk/>
            <pc:sldMk cId="2080952713" sldId="479"/>
            <ac:spMk id="8" creationId="{527B5E71-6096-4621-B783-FE9FCE08529E}"/>
          </ac:spMkLst>
        </pc:spChg>
      </pc:sldChg>
      <pc:sldChg chg="addSp delSp modSp new mod modClrScheme chgLayout">
        <pc:chgData name="Roger Crawfis" userId="cae47c17a1b59b77" providerId="LiveId" clId="{0B9A41D8-5C93-4E4E-9FC8-48309625FB89}" dt="2020-09-16T16:29:40.754" v="4115" actId="21"/>
        <pc:sldMkLst>
          <pc:docMk/>
          <pc:sldMk cId="938059045" sldId="480"/>
        </pc:sldMkLst>
        <pc:spChg chg="del mod ord">
          <ac:chgData name="Roger Crawfis" userId="cae47c17a1b59b77" providerId="LiveId" clId="{0B9A41D8-5C93-4E4E-9FC8-48309625FB89}" dt="2020-09-16T15:18:32.605" v="3622" actId="700"/>
          <ac:spMkLst>
            <pc:docMk/>
            <pc:sldMk cId="938059045" sldId="480"/>
            <ac:spMk id="2" creationId="{9E3A5F4A-EC83-48B4-A766-AE5F7A82DE0D}"/>
          </ac:spMkLst>
        </pc:spChg>
        <pc:spChg chg="del mod ord">
          <ac:chgData name="Roger Crawfis" userId="cae47c17a1b59b77" providerId="LiveId" clId="{0B9A41D8-5C93-4E4E-9FC8-48309625FB89}" dt="2020-09-16T15:18:32.605" v="3622" actId="700"/>
          <ac:spMkLst>
            <pc:docMk/>
            <pc:sldMk cId="938059045" sldId="480"/>
            <ac:spMk id="3" creationId="{681F64E6-62FE-4613-BD66-5162F22AF7D5}"/>
          </ac:spMkLst>
        </pc:spChg>
        <pc:spChg chg="add del mod ord">
          <ac:chgData name="Roger Crawfis" userId="cae47c17a1b59b77" providerId="LiveId" clId="{0B9A41D8-5C93-4E4E-9FC8-48309625FB89}" dt="2020-09-16T15:18:58.838" v="3629" actId="26606"/>
          <ac:spMkLst>
            <pc:docMk/>
            <pc:sldMk cId="938059045" sldId="480"/>
            <ac:spMk id="4" creationId="{20B524FB-8845-4226-A61B-1E7473DFACE9}"/>
          </ac:spMkLst>
        </pc:spChg>
        <pc:spChg chg="add del mod ord">
          <ac:chgData name="Roger Crawfis" userId="cae47c17a1b59b77" providerId="LiveId" clId="{0B9A41D8-5C93-4E4E-9FC8-48309625FB89}" dt="2020-09-16T15:18:58.838" v="3629" actId="26606"/>
          <ac:spMkLst>
            <pc:docMk/>
            <pc:sldMk cId="938059045" sldId="480"/>
            <ac:spMk id="5" creationId="{A3949496-38E4-4932-8567-0C875E1DD0A2}"/>
          </ac:spMkLst>
        </pc:spChg>
        <pc:spChg chg="add del mod ord">
          <ac:chgData name="Roger Crawfis" userId="cae47c17a1b59b77" providerId="LiveId" clId="{0B9A41D8-5C93-4E4E-9FC8-48309625FB89}" dt="2020-09-16T15:18:58.838" v="3629" actId="26606"/>
          <ac:spMkLst>
            <pc:docMk/>
            <pc:sldMk cId="938059045" sldId="480"/>
            <ac:spMk id="6" creationId="{82161EB9-C26D-4F5A-8ACB-99DBC9F48CB7}"/>
          </ac:spMkLst>
        </pc:spChg>
        <pc:spChg chg="add del mod">
          <ac:chgData name="Roger Crawfis" userId="cae47c17a1b59b77" providerId="LiveId" clId="{0B9A41D8-5C93-4E4E-9FC8-48309625FB89}" dt="2020-09-16T15:21:24.597" v="3632"/>
          <ac:spMkLst>
            <pc:docMk/>
            <pc:sldMk cId="938059045" sldId="480"/>
            <ac:spMk id="11" creationId="{601B4F36-54DF-4976-ABE4-90DC8E311BF5}"/>
          </ac:spMkLst>
        </pc:spChg>
        <pc:spChg chg="add del">
          <ac:chgData name="Roger Crawfis" userId="cae47c17a1b59b77" providerId="LiveId" clId="{0B9A41D8-5C93-4E4E-9FC8-48309625FB89}" dt="2020-09-16T15:21:28.939" v="3634"/>
          <ac:spMkLst>
            <pc:docMk/>
            <pc:sldMk cId="938059045" sldId="480"/>
            <ac:spMk id="12" creationId="{A9AA175F-1B17-4EC7-A35B-6EF191DCA50C}"/>
          </ac:spMkLst>
        </pc:spChg>
        <pc:spChg chg="add del">
          <ac:chgData name="Roger Crawfis" userId="cae47c17a1b59b77" providerId="LiveId" clId="{0B9A41D8-5C93-4E4E-9FC8-48309625FB89}" dt="2020-09-16T15:22:07.677" v="3636"/>
          <ac:spMkLst>
            <pc:docMk/>
            <pc:sldMk cId="938059045" sldId="480"/>
            <ac:spMk id="13" creationId="{A4ED3A8C-1468-4251-90E3-26BC226E5E80}"/>
          </ac:spMkLst>
        </pc:spChg>
        <pc:spChg chg="add mod">
          <ac:chgData name="Roger Crawfis" userId="cae47c17a1b59b77" providerId="LiveId" clId="{0B9A41D8-5C93-4E4E-9FC8-48309625FB89}" dt="2020-09-16T15:28:51.261" v="3709"/>
          <ac:spMkLst>
            <pc:docMk/>
            <pc:sldMk cId="938059045" sldId="480"/>
            <ac:spMk id="15" creationId="{EA369F80-1061-4D89-8640-EBBD7C83841A}"/>
          </ac:spMkLst>
        </pc:spChg>
        <pc:spChg chg="add del mod">
          <ac:chgData name="Roger Crawfis" userId="cae47c17a1b59b77" providerId="LiveId" clId="{0B9A41D8-5C93-4E4E-9FC8-48309625FB89}" dt="2020-09-16T15:44:46.897" v="3816" actId="14100"/>
          <ac:spMkLst>
            <pc:docMk/>
            <pc:sldMk cId="938059045" sldId="480"/>
            <ac:spMk id="17" creationId="{F4612923-660E-40ED-B693-95F1415D0A1A}"/>
          </ac:spMkLst>
        </pc:spChg>
        <pc:spChg chg="add del mod">
          <ac:chgData name="Roger Crawfis" userId="cae47c17a1b59b77" providerId="LiveId" clId="{0B9A41D8-5C93-4E4E-9FC8-48309625FB89}" dt="2020-09-16T16:29:40.754" v="4115" actId="21"/>
          <ac:spMkLst>
            <pc:docMk/>
            <pc:sldMk cId="938059045" sldId="480"/>
            <ac:spMk id="18" creationId="{EA51EF52-4674-4C1C-BA5D-263A2A6F6BAE}"/>
          </ac:spMkLst>
        </pc:spChg>
        <pc:picChg chg="add del mod ord">
          <ac:chgData name="Roger Crawfis" userId="cae47c17a1b59b77" providerId="LiveId" clId="{0B9A41D8-5C93-4E4E-9FC8-48309625FB89}" dt="2020-09-16T15:18:35.728" v="3624" actId="22"/>
          <ac:picMkLst>
            <pc:docMk/>
            <pc:sldMk cId="938059045" sldId="480"/>
            <ac:picMk id="8" creationId="{9B054BF4-58D5-4647-BF75-3848D8FB4DB0}"/>
          </ac:picMkLst>
        </pc:picChg>
        <pc:picChg chg="add del mod modCrop">
          <ac:chgData name="Roger Crawfis" userId="cae47c17a1b59b77" providerId="LiveId" clId="{0B9A41D8-5C93-4E4E-9FC8-48309625FB89}" dt="2020-09-16T15:43:50.090" v="3804" actId="21"/>
          <ac:picMkLst>
            <pc:docMk/>
            <pc:sldMk cId="938059045" sldId="480"/>
            <ac:picMk id="10" creationId="{EAD513A1-FC3B-4AF9-9131-23208BF6B34F}"/>
          </ac:picMkLst>
        </pc:picChg>
        <pc:picChg chg="add mod modCrop">
          <ac:chgData name="Roger Crawfis" userId="cae47c17a1b59b77" providerId="LiveId" clId="{0B9A41D8-5C93-4E4E-9FC8-48309625FB89}" dt="2020-09-16T15:44:52.398" v="3817" actId="1076"/>
          <ac:picMkLst>
            <pc:docMk/>
            <pc:sldMk cId="938059045" sldId="480"/>
            <ac:picMk id="16" creationId="{1061FAF9-91F3-4AE0-9BF2-20A694E73286}"/>
          </ac:picMkLst>
        </pc:picChg>
      </pc:sldChg>
      <pc:sldChg chg="addSp delSp modSp new mod modAnim">
        <pc:chgData name="Roger Crawfis" userId="cae47c17a1b59b77" providerId="LiveId" clId="{0B9A41D8-5C93-4E4E-9FC8-48309625FB89}" dt="2020-09-16T15:55:48.071" v="3868" actId="14100"/>
        <pc:sldMkLst>
          <pc:docMk/>
          <pc:sldMk cId="1132463348" sldId="481"/>
        </pc:sldMkLst>
        <pc:spChg chg="mod">
          <ac:chgData name="Roger Crawfis" userId="cae47c17a1b59b77" providerId="LiveId" clId="{0B9A41D8-5C93-4E4E-9FC8-48309625FB89}" dt="2020-09-16T15:38:53.691" v="3772"/>
          <ac:spMkLst>
            <pc:docMk/>
            <pc:sldMk cId="1132463348" sldId="481"/>
            <ac:spMk id="2" creationId="{178D3E89-3A97-4DE7-AFED-6DDB1E04BA80}"/>
          </ac:spMkLst>
        </pc:spChg>
        <pc:spChg chg="mod">
          <ac:chgData name="Roger Crawfis" userId="cae47c17a1b59b77" providerId="LiveId" clId="{0B9A41D8-5C93-4E4E-9FC8-48309625FB89}" dt="2020-09-16T15:55:18.518" v="3865" actId="14100"/>
          <ac:spMkLst>
            <pc:docMk/>
            <pc:sldMk cId="1132463348" sldId="481"/>
            <ac:spMk id="3" creationId="{3CEF71DA-6D09-4536-A7CB-0703DA4D63AE}"/>
          </ac:spMkLst>
        </pc:spChg>
        <pc:spChg chg="add del">
          <ac:chgData name="Roger Crawfis" userId="cae47c17a1b59b77" providerId="LiveId" clId="{0B9A41D8-5C93-4E4E-9FC8-48309625FB89}" dt="2020-09-16T15:34:43.245" v="3721"/>
          <ac:spMkLst>
            <pc:docMk/>
            <pc:sldMk cId="1132463348" sldId="481"/>
            <ac:spMk id="4" creationId="{8F1336CE-6121-4E1A-9EA4-AF8439D04DF0}"/>
          </ac:spMkLst>
        </pc:spChg>
        <pc:spChg chg="add mod">
          <ac:chgData name="Roger Crawfis" userId="cae47c17a1b59b77" providerId="LiveId" clId="{0B9A41D8-5C93-4E4E-9FC8-48309625FB89}" dt="2020-09-16T15:55:48.071" v="3868" actId="14100"/>
          <ac:spMkLst>
            <pc:docMk/>
            <pc:sldMk cId="1132463348" sldId="481"/>
            <ac:spMk id="6" creationId="{40123340-E3D2-489F-B478-851834D4E17B}"/>
          </ac:spMkLst>
        </pc:spChg>
        <pc:cxnChg chg="add mod">
          <ac:chgData name="Roger Crawfis" userId="cae47c17a1b59b77" providerId="LiveId" clId="{0B9A41D8-5C93-4E4E-9FC8-48309625FB89}" dt="2020-09-16T15:55:27.359" v="3866" actId="1076"/>
          <ac:cxnSpMkLst>
            <pc:docMk/>
            <pc:sldMk cId="1132463348" sldId="481"/>
            <ac:cxnSpMk id="8" creationId="{72271C2C-EF5C-45FE-8C61-2673C9D71DC7}"/>
          </ac:cxnSpMkLst>
        </pc:cxnChg>
      </pc:sldChg>
      <pc:sldChg chg="addSp delSp modSp new mod modClrScheme chgLayout">
        <pc:chgData name="Roger Crawfis" userId="cae47c17a1b59b77" providerId="LiveId" clId="{0B9A41D8-5C93-4E4E-9FC8-48309625FB89}" dt="2020-09-16T16:22:54.919" v="4082" actId="20577"/>
        <pc:sldMkLst>
          <pc:docMk/>
          <pc:sldMk cId="3898196848" sldId="482"/>
        </pc:sldMkLst>
        <pc:spChg chg="del mod ord">
          <ac:chgData name="Roger Crawfis" userId="cae47c17a1b59b77" providerId="LiveId" clId="{0B9A41D8-5C93-4E4E-9FC8-48309625FB89}" dt="2020-09-16T16:03:55.759" v="3964" actId="700"/>
          <ac:spMkLst>
            <pc:docMk/>
            <pc:sldMk cId="3898196848" sldId="482"/>
            <ac:spMk id="2" creationId="{751DF6D1-51B2-46B5-83AA-0352BDE073B0}"/>
          </ac:spMkLst>
        </pc:spChg>
        <pc:spChg chg="mod ord">
          <ac:chgData name="Roger Crawfis" userId="cae47c17a1b59b77" providerId="LiveId" clId="{0B9A41D8-5C93-4E4E-9FC8-48309625FB89}" dt="2020-09-16T16:22:54.919" v="4082" actId="20577"/>
          <ac:spMkLst>
            <pc:docMk/>
            <pc:sldMk cId="3898196848" sldId="482"/>
            <ac:spMk id="3" creationId="{230832B6-0203-48F3-A1ED-0F077C919D0D}"/>
          </ac:spMkLst>
        </pc:spChg>
        <pc:spChg chg="add del mod ord">
          <ac:chgData name="Roger Crawfis" userId="cae47c17a1b59b77" providerId="LiveId" clId="{0B9A41D8-5C93-4E4E-9FC8-48309625FB89}" dt="2020-09-16T16:04:15.650" v="3968" actId="26606"/>
          <ac:spMkLst>
            <pc:docMk/>
            <pc:sldMk cId="3898196848" sldId="482"/>
            <ac:spMk id="4" creationId="{1B8AE5D2-257A-4F45-AA18-74640A7AC5AA}"/>
          </ac:spMkLst>
        </pc:spChg>
        <pc:spChg chg="add del mod ord">
          <ac:chgData name="Roger Crawfis" userId="cae47c17a1b59b77" providerId="LiveId" clId="{0B9A41D8-5C93-4E4E-9FC8-48309625FB89}" dt="2020-09-16T16:04:15.650" v="3968" actId="26606"/>
          <ac:spMkLst>
            <pc:docMk/>
            <pc:sldMk cId="3898196848" sldId="482"/>
            <ac:spMk id="5" creationId="{E8931407-2F32-44C0-99F9-4BF928B70182}"/>
          </ac:spMkLst>
        </pc:spChg>
        <pc:spChg chg="add mod">
          <ac:chgData name="Roger Crawfis" userId="cae47c17a1b59b77" providerId="LiveId" clId="{0B9A41D8-5C93-4E4E-9FC8-48309625FB89}" dt="2020-09-16T16:04:23.640" v="3972" actId="20577"/>
          <ac:spMkLst>
            <pc:docMk/>
            <pc:sldMk cId="3898196848" sldId="482"/>
            <ac:spMk id="12" creationId="{28BE632A-A47E-4E4A-9CB5-737BC7C3B549}"/>
          </ac:spMkLst>
        </pc:spChg>
        <pc:picChg chg="add mod modCrop">
          <ac:chgData name="Roger Crawfis" userId="cae47c17a1b59b77" providerId="LiveId" clId="{0B9A41D8-5C93-4E4E-9FC8-48309625FB89}" dt="2020-09-16T16:04:15.650" v="3968" actId="26606"/>
          <ac:picMkLst>
            <pc:docMk/>
            <pc:sldMk cId="3898196848" sldId="482"/>
            <ac:picMk id="7" creationId="{B85CA56B-E81E-48EB-9221-E9139F13E504}"/>
          </ac:picMkLst>
        </pc:picChg>
      </pc:sldChg>
      <pc:sldChg chg="addSp delSp modSp new mod">
        <pc:chgData name="Roger Crawfis" userId="cae47c17a1b59b77" providerId="LiveId" clId="{0B9A41D8-5C93-4E4E-9FC8-48309625FB89}" dt="2020-09-16T16:23:18.625" v="4095" actId="20577"/>
        <pc:sldMkLst>
          <pc:docMk/>
          <pc:sldMk cId="2180806633" sldId="483"/>
        </pc:sldMkLst>
        <pc:spChg chg="mod">
          <ac:chgData name="Roger Crawfis" userId="cae47c17a1b59b77" providerId="LiveId" clId="{0B9A41D8-5C93-4E4E-9FC8-48309625FB89}" dt="2020-09-16T16:22:15.081" v="3991" actId="26606"/>
          <ac:spMkLst>
            <pc:docMk/>
            <pc:sldMk cId="2180806633" sldId="483"/>
            <ac:spMk id="2" creationId="{61BDD829-E71E-4E04-AB5A-DAEA9CC14A22}"/>
          </ac:spMkLst>
        </pc:spChg>
        <pc:spChg chg="del">
          <ac:chgData name="Roger Crawfis" userId="cae47c17a1b59b77" providerId="LiveId" clId="{0B9A41D8-5C93-4E4E-9FC8-48309625FB89}" dt="2020-09-16T16:22:15.081" v="3991" actId="26606"/>
          <ac:spMkLst>
            <pc:docMk/>
            <pc:sldMk cId="2180806633" sldId="483"/>
            <ac:spMk id="3" creationId="{8D66B481-B769-4EF9-8F67-129DC6E058B3}"/>
          </ac:spMkLst>
        </pc:spChg>
        <pc:spChg chg="del">
          <ac:chgData name="Roger Crawfis" userId="cae47c17a1b59b77" providerId="LiveId" clId="{0B9A41D8-5C93-4E4E-9FC8-48309625FB89}" dt="2020-09-16T16:22:15.081" v="3991" actId="26606"/>
          <ac:spMkLst>
            <pc:docMk/>
            <pc:sldMk cId="2180806633" sldId="483"/>
            <ac:spMk id="4" creationId="{79943BF0-298A-46F2-83BB-E702CEA1D1E4}"/>
          </ac:spMkLst>
        </pc:spChg>
        <pc:spChg chg="add mod">
          <ac:chgData name="Roger Crawfis" userId="cae47c17a1b59b77" providerId="LiveId" clId="{0B9A41D8-5C93-4E4E-9FC8-48309625FB89}" dt="2020-09-16T16:23:18.625" v="4095" actId="20577"/>
          <ac:spMkLst>
            <pc:docMk/>
            <pc:sldMk cId="2180806633" sldId="483"/>
            <ac:spMk id="11" creationId="{7E677177-649C-48D2-9D98-9AA40A5FBBB7}"/>
          </ac:spMkLst>
        </pc:spChg>
        <pc:picChg chg="add mod modCrop">
          <ac:chgData name="Roger Crawfis" userId="cae47c17a1b59b77" providerId="LiveId" clId="{0B9A41D8-5C93-4E4E-9FC8-48309625FB89}" dt="2020-09-16T16:22:15.081" v="3991" actId="26606"/>
          <ac:picMkLst>
            <pc:docMk/>
            <pc:sldMk cId="2180806633" sldId="483"/>
            <ac:picMk id="6" creationId="{8CD03742-7DAA-4568-8E44-E56DB8C224E0}"/>
          </ac:picMkLst>
        </pc:picChg>
      </pc:sldChg>
      <pc:sldChg chg="addSp delSp modSp new mod modAnim">
        <pc:chgData name="Roger Crawfis" userId="cae47c17a1b59b77" providerId="LiveId" clId="{0B9A41D8-5C93-4E4E-9FC8-48309625FB89}" dt="2020-09-16T16:34:18.486" v="4309" actId="1076"/>
        <pc:sldMkLst>
          <pc:docMk/>
          <pc:sldMk cId="2689195460" sldId="484"/>
        </pc:sldMkLst>
        <pc:spChg chg="mod">
          <ac:chgData name="Roger Crawfis" userId="cae47c17a1b59b77" providerId="LiveId" clId="{0B9A41D8-5C93-4E4E-9FC8-48309625FB89}" dt="2020-09-16T16:32:03.067" v="4140" actId="20577"/>
          <ac:spMkLst>
            <pc:docMk/>
            <pc:sldMk cId="2689195460" sldId="484"/>
            <ac:spMk id="2" creationId="{7AB022AA-E3A9-43A3-A408-0971996DB5D3}"/>
          </ac:spMkLst>
        </pc:spChg>
        <pc:spChg chg="mod">
          <ac:chgData name="Roger Crawfis" userId="cae47c17a1b59b77" providerId="LiveId" clId="{0B9A41D8-5C93-4E4E-9FC8-48309625FB89}" dt="2020-09-16T16:33:34.458" v="4278" actId="20577"/>
          <ac:spMkLst>
            <pc:docMk/>
            <pc:sldMk cId="2689195460" sldId="484"/>
            <ac:spMk id="3" creationId="{BC483A9E-B477-444B-848C-EB9966E0FF50}"/>
          </ac:spMkLst>
        </pc:spChg>
        <pc:spChg chg="del">
          <ac:chgData name="Roger Crawfis" userId="cae47c17a1b59b77" providerId="LiveId" clId="{0B9A41D8-5C93-4E4E-9FC8-48309625FB89}" dt="2020-09-16T16:31:56.466" v="4124" actId="22"/>
          <ac:spMkLst>
            <pc:docMk/>
            <pc:sldMk cId="2689195460" sldId="484"/>
            <ac:spMk id="4" creationId="{8CD31EA8-9899-4B9C-B9FD-3F004280B992}"/>
          </ac:spMkLst>
        </pc:spChg>
        <pc:spChg chg="add mod">
          <ac:chgData name="Roger Crawfis" userId="cae47c17a1b59b77" providerId="LiveId" clId="{0B9A41D8-5C93-4E4E-9FC8-48309625FB89}" dt="2020-09-16T16:34:18.486" v="4309" actId="1076"/>
          <ac:spMkLst>
            <pc:docMk/>
            <pc:sldMk cId="2689195460" sldId="484"/>
            <ac:spMk id="7" creationId="{3AC6639D-47E0-4198-A710-F5769E0721C8}"/>
          </ac:spMkLst>
        </pc:spChg>
        <pc:picChg chg="add mod">
          <ac:chgData name="Roger Crawfis" userId="cae47c17a1b59b77" providerId="LiveId" clId="{0B9A41D8-5C93-4E4E-9FC8-48309625FB89}" dt="2020-09-16T16:31:56.466" v="4124" actId="22"/>
          <ac:picMkLst>
            <pc:docMk/>
            <pc:sldMk cId="2689195460" sldId="484"/>
            <ac:picMk id="6" creationId="{01915473-D432-4E95-BAAF-E00EEE9846E8}"/>
          </ac:picMkLst>
        </pc:picChg>
      </pc:sldChg>
      <pc:sldChg chg="addSp delSp modSp new mod modClrScheme chgLayout">
        <pc:chgData name="Roger Crawfis" userId="cae47c17a1b59b77" providerId="LiveId" clId="{0B9A41D8-5C93-4E4E-9FC8-48309625FB89}" dt="2020-09-16T16:42:35.884" v="4668" actId="20577"/>
        <pc:sldMkLst>
          <pc:docMk/>
          <pc:sldMk cId="1505198324" sldId="485"/>
        </pc:sldMkLst>
        <pc:spChg chg="mod ord">
          <ac:chgData name="Roger Crawfis" userId="cae47c17a1b59b77" providerId="LiveId" clId="{0B9A41D8-5C93-4E4E-9FC8-48309625FB89}" dt="2020-09-16T16:40:05.591" v="4368" actId="700"/>
          <ac:spMkLst>
            <pc:docMk/>
            <pc:sldMk cId="1505198324" sldId="485"/>
            <ac:spMk id="2" creationId="{36A96684-B1C4-4091-A399-D4F865A02A1C}"/>
          </ac:spMkLst>
        </pc:spChg>
        <pc:spChg chg="del mod ord">
          <ac:chgData name="Roger Crawfis" userId="cae47c17a1b59b77" providerId="LiveId" clId="{0B9A41D8-5C93-4E4E-9FC8-48309625FB89}" dt="2020-09-16T16:40:05.591" v="4368" actId="700"/>
          <ac:spMkLst>
            <pc:docMk/>
            <pc:sldMk cId="1505198324" sldId="485"/>
            <ac:spMk id="3" creationId="{6D2624A8-DC0A-4088-8AA9-A414705D38B5}"/>
          </ac:spMkLst>
        </pc:spChg>
        <pc:spChg chg="del">
          <ac:chgData name="Roger Crawfis" userId="cae47c17a1b59b77" providerId="LiveId" clId="{0B9A41D8-5C93-4E4E-9FC8-48309625FB89}" dt="2020-09-16T16:40:05.591" v="4368" actId="700"/>
          <ac:spMkLst>
            <pc:docMk/>
            <pc:sldMk cId="1505198324" sldId="485"/>
            <ac:spMk id="4" creationId="{33DF41C0-9820-469A-9B57-600EE5C921F2}"/>
          </ac:spMkLst>
        </pc:spChg>
        <pc:spChg chg="add mod ord">
          <ac:chgData name="Roger Crawfis" userId="cae47c17a1b59b77" providerId="LiveId" clId="{0B9A41D8-5C93-4E4E-9FC8-48309625FB89}" dt="2020-09-16T16:42:35.884" v="4668" actId="20577"/>
          <ac:spMkLst>
            <pc:docMk/>
            <pc:sldMk cId="1505198324" sldId="485"/>
            <ac:spMk id="5" creationId="{FB0A0AC1-1875-4C4A-BF4F-28827E5533F7}"/>
          </ac:spMkLst>
        </pc:spChg>
      </pc:sldChg>
      <pc:sldChg chg="addSp delSp modSp new mod">
        <pc:chgData name="Roger Crawfis" userId="cae47c17a1b59b77" providerId="LiveId" clId="{0B9A41D8-5C93-4E4E-9FC8-48309625FB89}" dt="2020-09-16T16:44:56.989" v="4800" actId="20577"/>
        <pc:sldMkLst>
          <pc:docMk/>
          <pc:sldMk cId="2297783497" sldId="486"/>
        </pc:sldMkLst>
        <pc:spChg chg="mod">
          <ac:chgData name="Roger Crawfis" userId="cae47c17a1b59b77" providerId="LiveId" clId="{0B9A41D8-5C93-4E4E-9FC8-48309625FB89}" dt="2020-09-16T16:43:35.883" v="4691" actId="20577"/>
          <ac:spMkLst>
            <pc:docMk/>
            <pc:sldMk cId="2297783497" sldId="486"/>
            <ac:spMk id="2" creationId="{55BD706B-91A2-4797-BA77-0C134344715F}"/>
          </ac:spMkLst>
        </pc:spChg>
        <pc:spChg chg="mod">
          <ac:chgData name="Roger Crawfis" userId="cae47c17a1b59b77" providerId="LiveId" clId="{0B9A41D8-5C93-4E4E-9FC8-48309625FB89}" dt="2020-09-16T16:44:56.989" v="4800" actId="20577"/>
          <ac:spMkLst>
            <pc:docMk/>
            <pc:sldMk cId="2297783497" sldId="486"/>
            <ac:spMk id="3" creationId="{66576284-A2DA-452F-ABD9-74A259D96A2D}"/>
          </ac:spMkLst>
        </pc:spChg>
        <pc:spChg chg="del">
          <ac:chgData name="Roger Crawfis" userId="cae47c17a1b59b77" providerId="LiveId" clId="{0B9A41D8-5C93-4E4E-9FC8-48309625FB89}" dt="2020-09-16T16:44:43.260" v="4760"/>
          <ac:spMkLst>
            <pc:docMk/>
            <pc:sldMk cId="2297783497" sldId="486"/>
            <ac:spMk id="4" creationId="{0E984CFC-A418-4A4A-B5EC-7A7A777691E5}"/>
          </ac:spMkLst>
        </pc:spChg>
        <pc:picChg chg="add mod">
          <ac:chgData name="Roger Crawfis" userId="cae47c17a1b59b77" providerId="LiveId" clId="{0B9A41D8-5C93-4E4E-9FC8-48309625FB89}" dt="2020-09-16T16:44:43.260" v="4760"/>
          <ac:picMkLst>
            <pc:docMk/>
            <pc:sldMk cId="2297783497" sldId="486"/>
            <ac:picMk id="12290" creationId="{1198E55E-3288-45B6-B9CA-8F831106280E}"/>
          </ac:picMkLst>
        </pc:picChg>
      </pc:sldChg>
      <pc:sldChg chg="modSp new mod">
        <pc:chgData name="Roger Crawfis" userId="cae47c17a1b59b77" providerId="LiveId" clId="{0B9A41D8-5C93-4E4E-9FC8-48309625FB89}" dt="2020-09-16T17:12:15.861" v="5051" actId="20577"/>
        <pc:sldMkLst>
          <pc:docMk/>
          <pc:sldMk cId="1965080509" sldId="487"/>
        </pc:sldMkLst>
        <pc:spChg chg="mod">
          <ac:chgData name="Roger Crawfis" userId="cae47c17a1b59b77" providerId="LiveId" clId="{0B9A41D8-5C93-4E4E-9FC8-48309625FB89}" dt="2020-09-16T17:10:11.767" v="4823" actId="20577"/>
          <ac:spMkLst>
            <pc:docMk/>
            <pc:sldMk cId="1965080509" sldId="487"/>
            <ac:spMk id="2" creationId="{516AEE09-F893-43C3-BCC2-980B626ECF5C}"/>
          </ac:spMkLst>
        </pc:spChg>
        <pc:spChg chg="mod">
          <ac:chgData name="Roger Crawfis" userId="cae47c17a1b59b77" providerId="LiveId" clId="{0B9A41D8-5C93-4E4E-9FC8-48309625FB89}" dt="2020-09-16T17:10:55.797" v="4934" actId="15"/>
          <ac:spMkLst>
            <pc:docMk/>
            <pc:sldMk cId="1965080509" sldId="487"/>
            <ac:spMk id="3" creationId="{58F2BCAA-C3BF-4A61-B427-A48D80B5CF80}"/>
          </ac:spMkLst>
        </pc:spChg>
        <pc:spChg chg="mod">
          <ac:chgData name="Roger Crawfis" userId="cae47c17a1b59b77" providerId="LiveId" clId="{0B9A41D8-5C93-4E4E-9FC8-48309625FB89}" dt="2020-09-16T17:12:15.861" v="5051" actId="20577"/>
          <ac:spMkLst>
            <pc:docMk/>
            <pc:sldMk cId="1965080509" sldId="487"/>
            <ac:spMk id="4" creationId="{FE4420CE-446F-4E21-BBD8-F974E7E95F5F}"/>
          </ac:spMkLst>
        </pc:spChg>
      </pc:sldChg>
      <pc:sldChg chg="addSp delSp modSp new mod modClrScheme chgLayout">
        <pc:chgData name="Roger Crawfis" userId="cae47c17a1b59b77" providerId="LiveId" clId="{0B9A41D8-5C93-4E4E-9FC8-48309625FB89}" dt="2020-09-16T17:18:24.180" v="5157" actId="20577"/>
        <pc:sldMkLst>
          <pc:docMk/>
          <pc:sldMk cId="4118727233" sldId="488"/>
        </pc:sldMkLst>
        <pc:spChg chg="del">
          <ac:chgData name="Roger Crawfis" userId="cae47c17a1b59b77" providerId="LiveId" clId="{0B9A41D8-5C93-4E4E-9FC8-48309625FB89}" dt="2020-09-16T17:17:47.187" v="5067" actId="26606"/>
          <ac:spMkLst>
            <pc:docMk/>
            <pc:sldMk cId="4118727233" sldId="488"/>
            <ac:spMk id="2" creationId="{0C5B8D3F-E60A-4AFB-9C1E-14661EB5DE48}"/>
          </ac:spMkLst>
        </pc:spChg>
        <pc:spChg chg="del">
          <ac:chgData name="Roger Crawfis" userId="cae47c17a1b59b77" providerId="LiveId" clId="{0B9A41D8-5C93-4E4E-9FC8-48309625FB89}" dt="2020-09-16T17:17:47.187" v="5067" actId="26606"/>
          <ac:spMkLst>
            <pc:docMk/>
            <pc:sldMk cId="4118727233" sldId="488"/>
            <ac:spMk id="3" creationId="{B7BF190B-13BE-4C60-AA5A-B758F9DC035F}"/>
          </ac:spMkLst>
        </pc:spChg>
        <pc:spChg chg="add mod">
          <ac:chgData name="Roger Crawfis" userId="cae47c17a1b59b77" providerId="LiveId" clId="{0B9A41D8-5C93-4E4E-9FC8-48309625FB89}" dt="2020-09-16T17:17:54.548" v="5080" actId="20577"/>
          <ac:spMkLst>
            <pc:docMk/>
            <pc:sldMk cId="4118727233" sldId="488"/>
            <ac:spMk id="71" creationId="{268498F5-3DCE-4CAF-B354-74F4CA72A82E}"/>
          </ac:spMkLst>
        </pc:spChg>
        <pc:spChg chg="add mod">
          <ac:chgData name="Roger Crawfis" userId="cae47c17a1b59b77" providerId="LiveId" clId="{0B9A41D8-5C93-4E4E-9FC8-48309625FB89}" dt="2020-09-16T17:18:24.180" v="5157" actId="20577"/>
          <ac:spMkLst>
            <pc:docMk/>
            <pc:sldMk cId="4118727233" sldId="488"/>
            <ac:spMk id="73" creationId="{8B534413-8DE2-4A72-97ED-C459C452247F}"/>
          </ac:spMkLst>
        </pc:spChg>
        <pc:picChg chg="add mod">
          <ac:chgData name="Roger Crawfis" userId="cae47c17a1b59b77" providerId="LiveId" clId="{0B9A41D8-5C93-4E4E-9FC8-48309625FB89}" dt="2020-09-16T17:17:47.187" v="5067" actId="26606"/>
          <ac:picMkLst>
            <pc:docMk/>
            <pc:sldMk cId="4118727233" sldId="488"/>
            <ac:picMk id="13314" creationId="{31B02DDE-C2B8-4DD0-A949-9DA318189C9B}"/>
          </ac:picMkLst>
        </pc:picChg>
      </pc:sldChg>
      <pc:sldChg chg="addSp modSp new mod modAnim">
        <pc:chgData name="Roger Crawfis" userId="cae47c17a1b59b77" providerId="LiveId" clId="{0B9A41D8-5C93-4E4E-9FC8-48309625FB89}" dt="2020-09-16T18:09:07.364" v="5579" actId="14100"/>
        <pc:sldMkLst>
          <pc:docMk/>
          <pc:sldMk cId="1972939664" sldId="489"/>
        </pc:sldMkLst>
        <pc:spChg chg="mod">
          <ac:chgData name="Roger Crawfis" userId="cae47c17a1b59b77" providerId="LiveId" clId="{0B9A41D8-5C93-4E4E-9FC8-48309625FB89}" dt="2020-09-16T18:07:07.326" v="5491" actId="20577"/>
          <ac:spMkLst>
            <pc:docMk/>
            <pc:sldMk cId="1972939664" sldId="489"/>
            <ac:spMk id="2" creationId="{D3F124F4-2B18-4E14-80AE-7C0B24BC2EAF}"/>
          </ac:spMkLst>
        </pc:spChg>
        <pc:spChg chg="mod">
          <ac:chgData name="Roger Crawfis" userId="cae47c17a1b59b77" providerId="LiveId" clId="{0B9A41D8-5C93-4E4E-9FC8-48309625FB89}" dt="2020-09-16T18:07:21.282" v="5517" actId="20577"/>
          <ac:spMkLst>
            <pc:docMk/>
            <pc:sldMk cId="1972939664" sldId="489"/>
            <ac:spMk id="3" creationId="{951BF0CE-1F69-4011-A9E9-66FCA2F66273}"/>
          </ac:spMkLst>
        </pc:spChg>
        <pc:spChg chg="mod">
          <ac:chgData name="Roger Crawfis" userId="cae47c17a1b59b77" providerId="LiveId" clId="{0B9A41D8-5C93-4E4E-9FC8-48309625FB89}" dt="2020-09-16T18:09:03.133" v="5578" actId="27636"/>
          <ac:spMkLst>
            <pc:docMk/>
            <pc:sldMk cId="1972939664" sldId="489"/>
            <ac:spMk id="4" creationId="{18B99D91-9C53-4884-B37E-044255B190BF}"/>
          </ac:spMkLst>
        </pc:spChg>
        <pc:spChg chg="add mod">
          <ac:chgData name="Roger Crawfis" userId="cae47c17a1b59b77" providerId="LiveId" clId="{0B9A41D8-5C93-4E4E-9FC8-48309625FB89}" dt="2020-09-16T18:09:07.364" v="5579" actId="14100"/>
          <ac:spMkLst>
            <pc:docMk/>
            <pc:sldMk cId="1972939664" sldId="489"/>
            <ac:spMk id="5" creationId="{A315C21A-D3B6-4D4E-B880-9AC0817442DD}"/>
          </ac:spMkLst>
        </pc:spChg>
      </pc:sldChg>
      <pc:sldChg chg="addSp delSp modSp new mod modClrScheme chgLayout">
        <pc:chgData name="Roger Crawfis" userId="cae47c17a1b59b77" providerId="LiveId" clId="{0B9A41D8-5C93-4E4E-9FC8-48309625FB89}" dt="2020-09-16T19:34:16.893" v="6647" actId="20577"/>
        <pc:sldMkLst>
          <pc:docMk/>
          <pc:sldMk cId="1318617874" sldId="490"/>
        </pc:sldMkLst>
        <pc:spChg chg="del mod ord">
          <ac:chgData name="Roger Crawfis" userId="cae47c17a1b59b77" providerId="LiveId" clId="{0B9A41D8-5C93-4E4E-9FC8-48309625FB89}" dt="2020-09-16T18:09:31.840" v="5581" actId="700"/>
          <ac:spMkLst>
            <pc:docMk/>
            <pc:sldMk cId="1318617874" sldId="490"/>
            <ac:spMk id="2" creationId="{2CD19198-75CB-4F2C-9E0A-852FC34AC5C1}"/>
          </ac:spMkLst>
        </pc:spChg>
        <pc:spChg chg="del mod ord">
          <ac:chgData name="Roger Crawfis" userId="cae47c17a1b59b77" providerId="LiveId" clId="{0B9A41D8-5C93-4E4E-9FC8-48309625FB89}" dt="2020-09-16T18:09:31.840" v="5581" actId="700"/>
          <ac:spMkLst>
            <pc:docMk/>
            <pc:sldMk cId="1318617874" sldId="490"/>
            <ac:spMk id="3" creationId="{5DF41A76-D496-427B-9BED-7113BAD547BC}"/>
          </ac:spMkLst>
        </pc:spChg>
        <pc:spChg chg="del">
          <ac:chgData name="Roger Crawfis" userId="cae47c17a1b59b77" providerId="LiveId" clId="{0B9A41D8-5C93-4E4E-9FC8-48309625FB89}" dt="2020-09-16T18:09:31.840" v="5581" actId="700"/>
          <ac:spMkLst>
            <pc:docMk/>
            <pc:sldMk cId="1318617874" sldId="490"/>
            <ac:spMk id="4" creationId="{69423832-7293-49BC-A0A0-8FDD1723F051}"/>
          </ac:spMkLst>
        </pc:spChg>
        <pc:spChg chg="add mod ord">
          <ac:chgData name="Roger Crawfis" userId="cae47c17a1b59b77" providerId="LiveId" clId="{0B9A41D8-5C93-4E4E-9FC8-48309625FB89}" dt="2020-09-16T18:09:48.464" v="5609" actId="20577"/>
          <ac:spMkLst>
            <pc:docMk/>
            <pc:sldMk cId="1318617874" sldId="490"/>
            <ac:spMk id="5" creationId="{430E4E22-6B6A-49AC-AF7F-D1B8AECAB36D}"/>
          </ac:spMkLst>
        </pc:spChg>
        <pc:spChg chg="add mod ord">
          <ac:chgData name="Roger Crawfis" userId="cae47c17a1b59b77" providerId="LiveId" clId="{0B9A41D8-5C93-4E4E-9FC8-48309625FB89}" dt="2020-09-16T19:34:16.893" v="6647" actId="20577"/>
          <ac:spMkLst>
            <pc:docMk/>
            <pc:sldMk cId="1318617874" sldId="490"/>
            <ac:spMk id="6" creationId="{080BDD4F-A1EA-4F43-9A69-973AA75120DF}"/>
          </ac:spMkLst>
        </pc:spChg>
      </pc:sldChg>
      <pc:sldChg chg="modSp new mod">
        <pc:chgData name="Roger Crawfis" userId="cae47c17a1b59b77" providerId="LiveId" clId="{0B9A41D8-5C93-4E4E-9FC8-48309625FB89}" dt="2020-09-16T18:24:46.623" v="6379" actId="27636"/>
        <pc:sldMkLst>
          <pc:docMk/>
          <pc:sldMk cId="2781533253" sldId="491"/>
        </pc:sldMkLst>
        <pc:spChg chg="mod">
          <ac:chgData name="Roger Crawfis" userId="cae47c17a1b59b77" providerId="LiveId" clId="{0B9A41D8-5C93-4E4E-9FC8-48309625FB89}" dt="2020-09-16T18:17:07.472" v="6022" actId="20577"/>
          <ac:spMkLst>
            <pc:docMk/>
            <pc:sldMk cId="2781533253" sldId="491"/>
            <ac:spMk id="2" creationId="{7C1F0936-D70B-4CCB-8840-F96A0A73C482}"/>
          </ac:spMkLst>
        </pc:spChg>
        <pc:spChg chg="mod">
          <ac:chgData name="Roger Crawfis" userId="cae47c17a1b59b77" providerId="LiveId" clId="{0B9A41D8-5C93-4E4E-9FC8-48309625FB89}" dt="2020-09-16T18:24:46.623" v="6379" actId="27636"/>
          <ac:spMkLst>
            <pc:docMk/>
            <pc:sldMk cId="2781533253" sldId="491"/>
            <ac:spMk id="3" creationId="{B828BDF9-CF9C-4FF5-9117-3BF0910AFAED}"/>
          </ac:spMkLst>
        </pc:spChg>
      </pc:sldChg>
      <pc:sldChg chg="addSp modSp new mod modAnim">
        <pc:chgData name="Roger Crawfis" userId="cae47c17a1b59b77" providerId="LiveId" clId="{0B9A41D8-5C93-4E4E-9FC8-48309625FB89}" dt="2020-09-16T18:58:52.904" v="6457" actId="171"/>
        <pc:sldMkLst>
          <pc:docMk/>
          <pc:sldMk cId="536154008" sldId="492"/>
        </pc:sldMkLst>
        <pc:spChg chg="mod">
          <ac:chgData name="Roger Crawfis" userId="cae47c17a1b59b77" providerId="LiveId" clId="{0B9A41D8-5C93-4E4E-9FC8-48309625FB89}" dt="2020-09-16T18:57:52.499" v="6403" actId="20577"/>
          <ac:spMkLst>
            <pc:docMk/>
            <pc:sldMk cId="536154008" sldId="492"/>
            <ac:spMk id="2" creationId="{51F80164-3FB9-4D68-950A-FEB8A10A8B0C}"/>
          </ac:spMkLst>
        </pc:spChg>
        <pc:spChg chg="mod ord">
          <ac:chgData name="Roger Crawfis" userId="cae47c17a1b59b77" providerId="LiveId" clId="{0B9A41D8-5C93-4E4E-9FC8-48309625FB89}" dt="2020-09-16T18:58:52.904" v="6457" actId="171"/>
          <ac:spMkLst>
            <pc:docMk/>
            <pc:sldMk cId="536154008" sldId="492"/>
            <ac:spMk id="3" creationId="{67081E97-89DC-4F82-A53A-4DDE6864A8CD}"/>
          </ac:spMkLst>
        </pc:spChg>
        <pc:picChg chg="add mod modCrop">
          <ac:chgData name="Roger Crawfis" userId="cae47c17a1b59b77" providerId="LiveId" clId="{0B9A41D8-5C93-4E4E-9FC8-48309625FB89}" dt="2020-09-16T18:56:53.060" v="6385" actId="1076"/>
          <ac:picMkLst>
            <pc:docMk/>
            <pc:sldMk cId="536154008" sldId="492"/>
            <ac:picMk id="5" creationId="{38F84C39-1D35-4AE8-B63A-16C62B9184A1}"/>
          </ac:picMkLst>
        </pc:picChg>
        <pc:picChg chg="add mod ord">
          <ac:chgData name="Roger Crawfis" userId="cae47c17a1b59b77" providerId="LiveId" clId="{0B9A41D8-5C93-4E4E-9FC8-48309625FB89}" dt="2020-09-16T18:57:44.739" v="6393" actId="171"/>
          <ac:picMkLst>
            <pc:docMk/>
            <pc:sldMk cId="536154008" sldId="492"/>
            <ac:picMk id="7" creationId="{C959C9A3-8667-4C96-BDC9-E0AB1A124C35}"/>
          </ac:picMkLst>
        </pc:picChg>
      </pc:sldChg>
      <pc:sldChg chg="addSp modSp new mod ord">
        <pc:chgData name="Roger Crawfis" userId="cae47c17a1b59b77" providerId="LiveId" clId="{0B9A41D8-5C93-4E4E-9FC8-48309625FB89}" dt="2020-09-16T20:45:47.463" v="6838" actId="1076"/>
        <pc:sldMkLst>
          <pc:docMk/>
          <pc:sldMk cId="3542282449" sldId="493"/>
        </pc:sldMkLst>
        <pc:spChg chg="mod">
          <ac:chgData name="Roger Crawfis" userId="cae47c17a1b59b77" providerId="LiveId" clId="{0B9A41D8-5C93-4E4E-9FC8-48309625FB89}" dt="2020-09-16T20:06:52.215" v="6655" actId="20577"/>
          <ac:spMkLst>
            <pc:docMk/>
            <pc:sldMk cId="3542282449" sldId="493"/>
            <ac:spMk id="2" creationId="{613D1902-B15B-4F8E-A4C8-DAADB46D7DD9}"/>
          </ac:spMkLst>
        </pc:spChg>
        <pc:spChg chg="mod">
          <ac:chgData name="Roger Crawfis" userId="cae47c17a1b59b77" providerId="LiveId" clId="{0B9A41D8-5C93-4E4E-9FC8-48309625FB89}" dt="2020-09-16T20:45:38.463" v="6837" actId="27636"/>
          <ac:spMkLst>
            <pc:docMk/>
            <pc:sldMk cId="3542282449" sldId="493"/>
            <ac:spMk id="3" creationId="{EFAA3CB8-D5AC-4CA2-8271-BCD07397C041}"/>
          </ac:spMkLst>
        </pc:spChg>
        <pc:spChg chg="mod">
          <ac:chgData name="Roger Crawfis" userId="cae47c17a1b59b77" providerId="LiveId" clId="{0B9A41D8-5C93-4E4E-9FC8-48309625FB89}" dt="2020-09-16T20:45:33.879" v="6835" actId="404"/>
          <ac:spMkLst>
            <pc:docMk/>
            <pc:sldMk cId="3542282449" sldId="493"/>
            <ac:spMk id="4" creationId="{9FE9FF3E-9D74-45A8-88E4-BD65D19D589B}"/>
          </ac:spMkLst>
        </pc:spChg>
        <pc:picChg chg="add mod">
          <ac:chgData name="Roger Crawfis" userId="cae47c17a1b59b77" providerId="LiveId" clId="{0B9A41D8-5C93-4E4E-9FC8-48309625FB89}" dt="2020-09-16T20:45:47.463" v="6838" actId="1076"/>
          <ac:picMkLst>
            <pc:docMk/>
            <pc:sldMk cId="3542282449" sldId="493"/>
            <ac:picMk id="14338" creationId="{A77B4186-38F4-4885-B296-0E5C6E6175EA}"/>
          </ac:picMkLst>
        </pc:picChg>
      </pc:sldChg>
      <pc:sldChg chg="addSp modSp new mod">
        <pc:chgData name="Roger Crawfis" userId="cae47c17a1b59b77" providerId="LiveId" clId="{0B9A41D8-5C93-4E4E-9FC8-48309625FB89}" dt="2020-09-22T18:32:04.027" v="7135" actId="1076"/>
        <pc:sldMkLst>
          <pc:docMk/>
          <pc:sldMk cId="1526156353" sldId="494"/>
        </pc:sldMkLst>
        <pc:spChg chg="mod">
          <ac:chgData name="Roger Crawfis" userId="cae47c17a1b59b77" providerId="LiveId" clId="{0B9A41D8-5C93-4E4E-9FC8-48309625FB89}" dt="2020-09-16T20:43:10.240" v="6689" actId="20577"/>
          <ac:spMkLst>
            <pc:docMk/>
            <pc:sldMk cId="1526156353" sldId="494"/>
            <ac:spMk id="2" creationId="{66802EAE-F2E1-4F71-939C-3B7B0D7B0DA4}"/>
          </ac:spMkLst>
        </pc:spChg>
        <pc:spChg chg="mod">
          <ac:chgData name="Roger Crawfis" userId="cae47c17a1b59b77" providerId="LiveId" clId="{0B9A41D8-5C93-4E4E-9FC8-48309625FB89}" dt="2020-09-16T20:44:20.289" v="6825" actId="5793"/>
          <ac:spMkLst>
            <pc:docMk/>
            <pc:sldMk cId="1526156353" sldId="494"/>
            <ac:spMk id="3" creationId="{471CF074-6C55-4598-8A58-26CC23E7AD8C}"/>
          </ac:spMkLst>
        </pc:spChg>
        <pc:spChg chg="add mod">
          <ac:chgData name="Roger Crawfis" userId="cae47c17a1b59b77" providerId="LiveId" clId="{0B9A41D8-5C93-4E4E-9FC8-48309625FB89}" dt="2020-09-22T18:32:04.027" v="7135" actId="1076"/>
          <ac:spMkLst>
            <pc:docMk/>
            <pc:sldMk cId="1526156353" sldId="494"/>
            <ac:spMk id="4" creationId="{544BFD4E-48CC-4E90-9138-4C3D186C7383}"/>
          </ac:spMkLst>
        </pc:spChg>
      </pc:sldChg>
      <pc:sldChg chg="modSp new mod">
        <pc:chgData name="Roger Crawfis" userId="cae47c17a1b59b77" providerId="LiveId" clId="{0B9A41D8-5C93-4E4E-9FC8-48309625FB89}" dt="2020-09-22T19:27:21.883" v="7662" actId="20577"/>
        <pc:sldMkLst>
          <pc:docMk/>
          <pc:sldMk cId="1692727527" sldId="495"/>
        </pc:sldMkLst>
        <pc:spChg chg="mod">
          <ac:chgData name="Roger Crawfis" userId="cae47c17a1b59b77" providerId="LiveId" clId="{0B9A41D8-5C93-4E4E-9FC8-48309625FB89}" dt="2020-09-22T19:27:21.883" v="7662" actId="20577"/>
          <ac:spMkLst>
            <pc:docMk/>
            <pc:sldMk cId="1692727527" sldId="495"/>
            <ac:spMk id="2" creationId="{F0712752-9A37-4085-88C0-78B030F53F03}"/>
          </ac:spMkLst>
        </pc:spChg>
        <pc:spChg chg="mod">
          <ac:chgData name="Roger Crawfis" userId="cae47c17a1b59b77" providerId="LiveId" clId="{0B9A41D8-5C93-4E4E-9FC8-48309625FB89}" dt="2020-09-16T21:10:47.147" v="6912" actId="20577"/>
          <ac:spMkLst>
            <pc:docMk/>
            <pc:sldMk cId="1692727527" sldId="495"/>
            <ac:spMk id="3" creationId="{6C12CE85-92A1-4DA9-93E9-C6D08F8C05C2}"/>
          </ac:spMkLst>
        </pc:spChg>
        <pc:spChg chg="mod">
          <ac:chgData name="Roger Crawfis" userId="cae47c17a1b59b77" providerId="LiveId" clId="{0B9A41D8-5C93-4E4E-9FC8-48309625FB89}" dt="2020-09-16T21:10:54.186" v="6932" actId="20577"/>
          <ac:spMkLst>
            <pc:docMk/>
            <pc:sldMk cId="1692727527" sldId="495"/>
            <ac:spMk id="4" creationId="{420F2485-6DC8-4050-BACA-C15B3DCEA11A}"/>
          </ac:spMkLst>
        </pc:spChg>
      </pc:sldChg>
      <pc:sldChg chg="addSp delSp modSp new mod">
        <pc:chgData name="Roger Crawfis" userId="cae47c17a1b59b77" providerId="LiveId" clId="{0B9A41D8-5C93-4E4E-9FC8-48309625FB89}" dt="2020-09-17T13:32:18.745" v="7050" actId="1076"/>
        <pc:sldMkLst>
          <pc:docMk/>
          <pc:sldMk cId="2944146545" sldId="496"/>
        </pc:sldMkLst>
        <pc:spChg chg="mod">
          <ac:chgData name="Roger Crawfis" userId="cae47c17a1b59b77" providerId="LiveId" clId="{0B9A41D8-5C93-4E4E-9FC8-48309625FB89}" dt="2020-09-17T13:20:53.154" v="6959" actId="20577"/>
          <ac:spMkLst>
            <pc:docMk/>
            <pc:sldMk cId="2944146545" sldId="496"/>
            <ac:spMk id="2" creationId="{454EB0A7-96CC-434B-BBA3-53A0A734190D}"/>
          </ac:spMkLst>
        </pc:spChg>
        <pc:spChg chg="del">
          <ac:chgData name="Roger Crawfis" userId="cae47c17a1b59b77" providerId="LiveId" clId="{0B9A41D8-5C93-4E4E-9FC8-48309625FB89}" dt="2020-09-17T13:28:46.647" v="6964"/>
          <ac:spMkLst>
            <pc:docMk/>
            <pc:sldMk cId="2944146545" sldId="496"/>
            <ac:spMk id="3" creationId="{AD830084-67FA-4AA2-B9A9-1AF29EBAF588}"/>
          </ac:spMkLst>
        </pc:spChg>
        <pc:spChg chg="del">
          <ac:chgData name="Roger Crawfis" userId="cae47c17a1b59b77" providerId="LiveId" clId="{0B9A41D8-5C93-4E4E-9FC8-48309625FB89}" dt="2020-09-17T13:20:56.496" v="6960" actId="22"/>
          <ac:spMkLst>
            <pc:docMk/>
            <pc:sldMk cId="2944146545" sldId="496"/>
            <ac:spMk id="4" creationId="{B25EA3D2-75E1-46FC-BFC6-6F25D6C462DA}"/>
          </ac:spMkLst>
        </pc:spChg>
        <pc:spChg chg="add del mod">
          <ac:chgData name="Roger Crawfis" userId="cae47c17a1b59b77" providerId="LiveId" clId="{0B9A41D8-5C93-4E4E-9FC8-48309625FB89}" dt="2020-09-17T13:29:12.966" v="6969" actId="22"/>
          <ac:spMkLst>
            <pc:docMk/>
            <pc:sldMk cId="2944146545" sldId="496"/>
            <ac:spMk id="8" creationId="{AABCADA8-CC0A-439B-B2A0-7064CECA4C61}"/>
          </ac:spMkLst>
        </pc:spChg>
        <pc:spChg chg="add mod">
          <ac:chgData name="Roger Crawfis" userId="cae47c17a1b59b77" providerId="LiveId" clId="{0B9A41D8-5C93-4E4E-9FC8-48309625FB89}" dt="2020-09-17T13:32:18.745" v="7050" actId="1076"/>
          <ac:spMkLst>
            <pc:docMk/>
            <pc:sldMk cId="2944146545" sldId="496"/>
            <ac:spMk id="14" creationId="{25DAEAC2-0483-4320-BB85-54653C10242A}"/>
          </ac:spMkLst>
        </pc:spChg>
        <pc:spChg chg="add del mod">
          <ac:chgData name="Roger Crawfis" userId="cae47c17a1b59b77" providerId="LiveId" clId="{0B9A41D8-5C93-4E4E-9FC8-48309625FB89}" dt="2020-09-17T13:31:37.253" v="7029" actId="22"/>
          <ac:spMkLst>
            <pc:docMk/>
            <pc:sldMk cId="2944146545" sldId="496"/>
            <ac:spMk id="16" creationId="{B400AE5B-2B22-4054-A0F7-63B874D2AF9A}"/>
          </ac:spMkLst>
        </pc:spChg>
        <pc:picChg chg="add del mod ord modCrop">
          <ac:chgData name="Roger Crawfis" userId="cae47c17a1b59b77" providerId="LiveId" clId="{0B9A41D8-5C93-4E4E-9FC8-48309625FB89}" dt="2020-09-17T13:28:45.237" v="6963" actId="21"/>
          <ac:picMkLst>
            <pc:docMk/>
            <pc:sldMk cId="2944146545" sldId="496"/>
            <ac:picMk id="6" creationId="{10B0CDBE-18FD-49D2-B7B4-2C548CAE8520}"/>
          </ac:picMkLst>
        </pc:picChg>
        <pc:picChg chg="add del mod">
          <ac:chgData name="Roger Crawfis" userId="cae47c17a1b59b77" providerId="LiveId" clId="{0B9A41D8-5C93-4E4E-9FC8-48309625FB89}" dt="2020-09-17T13:31:21.346" v="7024" actId="478"/>
          <ac:picMkLst>
            <pc:docMk/>
            <pc:sldMk cId="2944146545" sldId="496"/>
            <ac:picMk id="9" creationId="{B3AB7BFE-F7C2-4967-B6CB-5BD9CE0B9664}"/>
          </ac:picMkLst>
        </pc:picChg>
        <pc:picChg chg="add del mod modCrop">
          <ac:chgData name="Roger Crawfis" userId="cae47c17a1b59b77" providerId="LiveId" clId="{0B9A41D8-5C93-4E4E-9FC8-48309625FB89}" dt="2020-09-17T13:29:11.588" v="6968" actId="21"/>
          <ac:picMkLst>
            <pc:docMk/>
            <pc:sldMk cId="2944146545" sldId="496"/>
            <ac:picMk id="11" creationId="{F2ADDF1B-748E-4907-A94D-547703DD498E}"/>
          </ac:picMkLst>
        </pc:picChg>
        <pc:picChg chg="add mod">
          <ac:chgData name="Roger Crawfis" userId="cae47c17a1b59b77" providerId="LiveId" clId="{0B9A41D8-5C93-4E4E-9FC8-48309625FB89}" dt="2020-09-17T13:29:12.966" v="6969" actId="22"/>
          <ac:picMkLst>
            <pc:docMk/>
            <pc:sldMk cId="2944146545" sldId="496"/>
            <ac:picMk id="13" creationId="{694E6602-1325-4690-A9FA-53A4F26A4DF7}"/>
          </ac:picMkLst>
        </pc:picChg>
        <pc:picChg chg="add del mod modCrop">
          <ac:chgData name="Roger Crawfis" userId="cae47c17a1b59b77" providerId="LiveId" clId="{0B9A41D8-5C93-4E4E-9FC8-48309625FB89}" dt="2020-09-17T13:31:36.116" v="7028" actId="21"/>
          <ac:picMkLst>
            <pc:docMk/>
            <pc:sldMk cId="2944146545" sldId="496"/>
            <ac:picMk id="18" creationId="{2CEA9164-7151-4FEC-92D1-19D1FEE7BA50}"/>
          </ac:picMkLst>
        </pc:picChg>
        <pc:picChg chg="add mod">
          <ac:chgData name="Roger Crawfis" userId="cae47c17a1b59b77" providerId="LiveId" clId="{0B9A41D8-5C93-4E4E-9FC8-48309625FB89}" dt="2020-09-17T13:31:37.253" v="7029" actId="22"/>
          <ac:picMkLst>
            <pc:docMk/>
            <pc:sldMk cId="2944146545" sldId="496"/>
            <ac:picMk id="20" creationId="{70B9CDB6-F1C6-4D7A-993A-77A3BF22386B}"/>
          </ac:picMkLst>
        </pc:picChg>
      </pc:sldChg>
      <pc:sldChg chg="modSp new mod">
        <pc:chgData name="Roger Crawfis" userId="cae47c17a1b59b77" providerId="LiveId" clId="{0B9A41D8-5C93-4E4E-9FC8-48309625FB89}" dt="2020-09-22T18:45:03.332" v="7419" actId="20577"/>
        <pc:sldMkLst>
          <pc:docMk/>
          <pc:sldMk cId="165306570" sldId="497"/>
        </pc:sldMkLst>
        <pc:spChg chg="mod">
          <ac:chgData name="Roger Crawfis" userId="cae47c17a1b59b77" providerId="LiveId" clId="{0B9A41D8-5C93-4E4E-9FC8-48309625FB89}" dt="2020-09-22T18:32:19.975" v="7146" actId="20577"/>
          <ac:spMkLst>
            <pc:docMk/>
            <pc:sldMk cId="165306570" sldId="497"/>
            <ac:spMk id="2" creationId="{52BBD15D-C25D-472B-9FA5-A1ADA5A725E3}"/>
          </ac:spMkLst>
        </pc:spChg>
        <pc:spChg chg="mod">
          <ac:chgData name="Roger Crawfis" userId="cae47c17a1b59b77" providerId="LiveId" clId="{0B9A41D8-5C93-4E4E-9FC8-48309625FB89}" dt="2020-09-22T18:45:03.332" v="7419" actId="20577"/>
          <ac:spMkLst>
            <pc:docMk/>
            <pc:sldMk cId="165306570" sldId="497"/>
            <ac:spMk id="3" creationId="{6A709BE0-647C-427A-8FBD-AF76AA085BA7}"/>
          </ac:spMkLst>
        </pc:spChg>
      </pc:sldChg>
      <pc:sldChg chg="modSp new mod">
        <pc:chgData name="Roger Crawfis" userId="cae47c17a1b59b77" providerId="LiveId" clId="{0B9A41D8-5C93-4E4E-9FC8-48309625FB89}" dt="2020-09-22T18:47:50.533" v="7661" actId="20577"/>
        <pc:sldMkLst>
          <pc:docMk/>
          <pc:sldMk cId="1545632859" sldId="498"/>
        </pc:sldMkLst>
        <pc:spChg chg="mod">
          <ac:chgData name="Roger Crawfis" userId="cae47c17a1b59b77" providerId="LiveId" clId="{0B9A41D8-5C93-4E4E-9FC8-48309625FB89}" dt="2020-09-22T18:45:16.546" v="7454" actId="20577"/>
          <ac:spMkLst>
            <pc:docMk/>
            <pc:sldMk cId="1545632859" sldId="498"/>
            <ac:spMk id="2" creationId="{74C8439E-D841-48F7-8B1B-045B15113401}"/>
          </ac:spMkLst>
        </pc:spChg>
        <pc:spChg chg="mod">
          <ac:chgData name="Roger Crawfis" userId="cae47c17a1b59b77" providerId="LiveId" clId="{0B9A41D8-5C93-4E4E-9FC8-48309625FB89}" dt="2020-09-22T18:47:50.533" v="7661" actId="20577"/>
          <ac:spMkLst>
            <pc:docMk/>
            <pc:sldMk cId="1545632859" sldId="498"/>
            <ac:spMk id="3" creationId="{27EEDF8E-EADF-4E41-87C0-0EC2C66161D9}"/>
          </ac:spMkLst>
        </pc:spChg>
      </pc:sldChg>
      <pc:sldChg chg="addSp delSp modSp new mod">
        <pc:chgData name="Roger Crawfis" userId="cae47c17a1b59b77" providerId="LiveId" clId="{0B9A41D8-5C93-4E4E-9FC8-48309625FB89}" dt="2020-09-22T21:39:44.946" v="7910" actId="1076"/>
        <pc:sldMkLst>
          <pc:docMk/>
          <pc:sldMk cId="80781010" sldId="499"/>
        </pc:sldMkLst>
        <pc:spChg chg="mod">
          <ac:chgData name="Roger Crawfis" userId="cae47c17a1b59b77" providerId="LiveId" clId="{0B9A41D8-5C93-4E4E-9FC8-48309625FB89}" dt="2020-09-22T21:37:51.376" v="7713" actId="20577"/>
          <ac:spMkLst>
            <pc:docMk/>
            <pc:sldMk cId="80781010" sldId="499"/>
            <ac:spMk id="2" creationId="{F979EC95-220A-4CBA-969C-0850F508EAEE}"/>
          </ac:spMkLst>
        </pc:spChg>
        <pc:spChg chg="del">
          <ac:chgData name="Roger Crawfis" userId="cae47c17a1b59b77" providerId="LiveId" clId="{0B9A41D8-5C93-4E4E-9FC8-48309625FB89}" dt="2020-09-22T21:37:34.810" v="7664"/>
          <ac:spMkLst>
            <pc:docMk/>
            <pc:sldMk cId="80781010" sldId="499"/>
            <ac:spMk id="3" creationId="{36FF4885-0E8E-4788-8ECA-8B995A182917}"/>
          </ac:spMkLst>
        </pc:spChg>
        <pc:spChg chg="mod">
          <ac:chgData name="Roger Crawfis" userId="cae47c17a1b59b77" providerId="LiveId" clId="{0B9A41D8-5C93-4E4E-9FC8-48309625FB89}" dt="2020-09-22T21:39:08.954" v="7905" actId="27636"/>
          <ac:spMkLst>
            <pc:docMk/>
            <pc:sldMk cId="80781010" sldId="499"/>
            <ac:spMk id="4" creationId="{D9BF1469-4941-4F18-A724-8D2ADFA4A692}"/>
          </ac:spMkLst>
        </pc:spChg>
        <pc:spChg chg="add mod">
          <ac:chgData name="Roger Crawfis" userId="cae47c17a1b59b77" providerId="LiveId" clId="{0B9A41D8-5C93-4E4E-9FC8-48309625FB89}" dt="2020-09-22T21:39:44.946" v="7910" actId="1076"/>
          <ac:spMkLst>
            <pc:docMk/>
            <pc:sldMk cId="80781010" sldId="499"/>
            <ac:spMk id="5" creationId="{BA4B8993-F9A0-4160-B16C-B46628B02E94}"/>
          </ac:spMkLst>
        </pc:spChg>
        <pc:picChg chg="add mod">
          <ac:chgData name="Roger Crawfis" userId="cae47c17a1b59b77" providerId="LiveId" clId="{0B9A41D8-5C93-4E4E-9FC8-48309625FB89}" dt="2020-09-22T21:37:34.810" v="7664"/>
          <ac:picMkLst>
            <pc:docMk/>
            <pc:sldMk cId="80781010" sldId="499"/>
            <ac:picMk id="1026" creationId="{B9F84CC7-F6CA-464F-B40E-FED86E86403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46E0-F69F-446B-A549-E5165F6DD1D1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849D5E-811D-45F7-A9E0-AC030B936C2E}">
      <dgm:prSet phldrT="[Text]"/>
      <dgm:spPr/>
      <dgm:t>
        <a:bodyPr/>
        <a:lstStyle/>
        <a:p>
          <a:r>
            <a:rPr lang="en-US" dirty="0"/>
            <a:t>Dungeon</a:t>
          </a:r>
        </a:p>
      </dgm:t>
    </dgm:pt>
    <dgm:pt modelId="{F564E16B-C908-492C-BF24-B0B008D1496E}" type="parTrans" cxnId="{BAD8E61E-D98E-408B-9C7C-A75D7FE5ABD4}">
      <dgm:prSet/>
      <dgm:spPr/>
      <dgm:t>
        <a:bodyPr/>
        <a:lstStyle/>
        <a:p>
          <a:endParaRPr lang="en-US"/>
        </a:p>
      </dgm:t>
    </dgm:pt>
    <dgm:pt modelId="{BBAC919D-2223-471D-89B5-10AC58FA2FDB}" type="sibTrans" cxnId="{BAD8E61E-D98E-408B-9C7C-A75D7FE5ABD4}">
      <dgm:prSet/>
      <dgm:spPr/>
      <dgm:t>
        <a:bodyPr/>
        <a:lstStyle/>
        <a:p>
          <a:endParaRPr lang="en-US"/>
        </a:p>
      </dgm:t>
    </dgm:pt>
    <dgm:pt modelId="{9BEEB99C-CE19-465E-BC8D-8C89CE00E577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237CD6F9-94DD-4259-8552-4E8C30E7FA1D}" type="parTrans" cxnId="{4A4CA805-5F0C-4339-9CE7-224398EDD445}">
      <dgm:prSet/>
      <dgm:spPr/>
      <dgm:t>
        <a:bodyPr/>
        <a:lstStyle/>
        <a:p>
          <a:endParaRPr lang="en-US"/>
        </a:p>
      </dgm:t>
    </dgm:pt>
    <dgm:pt modelId="{3F1A438C-A72E-44F0-AC08-6E49851CD8FB}" type="sibTrans" cxnId="{4A4CA805-5F0C-4339-9CE7-224398EDD445}">
      <dgm:prSet/>
      <dgm:spPr/>
      <dgm:t>
        <a:bodyPr/>
        <a:lstStyle/>
        <a:p>
          <a:endParaRPr lang="en-US"/>
        </a:p>
      </dgm:t>
    </dgm:pt>
    <dgm:pt modelId="{EF7C8648-7F20-40D7-856F-8AE2A7D2A667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5C3ED135-616B-47F0-B5A1-235552F80F62}" type="parTrans" cxnId="{14A88197-97E2-417A-A540-F8CD949A8EF2}">
      <dgm:prSet/>
      <dgm:spPr/>
      <dgm:t>
        <a:bodyPr/>
        <a:lstStyle/>
        <a:p>
          <a:endParaRPr lang="en-US"/>
        </a:p>
      </dgm:t>
    </dgm:pt>
    <dgm:pt modelId="{C279EF00-DB4A-4C2C-A020-643B75799108}" type="sibTrans" cxnId="{14A88197-97E2-417A-A540-F8CD949A8EF2}">
      <dgm:prSet/>
      <dgm:spPr/>
      <dgm:t>
        <a:bodyPr/>
        <a:lstStyle/>
        <a:p>
          <a:endParaRPr lang="en-US"/>
        </a:p>
      </dgm:t>
    </dgm:pt>
    <dgm:pt modelId="{FA38C5C2-8060-45DD-874D-357381EB5B4A}" type="pres">
      <dgm:prSet presAssocID="{F00B46E0-F69F-446B-A549-E5165F6DD1D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3FEFA5-5134-4F56-B8D7-80A6C0BF0872}" type="pres">
      <dgm:prSet presAssocID="{F00B46E0-F69F-446B-A549-E5165F6DD1D1}" presName="hierFlow" presStyleCnt="0"/>
      <dgm:spPr/>
    </dgm:pt>
    <dgm:pt modelId="{1868FEE8-EFD3-4529-90C0-3CCA713E3873}" type="pres">
      <dgm:prSet presAssocID="{F00B46E0-F69F-446B-A549-E5165F6DD1D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DC944E-C36B-4503-BD91-0FB7D060D4BD}" type="pres">
      <dgm:prSet presAssocID="{1B849D5E-811D-45F7-A9E0-AC030B936C2E}" presName="Name14" presStyleCnt="0"/>
      <dgm:spPr/>
    </dgm:pt>
    <dgm:pt modelId="{31FB696C-40F5-45F5-B4EC-F3839CC247D9}" type="pres">
      <dgm:prSet presAssocID="{1B849D5E-811D-45F7-A9E0-AC030B936C2E}" presName="level1Shape" presStyleLbl="node0" presStyleIdx="0" presStyleCnt="1">
        <dgm:presLayoutVars>
          <dgm:chPref val="3"/>
        </dgm:presLayoutVars>
      </dgm:prSet>
      <dgm:spPr/>
    </dgm:pt>
    <dgm:pt modelId="{C7B39084-548C-4084-9AF6-018E008B99B2}" type="pres">
      <dgm:prSet presAssocID="{1B849D5E-811D-45F7-A9E0-AC030B936C2E}" presName="hierChild2" presStyleCnt="0"/>
      <dgm:spPr/>
    </dgm:pt>
    <dgm:pt modelId="{259D6D75-43B0-4BBC-B3B7-D3E5467E65F1}" type="pres">
      <dgm:prSet presAssocID="{237CD6F9-94DD-4259-8552-4E8C30E7FA1D}" presName="Name19" presStyleLbl="parChTrans1D2" presStyleIdx="0" presStyleCnt="2"/>
      <dgm:spPr/>
    </dgm:pt>
    <dgm:pt modelId="{B69A9A56-3AB8-49C2-9787-A1D6D8DD5B9D}" type="pres">
      <dgm:prSet presAssocID="{9BEEB99C-CE19-465E-BC8D-8C89CE00E577}" presName="Name21" presStyleCnt="0"/>
      <dgm:spPr/>
    </dgm:pt>
    <dgm:pt modelId="{48FA32CD-6754-4AC3-AF52-2E364B1162DA}" type="pres">
      <dgm:prSet presAssocID="{9BEEB99C-CE19-465E-BC8D-8C89CE00E577}" presName="level2Shape" presStyleLbl="node2" presStyleIdx="0" presStyleCnt="2"/>
      <dgm:spPr/>
    </dgm:pt>
    <dgm:pt modelId="{EFC389C3-AB7A-45CE-ADC9-5B8FED0D9D8E}" type="pres">
      <dgm:prSet presAssocID="{9BEEB99C-CE19-465E-BC8D-8C89CE00E577}" presName="hierChild3" presStyleCnt="0"/>
      <dgm:spPr/>
    </dgm:pt>
    <dgm:pt modelId="{80F34267-5842-457E-A821-248320F4B993}" type="pres">
      <dgm:prSet presAssocID="{5C3ED135-616B-47F0-B5A1-235552F80F62}" presName="Name19" presStyleLbl="parChTrans1D2" presStyleIdx="1" presStyleCnt="2"/>
      <dgm:spPr/>
    </dgm:pt>
    <dgm:pt modelId="{0E5F33E6-EADC-4FBD-AF0D-08BB6E787120}" type="pres">
      <dgm:prSet presAssocID="{EF7C8648-7F20-40D7-856F-8AE2A7D2A667}" presName="Name21" presStyleCnt="0"/>
      <dgm:spPr/>
    </dgm:pt>
    <dgm:pt modelId="{05E4FB57-57E0-4AA6-B10B-4D3F8FF38132}" type="pres">
      <dgm:prSet presAssocID="{EF7C8648-7F20-40D7-856F-8AE2A7D2A667}" presName="level2Shape" presStyleLbl="node2" presStyleIdx="1" presStyleCnt="2"/>
      <dgm:spPr/>
    </dgm:pt>
    <dgm:pt modelId="{A1D8878B-DF29-4344-9720-8485619AF92F}" type="pres">
      <dgm:prSet presAssocID="{EF7C8648-7F20-40D7-856F-8AE2A7D2A667}" presName="hierChild3" presStyleCnt="0"/>
      <dgm:spPr/>
    </dgm:pt>
    <dgm:pt modelId="{4A8C31BE-6DFC-4CB4-B158-24821D57BB9F}" type="pres">
      <dgm:prSet presAssocID="{F00B46E0-F69F-446B-A549-E5165F6DD1D1}" presName="bgShapesFlow" presStyleCnt="0"/>
      <dgm:spPr/>
    </dgm:pt>
  </dgm:ptLst>
  <dgm:cxnLst>
    <dgm:cxn modelId="{4A4CA805-5F0C-4339-9CE7-224398EDD445}" srcId="{1B849D5E-811D-45F7-A9E0-AC030B936C2E}" destId="{9BEEB99C-CE19-465E-BC8D-8C89CE00E577}" srcOrd="0" destOrd="0" parTransId="{237CD6F9-94DD-4259-8552-4E8C30E7FA1D}" sibTransId="{3F1A438C-A72E-44F0-AC08-6E49851CD8FB}"/>
    <dgm:cxn modelId="{BAD8E61E-D98E-408B-9C7C-A75D7FE5ABD4}" srcId="{F00B46E0-F69F-446B-A549-E5165F6DD1D1}" destId="{1B849D5E-811D-45F7-A9E0-AC030B936C2E}" srcOrd="0" destOrd="0" parTransId="{F564E16B-C908-492C-BF24-B0B008D1496E}" sibTransId="{BBAC919D-2223-471D-89B5-10AC58FA2FDB}"/>
    <dgm:cxn modelId="{6ABD2294-00BA-4E7A-8D21-F32EDA1BF0CC}" type="presOf" srcId="{5C3ED135-616B-47F0-B5A1-235552F80F62}" destId="{80F34267-5842-457E-A821-248320F4B993}" srcOrd="0" destOrd="0" presId="urn:microsoft.com/office/officeart/2005/8/layout/hierarchy6"/>
    <dgm:cxn modelId="{14A88197-97E2-417A-A540-F8CD949A8EF2}" srcId="{1B849D5E-811D-45F7-A9E0-AC030B936C2E}" destId="{EF7C8648-7F20-40D7-856F-8AE2A7D2A667}" srcOrd="1" destOrd="0" parTransId="{5C3ED135-616B-47F0-B5A1-235552F80F62}" sibTransId="{C279EF00-DB4A-4C2C-A020-643B75799108}"/>
    <dgm:cxn modelId="{648517AB-5279-4E0E-B555-DE57FBA8D628}" type="presOf" srcId="{237CD6F9-94DD-4259-8552-4E8C30E7FA1D}" destId="{259D6D75-43B0-4BBC-B3B7-D3E5467E65F1}" srcOrd="0" destOrd="0" presId="urn:microsoft.com/office/officeart/2005/8/layout/hierarchy6"/>
    <dgm:cxn modelId="{E4C76DB0-7B96-4324-963E-812B8B0950A1}" type="presOf" srcId="{1B849D5E-811D-45F7-A9E0-AC030B936C2E}" destId="{31FB696C-40F5-45F5-B4EC-F3839CC247D9}" srcOrd="0" destOrd="0" presId="urn:microsoft.com/office/officeart/2005/8/layout/hierarchy6"/>
    <dgm:cxn modelId="{3DEB3ABC-1ADB-4559-8E4B-547A1E3A66F2}" type="presOf" srcId="{F00B46E0-F69F-446B-A549-E5165F6DD1D1}" destId="{FA38C5C2-8060-45DD-874D-357381EB5B4A}" srcOrd="0" destOrd="0" presId="urn:microsoft.com/office/officeart/2005/8/layout/hierarchy6"/>
    <dgm:cxn modelId="{9B3A16D6-F365-4AC5-9784-5D2A6F547398}" type="presOf" srcId="{EF7C8648-7F20-40D7-856F-8AE2A7D2A667}" destId="{05E4FB57-57E0-4AA6-B10B-4D3F8FF38132}" srcOrd="0" destOrd="0" presId="urn:microsoft.com/office/officeart/2005/8/layout/hierarchy6"/>
    <dgm:cxn modelId="{B95543E9-223F-4EBB-88F1-6C5785633B3C}" type="presOf" srcId="{9BEEB99C-CE19-465E-BC8D-8C89CE00E577}" destId="{48FA32CD-6754-4AC3-AF52-2E364B1162DA}" srcOrd="0" destOrd="0" presId="urn:microsoft.com/office/officeart/2005/8/layout/hierarchy6"/>
    <dgm:cxn modelId="{05C1C55D-BC56-485A-9AED-94A0E2FC4479}" type="presParOf" srcId="{FA38C5C2-8060-45DD-874D-357381EB5B4A}" destId="{A03FEFA5-5134-4F56-B8D7-80A6C0BF0872}" srcOrd="0" destOrd="0" presId="urn:microsoft.com/office/officeart/2005/8/layout/hierarchy6"/>
    <dgm:cxn modelId="{FCF50313-9F14-497B-937E-5138C962B950}" type="presParOf" srcId="{A03FEFA5-5134-4F56-B8D7-80A6C0BF0872}" destId="{1868FEE8-EFD3-4529-90C0-3CCA713E3873}" srcOrd="0" destOrd="0" presId="urn:microsoft.com/office/officeart/2005/8/layout/hierarchy6"/>
    <dgm:cxn modelId="{D68F8395-8366-44B7-B371-8663DE87E107}" type="presParOf" srcId="{1868FEE8-EFD3-4529-90C0-3CCA713E3873}" destId="{1BDC944E-C36B-4503-BD91-0FB7D060D4BD}" srcOrd="0" destOrd="0" presId="urn:microsoft.com/office/officeart/2005/8/layout/hierarchy6"/>
    <dgm:cxn modelId="{4DEE648F-840D-43B1-9D47-B00D5125877F}" type="presParOf" srcId="{1BDC944E-C36B-4503-BD91-0FB7D060D4BD}" destId="{31FB696C-40F5-45F5-B4EC-F3839CC247D9}" srcOrd="0" destOrd="0" presId="urn:microsoft.com/office/officeart/2005/8/layout/hierarchy6"/>
    <dgm:cxn modelId="{D54C376C-C731-493B-84C3-2EAD79AA046E}" type="presParOf" srcId="{1BDC944E-C36B-4503-BD91-0FB7D060D4BD}" destId="{C7B39084-548C-4084-9AF6-018E008B99B2}" srcOrd="1" destOrd="0" presId="urn:microsoft.com/office/officeart/2005/8/layout/hierarchy6"/>
    <dgm:cxn modelId="{143090B8-3FFC-408C-AEF5-3CD20FB01CB2}" type="presParOf" srcId="{C7B39084-548C-4084-9AF6-018E008B99B2}" destId="{259D6D75-43B0-4BBC-B3B7-D3E5467E65F1}" srcOrd="0" destOrd="0" presId="urn:microsoft.com/office/officeart/2005/8/layout/hierarchy6"/>
    <dgm:cxn modelId="{82BB6C47-5739-4245-A6BD-76B02C05CC9E}" type="presParOf" srcId="{C7B39084-548C-4084-9AF6-018E008B99B2}" destId="{B69A9A56-3AB8-49C2-9787-A1D6D8DD5B9D}" srcOrd="1" destOrd="0" presId="urn:microsoft.com/office/officeart/2005/8/layout/hierarchy6"/>
    <dgm:cxn modelId="{6B30B75A-A0FE-4519-9167-60708FC231D7}" type="presParOf" srcId="{B69A9A56-3AB8-49C2-9787-A1D6D8DD5B9D}" destId="{48FA32CD-6754-4AC3-AF52-2E364B1162DA}" srcOrd="0" destOrd="0" presId="urn:microsoft.com/office/officeart/2005/8/layout/hierarchy6"/>
    <dgm:cxn modelId="{CB3CF885-BF6F-4460-AE8E-2C817C086941}" type="presParOf" srcId="{B69A9A56-3AB8-49C2-9787-A1D6D8DD5B9D}" destId="{EFC389C3-AB7A-45CE-ADC9-5B8FED0D9D8E}" srcOrd="1" destOrd="0" presId="urn:microsoft.com/office/officeart/2005/8/layout/hierarchy6"/>
    <dgm:cxn modelId="{6E65DA86-6965-4B8F-B8C6-9C9EBFF1D9DE}" type="presParOf" srcId="{C7B39084-548C-4084-9AF6-018E008B99B2}" destId="{80F34267-5842-457E-A821-248320F4B993}" srcOrd="2" destOrd="0" presId="urn:microsoft.com/office/officeart/2005/8/layout/hierarchy6"/>
    <dgm:cxn modelId="{9C5442EA-F2BB-418B-9BE2-F41F92580594}" type="presParOf" srcId="{C7B39084-548C-4084-9AF6-018E008B99B2}" destId="{0E5F33E6-EADC-4FBD-AF0D-08BB6E787120}" srcOrd="3" destOrd="0" presId="urn:microsoft.com/office/officeart/2005/8/layout/hierarchy6"/>
    <dgm:cxn modelId="{A790FC53-7E77-4A08-8D53-EAAD77FA5250}" type="presParOf" srcId="{0E5F33E6-EADC-4FBD-AF0D-08BB6E787120}" destId="{05E4FB57-57E0-4AA6-B10B-4D3F8FF38132}" srcOrd="0" destOrd="0" presId="urn:microsoft.com/office/officeart/2005/8/layout/hierarchy6"/>
    <dgm:cxn modelId="{35021C4F-B27B-4CF9-8ACC-20959FF61D91}" type="presParOf" srcId="{0E5F33E6-EADC-4FBD-AF0D-08BB6E787120}" destId="{A1D8878B-DF29-4344-9720-8485619AF92F}" srcOrd="1" destOrd="0" presId="urn:microsoft.com/office/officeart/2005/8/layout/hierarchy6"/>
    <dgm:cxn modelId="{20E01F9F-7948-4947-8753-956039326879}" type="presParOf" srcId="{FA38C5C2-8060-45DD-874D-357381EB5B4A}" destId="{4A8C31BE-6DFC-4CB4-B158-24821D57BB9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B46E0-F69F-446B-A549-E5165F6DD1D1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849D5E-811D-45F7-A9E0-AC030B936C2E}">
      <dgm:prSet phldrT="[Text]"/>
      <dgm:spPr/>
      <dgm:t>
        <a:bodyPr/>
        <a:lstStyle/>
        <a:p>
          <a:r>
            <a:rPr lang="en-US" dirty="0"/>
            <a:t>Dungeon</a:t>
          </a:r>
        </a:p>
      </dgm:t>
    </dgm:pt>
    <dgm:pt modelId="{F564E16B-C908-492C-BF24-B0B008D1496E}" type="parTrans" cxnId="{BAD8E61E-D98E-408B-9C7C-A75D7FE5ABD4}">
      <dgm:prSet/>
      <dgm:spPr/>
      <dgm:t>
        <a:bodyPr/>
        <a:lstStyle/>
        <a:p>
          <a:endParaRPr lang="en-US"/>
        </a:p>
      </dgm:t>
    </dgm:pt>
    <dgm:pt modelId="{BBAC919D-2223-471D-89B5-10AC58FA2FDB}" type="sibTrans" cxnId="{BAD8E61E-D98E-408B-9C7C-A75D7FE5ABD4}">
      <dgm:prSet/>
      <dgm:spPr/>
      <dgm:t>
        <a:bodyPr/>
        <a:lstStyle/>
        <a:p>
          <a:endParaRPr lang="en-US"/>
        </a:p>
      </dgm:t>
    </dgm:pt>
    <dgm:pt modelId="{9BEEB99C-CE19-465E-BC8D-8C89CE00E577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237CD6F9-94DD-4259-8552-4E8C30E7FA1D}" type="parTrans" cxnId="{4A4CA805-5F0C-4339-9CE7-224398EDD445}">
      <dgm:prSet/>
      <dgm:spPr/>
      <dgm:t>
        <a:bodyPr/>
        <a:lstStyle/>
        <a:p>
          <a:endParaRPr lang="en-US"/>
        </a:p>
      </dgm:t>
    </dgm:pt>
    <dgm:pt modelId="{3F1A438C-A72E-44F0-AC08-6E49851CD8FB}" type="sibTrans" cxnId="{4A4CA805-5F0C-4339-9CE7-224398EDD445}">
      <dgm:prSet/>
      <dgm:spPr/>
      <dgm:t>
        <a:bodyPr/>
        <a:lstStyle/>
        <a:p>
          <a:endParaRPr lang="en-US"/>
        </a:p>
      </dgm:t>
    </dgm:pt>
    <dgm:pt modelId="{EF7C8648-7F20-40D7-856F-8AE2A7D2A667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5C3ED135-616B-47F0-B5A1-235552F80F62}" type="parTrans" cxnId="{14A88197-97E2-417A-A540-F8CD949A8EF2}">
      <dgm:prSet/>
      <dgm:spPr/>
      <dgm:t>
        <a:bodyPr/>
        <a:lstStyle/>
        <a:p>
          <a:endParaRPr lang="en-US"/>
        </a:p>
      </dgm:t>
    </dgm:pt>
    <dgm:pt modelId="{C279EF00-DB4A-4C2C-A020-643B75799108}" type="sibTrans" cxnId="{14A88197-97E2-417A-A540-F8CD949A8EF2}">
      <dgm:prSet/>
      <dgm:spPr/>
      <dgm:t>
        <a:bodyPr/>
        <a:lstStyle/>
        <a:p>
          <a:endParaRPr lang="en-US"/>
        </a:p>
      </dgm:t>
    </dgm:pt>
    <dgm:pt modelId="{5785681F-CE67-48A3-AB79-8055C02794F8}">
      <dgm:prSet phldrT="[Text]"/>
      <dgm:spPr/>
      <dgm:t>
        <a:bodyPr/>
        <a:lstStyle/>
        <a:p>
          <a:r>
            <a:rPr lang="en-US" dirty="0"/>
            <a:t>A1</a:t>
          </a:r>
        </a:p>
      </dgm:t>
    </dgm:pt>
    <dgm:pt modelId="{3354ACCC-B88D-437D-BE7A-CD77A0F98AC5}" type="parTrans" cxnId="{81F4D01E-8777-4CE8-A660-DFDCB9AEFBFA}">
      <dgm:prSet/>
      <dgm:spPr/>
      <dgm:t>
        <a:bodyPr/>
        <a:lstStyle/>
        <a:p>
          <a:endParaRPr lang="en-US"/>
        </a:p>
      </dgm:t>
    </dgm:pt>
    <dgm:pt modelId="{AB29EB9F-2629-4904-9172-278C85711760}" type="sibTrans" cxnId="{81F4D01E-8777-4CE8-A660-DFDCB9AEFBFA}">
      <dgm:prSet/>
      <dgm:spPr/>
      <dgm:t>
        <a:bodyPr/>
        <a:lstStyle/>
        <a:p>
          <a:endParaRPr lang="en-US"/>
        </a:p>
      </dgm:t>
    </dgm:pt>
    <dgm:pt modelId="{A5CF75E7-B2B4-479D-B2F7-0114DFF3C580}">
      <dgm:prSet phldrT="[Text]"/>
      <dgm:spPr/>
      <dgm:t>
        <a:bodyPr/>
        <a:lstStyle/>
        <a:p>
          <a:r>
            <a:rPr lang="en-US" dirty="0"/>
            <a:t>A2</a:t>
          </a:r>
        </a:p>
      </dgm:t>
    </dgm:pt>
    <dgm:pt modelId="{EA37F022-A4EE-4F5C-BBDF-7B9994E7B445}" type="parTrans" cxnId="{1B9BA9A8-7DC1-4912-ABBC-1DE7B13F2709}">
      <dgm:prSet/>
      <dgm:spPr/>
      <dgm:t>
        <a:bodyPr/>
        <a:lstStyle/>
        <a:p>
          <a:endParaRPr lang="en-US"/>
        </a:p>
      </dgm:t>
    </dgm:pt>
    <dgm:pt modelId="{5C79961B-AB74-4566-B7B3-D5E04E4DDF6B}" type="sibTrans" cxnId="{1B9BA9A8-7DC1-4912-ABBC-1DE7B13F2709}">
      <dgm:prSet/>
      <dgm:spPr/>
      <dgm:t>
        <a:bodyPr/>
        <a:lstStyle/>
        <a:p>
          <a:endParaRPr lang="en-US"/>
        </a:p>
      </dgm:t>
    </dgm:pt>
    <dgm:pt modelId="{365434CD-CD70-4380-95AD-0008EF024A96}">
      <dgm:prSet phldrT="[Text]"/>
      <dgm:spPr/>
      <dgm:t>
        <a:bodyPr/>
        <a:lstStyle/>
        <a:p>
          <a:r>
            <a:rPr lang="en-US" dirty="0"/>
            <a:t>B1</a:t>
          </a:r>
        </a:p>
      </dgm:t>
    </dgm:pt>
    <dgm:pt modelId="{6977D3E7-0B1F-4A8A-8AC9-B879F9C12DD3}" type="parTrans" cxnId="{E4282049-9197-4963-A6FE-419D20C40FEE}">
      <dgm:prSet/>
      <dgm:spPr/>
      <dgm:t>
        <a:bodyPr/>
        <a:lstStyle/>
        <a:p>
          <a:endParaRPr lang="en-US"/>
        </a:p>
      </dgm:t>
    </dgm:pt>
    <dgm:pt modelId="{4680552F-C6A1-41FC-93BE-50E7DE6C3CE1}" type="sibTrans" cxnId="{E4282049-9197-4963-A6FE-419D20C40FEE}">
      <dgm:prSet/>
      <dgm:spPr/>
      <dgm:t>
        <a:bodyPr/>
        <a:lstStyle/>
        <a:p>
          <a:endParaRPr lang="en-US"/>
        </a:p>
      </dgm:t>
    </dgm:pt>
    <dgm:pt modelId="{82EFE6C9-478E-4F2F-BDCE-15046CE9C924}">
      <dgm:prSet phldrT="[Text]"/>
      <dgm:spPr/>
      <dgm:t>
        <a:bodyPr/>
        <a:lstStyle/>
        <a:p>
          <a:r>
            <a:rPr lang="en-US" dirty="0"/>
            <a:t>B2</a:t>
          </a:r>
        </a:p>
      </dgm:t>
    </dgm:pt>
    <dgm:pt modelId="{34DE533E-07D6-43F5-8296-BF8315491AF2}" type="parTrans" cxnId="{4DF4B36A-EAA6-4DAD-A2F2-55AC5E3AA70B}">
      <dgm:prSet/>
      <dgm:spPr/>
      <dgm:t>
        <a:bodyPr/>
        <a:lstStyle/>
        <a:p>
          <a:endParaRPr lang="en-US"/>
        </a:p>
      </dgm:t>
    </dgm:pt>
    <dgm:pt modelId="{2AE3E922-1D00-4A4D-A9E9-16196110749E}" type="sibTrans" cxnId="{4DF4B36A-EAA6-4DAD-A2F2-55AC5E3AA70B}">
      <dgm:prSet/>
      <dgm:spPr/>
      <dgm:t>
        <a:bodyPr/>
        <a:lstStyle/>
        <a:p>
          <a:endParaRPr lang="en-US"/>
        </a:p>
      </dgm:t>
    </dgm:pt>
    <dgm:pt modelId="{FA38C5C2-8060-45DD-874D-357381EB5B4A}" type="pres">
      <dgm:prSet presAssocID="{F00B46E0-F69F-446B-A549-E5165F6DD1D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3FEFA5-5134-4F56-B8D7-80A6C0BF0872}" type="pres">
      <dgm:prSet presAssocID="{F00B46E0-F69F-446B-A549-E5165F6DD1D1}" presName="hierFlow" presStyleCnt="0"/>
      <dgm:spPr/>
    </dgm:pt>
    <dgm:pt modelId="{1868FEE8-EFD3-4529-90C0-3CCA713E3873}" type="pres">
      <dgm:prSet presAssocID="{F00B46E0-F69F-446B-A549-E5165F6DD1D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BDC944E-C36B-4503-BD91-0FB7D060D4BD}" type="pres">
      <dgm:prSet presAssocID="{1B849D5E-811D-45F7-A9E0-AC030B936C2E}" presName="Name14" presStyleCnt="0"/>
      <dgm:spPr/>
    </dgm:pt>
    <dgm:pt modelId="{31FB696C-40F5-45F5-B4EC-F3839CC247D9}" type="pres">
      <dgm:prSet presAssocID="{1B849D5E-811D-45F7-A9E0-AC030B936C2E}" presName="level1Shape" presStyleLbl="node0" presStyleIdx="0" presStyleCnt="1">
        <dgm:presLayoutVars>
          <dgm:chPref val="3"/>
        </dgm:presLayoutVars>
      </dgm:prSet>
      <dgm:spPr/>
    </dgm:pt>
    <dgm:pt modelId="{C7B39084-548C-4084-9AF6-018E008B99B2}" type="pres">
      <dgm:prSet presAssocID="{1B849D5E-811D-45F7-A9E0-AC030B936C2E}" presName="hierChild2" presStyleCnt="0"/>
      <dgm:spPr/>
    </dgm:pt>
    <dgm:pt modelId="{259D6D75-43B0-4BBC-B3B7-D3E5467E65F1}" type="pres">
      <dgm:prSet presAssocID="{237CD6F9-94DD-4259-8552-4E8C30E7FA1D}" presName="Name19" presStyleLbl="parChTrans1D2" presStyleIdx="0" presStyleCnt="2"/>
      <dgm:spPr/>
    </dgm:pt>
    <dgm:pt modelId="{B69A9A56-3AB8-49C2-9787-A1D6D8DD5B9D}" type="pres">
      <dgm:prSet presAssocID="{9BEEB99C-CE19-465E-BC8D-8C89CE00E577}" presName="Name21" presStyleCnt="0"/>
      <dgm:spPr/>
    </dgm:pt>
    <dgm:pt modelId="{48FA32CD-6754-4AC3-AF52-2E364B1162DA}" type="pres">
      <dgm:prSet presAssocID="{9BEEB99C-CE19-465E-BC8D-8C89CE00E577}" presName="level2Shape" presStyleLbl="node2" presStyleIdx="0" presStyleCnt="2"/>
      <dgm:spPr/>
    </dgm:pt>
    <dgm:pt modelId="{EFC389C3-AB7A-45CE-ADC9-5B8FED0D9D8E}" type="pres">
      <dgm:prSet presAssocID="{9BEEB99C-CE19-465E-BC8D-8C89CE00E577}" presName="hierChild3" presStyleCnt="0"/>
      <dgm:spPr/>
    </dgm:pt>
    <dgm:pt modelId="{0A2832FB-989D-4DEF-9708-175A7188C535}" type="pres">
      <dgm:prSet presAssocID="{3354ACCC-B88D-437D-BE7A-CD77A0F98AC5}" presName="Name19" presStyleLbl="parChTrans1D3" presStyleIdx="0" presStyleCnt="4"/>
      <dgm:spPr/>
    </dgm:pt>
    <dgm:pt modelId="{79F44218-D1C2-4058-89DF-AC86F96B869C}" type="pres">
      <dgm:prSet presAssocID="{5785681F-CE67-48A3-AB79-8055C02794F8}" presName="Name21" presStyleCnt="0"/>
      <dgm:spPr/>
    </dgm:pt>
    <dgm:pt modelId="{3E94EEBF-6396-4DE2-B97C-59C84C150335}" type="pres">
      <dgm:prSet presAssocID="{5785681F-CE67-48A3-AB79-8055C02794F8}" presName="level2Shape" presStyleLbl="node3" presStyleIdx="0" presStyleCnt="4"/>
      <dgm:spPr/>
    </dgm:pt>
    <dgm:pt modelId="{D56E9AE2-FDAD-4920-AD54-400EF9B7A75E}" type="pres">
      <dgm:prSet presAssocID="{5785681F-CE67-48A3-AB79-8055C02794F8}" presName="hierChild3" presStyleCnt="0"/>
      <dgm:spPr/>
    </dgm:pt>
    <dgm:pt modelId="{75C61F4E-73AD-43E4-9258-35DA28834922}" type="pres">
      <dgm:prSet presAssocID="{EA37F022-A4EE-4F5C-BBDF-7B9994E7B445}" presName="Name19" presStyleLbl="parChTrans1D3" presStyleIdx="1" presStyleCnt="4"/>
      <dgm:spPr/>
    </dgm:pt>
    <dgm:pt modelId="{8D80A3CB-01C0-45F3-96E9-37D0C4E75266}" type="pres">
      <dgm:prSet presAssocID="{A5CF75E7-B2B4-479D-B2F7-0114DFF3C580}" presName="Name21" presStyleCnt="0"/>
      <dgm:spPr/>
    </dgm:pt>
    <dgm:pt modelId="{6154B2AF-5DB5-41FA-9E6D-50B7B896BAF1}" type="pres">
      <dgm:prSet presAssocID="{A5CF75E7-B2B4-479D-B2F7-0114DFF3C580}" presName="level2Shape" presStyleLbl="node3" presStyleIdx="1" presStyleCnt="4"/>
      <dgm:spPr/>
    </dgm:pt>
    <dgm:pt modelId="{4275B705-D9C0-4DF6-83A3-201166CBD673}" type="pres">
      <dgm:prSet presAssocID="{A5CF75E7-B2B4-479D-B2F7-0114DFF3C580}" presName="hierChild3" presStyleCnt="0"/>
      <dgm:spPr/>
    </dgm:pt>
    <dgm:pt modelId="{80F34267-5842-457E-A821-248320F4B993}" type="pres">
      <dgm:prSet presAssocID="{5C3ED135-616B-47F0-B5A1-235552F80F62}" presName="Name19" presStyleLbl="parChTrans1D2" presStyleIdx="1" presStyleCnt="2"/>
      <dgm:spPr/>
    </dgm:pt>
    <dgm:pt modelId="{0E5F33E6-EADC-4FBD-AF0D-08BB6E787120}" type="pres">
      <dgm:prSet presAssocID="{EF7C8648-7F20-40D7-856F-8AE2A7D2A667}" presName="Name21" presStyleCnt="0"/>
      <dgm:spPr/>
    </dgm:pt>
    <dgm:pt modelId="{05E4FB57-57E0-4AA6-B10B-4D3F8FF38132}" type="pres">
      <dgm:prSet presAssocID="{EF7C8648-7F20-40D7-856F-8AE2A7D2A667}" presName="level2Shape" presStyleLbl="node2" presStyleIdx="1" presStyleCnt="2"/>
      <dgm:spPr/>
    </dgm:pt>
    <dgm:pt modelId="{A1D8878B-DF29-4344-9720-8485619AF92F}" type="pres">
      <dgm:prSet presAssocID="{EF7C8648-7F20-40D7-856F-8AE2A7D2A667}" presName="hierChild3" presStyleCnt="0"/>
      <dgm:spPr/>
    </dgm:pt>
    <dgm:pt modelId="{D1F40BC0-6C18-42C2-A647-905D59CD9DF7}" type="pres">
      <dgm:prSet presAssocID="{6977D3E7-0B1F-4A8A-8AC9-B879F9C12DD3}" presName="Name19" presStyleLbl="parChTrans1D3" presStyleIdx="2" presStyleCnt="4"/>
      <dgm:spPr/>
    </dgm:pt>
    <dgm:pt modelId="{1BC07CE6-47E7-41AF-ACE2-84BD333CAAD0}" type="pres">
      <dgm:prSet presAssocID="{365434CD-CD70-4380-95AD-0008EF024A96}" presName="Name21" presStyleCnt="0"/>
      <dgm:spPr/>
    </dgm:pt>
    <dgm:pt modelId="{BB24909D-F0D3-493E-B6F7-03A885412881}" type="pres">
      <dgm:prSet presAssocID="{365434CD-CD70-4380-95AD-0008EF024A96}" presName="level2Shape" presStyleLbl="node3" presStyleIdx="2" presStyleCnt="4"/>
      <dgm:spPr/>
    </dgm:pt>
    <dgm:pt modelId="{EADA0CAB-A281-44D9-AA91-A70C36EDBA4A}" type="pres">
      <dgm:prSet presAssocID="{365434CD-CD70-4380-95AD-0008EF024A96}" presName="hierChild3" presStyleCnt="0"/>
      <dgm:spPr/>
    </dgm:pt>
    <dgm:pt modelId="{3486E150-6A4E-442A-8BBC-623531F29085}" type="pres">
      <dgm:prSet presAssocID="{34DE533E-07D6-43F5-8296-BF8315491AF2}" presName="Name19" presStyleLbl="parChTrans1D3" presStyleIdx="3" presStyleCnt="4"/>
      <dgm:spPr/>
    </dgm:pt>
    <dgm:pt modelId="{47A5ACE6-18EC-4E42-B7F9-A837CB3B45F2}" type="pres">
      <dgm:prSet presAssocID="{82EFE6C9-478E-4F2F-BDCE-15046CE9C924}" presName="Name21" presStyleCnt="0"/>
      <dgm:spPr/>
    </dgm:pt>
    <dgm:pt modelId="{DBA034FC-EC4A-4EE5-9126-0602C39E27CA}" type="pres">
      <dgm:prSet presAssocID="{82EFE6C9-478E-4F2F-BDCE-15046CE9C924}" presName="level2Shape" presStyleLbl="node3" presStyleIdx="3" presStyleCnt="4"/>
      <dgm:spPr/>
    </dgm:pt>
    <dgm:pt modelId="{DB14FC94-3D22-43C6-9E29-234C5E336004}" type="pres">
      <dgm:prSet presAssocID="{82EFE6C9-478E-4F2F-BDCE-15046CE9C924}" presName="hierChild3" presStyleCnt="0"/>
      <dgm:spPr/>
    </dgm:pt>
    <dgm:pt modelId="{4A8C31BE-6DFC-4CB4-B158-24821D57BB9F}" type="pres">
      <dgm:prSet presAssocID="{F00B46E0-F69F-446B-A549-E5165F6DD1D1}" presName="bgShapesFlow" presStyleCnt="0"/>
      <dgm:spPr/>
    </dgm:pt>
  </dgm:ptLst>
  <dgm:cxnLst>
    <dgm:cxn modelId="{4A4CA805-5F0C-4339-9CE7-224398EDD445}" srcId="{1B849D5E-811D-45F7-A9E0-AC030B936C2E}" destId="{9BEEB99C-CE19-465E-BC8D-8C89CE00E577}" srcOrd="0" destOrd="0" parTransId="{237CD6F9-94DD-4259-8552-4E8C30E7FA1D}" sibTransId="{3F1A438C-A72E-44F0-AC08-6E49851CD8FB}"/>
    <dgm:cxn modelId="{6F59911D-8177-4BEA-A624-71513A88B7FA}" type="presOf" srcId="{34DE533E-07D6-43F5-8296-BF8315491AF2}" destId="{3486E150-6A4E-442A-8BBC-623531F29085}" srcOrd="0" destOrd="0" presId="urn:microsoft.com/office/officeart/2005/8/layout/hierarchy6"/>
    <dgm:cxn modelId="{81F4D01E-8777-4CE8-A660-DFDCB9AEFBFA}" srcId="{9BEEB99C-CE19-465E-BC8D-8C89CE00E577}" destId="{5785681F-CE67-48A3-AB79-8055C02794F8}" srcOrd="0" destOrd="0" parTransId="{3354ACCC-B88D-437D-BE7A-CD77A0F98AC5}" sibTransId="{AB29EB9F-2629-4904-9172-278C85711760}"/>
    <dgm:cxn modelId="{BAD8E61E-D98E-408B-9C7C-A75D7FE5ABD4}" srcId="{F00B46E0-F69F-446B-A549-E5165F6DD1D1}" destId="{1B849D5E-811D-45F7-A9E0-AC030B936C2E}" srcOrd="0" destOrd="0" parTransId="{F564E16B-C908-492C-BF24-B0B008D1496E}" sibTransId="{BBAC919D-2223-471D-89B5-10AC58FA2FDB}"/>
    <dgm:cxn modelId="{FC6D425D-DBA4-4438-A7F6-75586532ABFE}" type="presOf" srcId="{1B849D5E-811D-45F7-A9E0-AC030B936C2E}" destId="{31FB696C-40F5-45F5-B4EC-F3839CC247D9}" srcOrd="0" destOrd="0" presId="urn:microsoft.com/office/officeart/2005/8/layout/hierarchy6"/>
    <dgm:cxn modelId="{E4282049-9197-4963-A6FE-419D20C40FEE}" srcId="{EF7C8648-7F20-40D7-856F-8AE2A7D2A667}" destId="{365434CD-CD70-4380-95AD-0008EF024A96}" srcOrd="0" destOrd="0" parTransId="{6977D3E7-0B1F-4A8A-8AC9-B879F9C12DD3}" sibTransId="{4680552F-C6A1-41FC-93BE-50E7DE6C3CE1}"/>
    <dgm:cxn modelId="{4DF4B36A-EAA6-4DAD-A2F2-55AC5E3AA70B}" srcId="{EF7C8648-7F20-40D7-856F-8AE2A7D2A667}" destId="{82EFE6C9-478E-4F2F-BDCE-15046CE9C924}" srcOrd="1" destOrd="0" parTransId="{34DE533E-07D6-43F5-8296-BF8315491AF2}" sibTransId="{2AE3E922-1D00-4A4D-A9E9-16196110749E}"/>
    <dgm:cxn modelId="{4670916C-31C1-480D-AD54-D1BBAEF71866}" type="presOf" srcId="{EA37F022-A4EE-4F5C-BBDF-7B9994E7B445}" destId="{75C61F4E-73AD-43E4-9258-35DA28834922}" srcOrd="0" destOrd="0" presId="urn:microsoft.com/office/officeart/2005/8/layout/hierarchy6"/>
    <dgm:cxn modelId="{4042B671-7721-436D-9FD5-04D23543D7AB}" type="presOf" srcId="{237CD6F9-94DD-4259-8552-4E8C30E7FA1D}" destId="{259D6D75-43B0-4BBC-B3B7-D3E5467E65F1}" srcOrd="0" destOrd="0" presId="urn:microsoft.com/office/officeart/2005/8/layout/hierarchy6"/>
    <dgm:cxn modelId="{81837985-F8F3-472D-9AF9-F105520E4587}" type="presOf" srcId="{5C3ED135-616B-47F0-B5A1-235552F80F62}" destId="{80F34267-5842-457E-A821-248320F4B993}" srcOrd="0" destOrd="0" presId="urn:microsoft.com/office/officeart/2005/8/layout/hierarchy6"/>
    <dgm:cxn modelId="{FD4AA78D-7AC6-4C17-AA82-537C922B84A7}" type="presOf" srcId="{F00B46E0-F69F-446B-A549-E5165F6DD1D1}" destId="{FA38C5C2-8060-45DD-874D-357381EB5B4A}" srcOrd="0" destOrd="0" presId="urn:microsoft.com/office/officeart/2005/8/layout/hierarchy6"/>
    <dgm:cxn modelId="{3991D88D-2E06-4114-B0C2-E297B0A6DA6B}" type="presOf" srcId="{A5CF75E7-B2B4-479D-B2F7-0114DFF3C580}" destId="{6154B2AF-5DB5-41FA-9E6D-50B7B896BAF1}" srcOrd="0" destOrd="0" presId="urn:microsoft.com/office/officeart/2005/8/layout/hierarchy6"/>
    <dgm:cxn modelId="{1E23D296-29F7-4817-A867-AE281339B097}" type="presOf" srcId="{82EFE6C9-478E-4F2F-BDCE-15046CE9C924}" destId="{DBA034FC-EC4A-4EE5-9126-0602C39E27CA}" srcOrd="0" destOrd="0" presId="urn:microsoft.com/office/officeart/2005/8/layout/hierarchy6"/>
    <dgm:cxn modelId="{14A88197-97E2-417A-A540-F8CD949A8EF2}" srcId="{1B849D5E-811D-45F7-A9E0-AC030B936C2E}" destId="{EF7C8648-7F20-40D7-856F-8AE2A7D2A667}" srcOrd="1" destOrd="0" parTransId="{5C3ED135-616B-47F0-B5A1-235552F80F62}" sibTransId="{C279EF00-DB4A-4C2C-A020-643B75799108}"/>
    <dgm:cxn modelId="{1B9BA9A8-7DC1-4912-ABBC-1DE7B13F2709}" srcId="{9BEEB99C-CE19-465E-BC8D-8C89CE00E577}" destId="{A5CF75E7-B2B4-479D-B2F7-0114DFF3C580}" srcOrd="1" destOrd="0" parTransId="{EA37F022-A4EE-4F5C-BBDF-7B9994E7B445}" sibTransId="{5C79961B-AB74-4566-B7B3-D5E04E4DDF6B}"/>
    <dgm:cxn modelId="{DA7C80B2-2ABF-413A-AE16-E432FF68D213}" type="presOf" srcId="{3354ACCC-B88D-437D-BE7A-CD77A0F98AC5}" destId="{0A2832FB-989D-4DEF-9708-175A7188C535}" srcOrd="0" destOrd="0" presId="urn:microsoft.com/office/officeart/2005/8/layout/hierarchy6"/>
    <dgm:cxn modelId="{33D8E7D3-4465-443F-9527-25B48E278B04}" type="presOf" srcId="{5785681F-CE67-48A3-AB79-8055C02794F8}" destId="{3E94EEBF-6396-4DE2-B97C-59C84C150335}" srcOrd="0" destOrd="0" presId="urn:microsoft.com/office/officeart/2005/8/layout/hierarchy6"/>
    <dgm:cxn modelId="{B2C556D4-A601-499C-9623-0EF397D672B8}" type="presOf" srcId="{6977D3E7-0B1F-4A8A-8AC9-B879F9C12DD3}" destId="{D1F40BC0-6C18-42C2-A647-905D59CD9DF7}" srcOrd="0" destOrd="0" presId="urn:microsoft.com/office/officeart/2005/8/layout/hierarchy6"/>
    <dgm:cxn modelId="{0F522BE6-4199-4013-9BA4-EEB4F1FF72C7}" type="presOf" srcId="{365434CD-CD70-4380-95AD-0008EF024A96}" destId="{BB24909D-F0D3-493E-B6F7-03A885412881}" srcOrd="0" destOrd="0" presId="urn:microsoft.com/office/officeart/2005/8/layout/hierarchy6"/>
    <dgm:cxn modelId="{190F48E8-9AAA-4EF3-9D96-2E5A23334659}" type="presOf" srcId="{9BEEB99C-CE19-465E-BC8D-8C89CE00E577}" destId="{48FA32CD-6754-4AC3-AF52-2E364B1162DA}" srcOrd="0" destOrd="0" presId="urn:microsoft.com/office/officeart/2005/8/layout/hierarchy6"/>
    <dgm:cxn modelId="{3634DBFE-7A7C-4EBC-989F-D2C6CE2C421A}" type="presOf" srcId="{EF7C8648-7F20-40D7-856F-8AE2A7D2A667}" destId="{05E4FB57-57E0-4AA6-B10B-4D3F8FF38132}" srcOrd="0" destOrd="0" presId="urn:microsoft.com/office/officeart/2005/8/layout/hierarchy6"/>
    <dgm:cxn modelId="{0A84F0DD-99B6-4233-B11E-C108B4A8781F}" type="presParOf" srcId="{FA38C5C2-8060-45DD-874D-357381EB5B4A}" destId="{A03FEFA5-5134-4F56-B8D7-80A6C0BF0872}" srcOrd="0" destOrd="0" presId="urn:microsoft.com/office/officeart/2005/8/layout/hierarchy6"/>
    <dgm:cxn modelId="{DBEED5F4-F218-446E-B223-BE77F4D508AC}" type="presParOf" srcId="{A03FEFA5-5134-4F56-B8D7-80A6C0BF0872}" destId="{1868FEE8-EFD3-4529-90C0-3CCA713E3873}" srcOrd="0" destOrd="0" presId="urn:microsoft.com/office/officeart/2005/8/layout/hierarchy6"/>
    <dgm:cxn modelId="{CDEAC15C-F71E-4340-B28E-E2378036DF0F}" type="presParOf" srcId="{1868FEE8-EFD3-4529-90C0-3CCA713E3873}" destId="{1BDC944E-C36B-4503-BD91-0FB7D060D4BD}" srcOrd="0" destOrd="0" presId="urn:microsoft.com/office/officeart/2005/8/layout/hierarchy6"/>
    <dgm:cxn modelId="{8E54919B-8092-4F49-8379-094FFA54C9F2}" type="presParOf" srcId="{1BDC944E-C36B-4503-BD91-0FB7D060D4BD}" destId="{31FB696C-40F5-45F5-B4EC-F3839CC247D9}" srcOrd="0" destOrd="0" presId="urn:microsoft.com/office/officeart/2005/8/layout/hierarchy6"/>
    <dgm:cxn modelId="{8EF9252B-303A-4E5B-B5A4-4C4D3108CA8C}" type="presParOf" srcId="{1BDC944E-C36B-4503-BD91-0FB7D060D4BD}" destId="{C7B39084-548C-4084-9AF6-018E008B99B2}" srcOrd="1" destOrd="0" presId="urn:microsoft.com/office/officeart/2005/8/layout/hierarchy6"/>
    <dgm:cxn modelId="{857AC65F-461A-4A4D-A841-AD74CA1B6953}" type="presParOf" srcId="{C7B39084-548C-4084-9AF6-018E008B99B2}" destId="{259D6D75-43B0-4BBC-B3B7-D3E5467E65F1}" srcOrd="0" destOrd="0" presId="urn:microsoft.com/office/officeart/2005/8/layout/hierarchy6"/>
    <dgm:cxn modelId="{D63D27FA-8F67-42B1-8ED8-68626FD61FF2}" type="presParOf" srcId="{C7B39084-548C-4084-9AF6-018E008B99B2}" destId="{B69A9A56-3AB8-49C2-9787-A1D6D8DD5B9D}" srcOrd="1" destOrd="0" presId="urn:microsoft.com/office/officeart/2005/8/layout/hierarchy6"/>
    <dgm:cxn modelId="{2D5F51B7-0745-459D-8DE8-55EA9BD36915}" type="presParOf" srcId="{B69A9A56-3AB8-49C2-9787-A1D6D8DD5B9D}" destId="{48FA32CD-6754-4AC3-AF52-2E364B1162DA}" srcOrd="0" destOrd="0" presId="urn:microsoft.com/office/officeart/2005/8/layout/hierarchy6"/>
    <dgm:cxn modelId="{BDD95475-5464-47BD-A093-156ABA0D2ACD}" type="presParOf" srcId="{B69A9A56-3AB8-49C2-9787-A1D6D8DD5B9D}" destId="{EFC389C3-AB7A-45CE-ADC9-5B8FED0D9D8E}" srcOrd="1" destOrd="0" presId="urn:microsoft.com/office/officeart/2005/8/layout/hierarchy6"/>
    <dgm:cxn modelId="{CABD11E8-47FF-4ECD-97CD-952B9736910C}" type="presParOf" srcId="{EFC389C3-AB7A-45CE-ADC9-5B8FED0D9D8E}" destId="{0A2832FB-989D-4DEF-9708-175A7188C535}" srcOrd="0" destOrd="0" presId="urn:microsoft.com/office/officeart/2005/8/layout/hierarchy6"/>
    <dgm:cxn modelId="{7D4D599D-6B2B-47CF-8A8B-1994F4B15078}" type="presParOf" srcId="{EFC389C3-AB7A-45CE-ADC9-5B8FED0D9D8E}" destId="{79F44218-D1C2-4058-89DF-AC86F96B869C}" srcOrd="1" destOrd="0" presId="urn:microsoft.com/office/officeart/2005/8/layout/hierarchy6"/>
    <dgm:cxn modelId="{4D28DBD6-A9C2-445A-93BC-B96F056F1F90}" type="presParOf" srcId="{79F44218-D1C2-4058-89DF-AC86F96B869C}" destId="{3E94EEBF-6396-4DE2-B97C-59C84C150335}" srcOrd="0" destOrd="0" presId="urn:microsoft.com/office/officeart/2005/8/layout/hierarchy6"/>
    <dgm:cxn modelId="{7BB9481E-5372-4A43-8874-AED9627455AB}" type="presParOf" srcId="{79F44218-D1C2-4058-89DF-AC86F96B869C}" destId="{D56E9AE2-FDAD-4920-AD54-400EF9B7A75E}" srcOrd="1" destOrd="0" presId="urn:microsoft.com/office/officeart/2005/8/layout/hierarchy6"/>
    <dgm:cxn modelId="{9291DAC1-D1D5-4966-B11F-FCDC17D24DBF}" type="presParOf" srcId="{EFC389C3-AB7A-45CE-ADC9-5B8FED0D9D8E}" destId="{75C61F4E-73AD-43E4-9258-35DA28834922}" srcOrd="2" destOrd="0" presId="urn:microsoft.com/office/officeart/2005/8/layout/hierarchy6"/>
    <dgm:cxn modelId="{4F4147B4-CD36-4FF1-9F49-2656A4CF3BE1}" type="presParOf" srcId="{EFC389C3-AB7A-45CE-ADC9-5B8FED0D9D8E}" destId="{8D80A3CB-01C0-45F3-96E9-37D0C4E75266}" srcOrd="3" destOrd="0" presId="urn:microsoft.com/office/officeart/2005/8/layout/hierarchy6"/>
    <dgm:cxn modelId="{00D1DC5B-CEFB-401F-8A81-5C53719EC19B}" type="presParOf" srcId="{8D80A3CB-01C0-45F3-96E9-37D0C4E75266}" destId="{6154B2AF-5DB5-41FA-9E6D-50B7B896BAF1}" srcOrd="0" destOrd="0" presId="urn:microsoft.com/office/officeart/2005/8/layout/hierarchy6"/>
    <dgm:cxn modelId="{05A3562C-9374-4E27-A5FD-57708BF8DD63}" type="presParOf" srcId="{8D80A3CB-01C0-45F3-96E9-37D0C4E75266}" destId="{4275B705-D9C0-4DF6-83A3-201166CBD673}" srcOrd="1" destOrd="0" presId="urn:microsoft.com/office/officeart/2005/8/layout/hierarchy6"/>
    <dgm:cxn modelId="{CB11A1BE-FF49-4D03-B0F4-B235420A400A}" type="presParOf" srcId="{C7B39084-548C-4084-9AF6-018E008B99B2}" destId="{80F34267-5842-457E-A821-248320F4B993}" srcOrd="2" destOrd="0" presId="urn:microsoft.com/office/officeart/2005/8/layout/hierarchy6"/>
    <dgm:cxn modelId="{CAAFD08E-814B-454B-8F39-607F457EABB0}" type="presParOf" srcId="{C7B39084-548C-4084-9AF6-018E008B99B2}" destId="{0E5F33E6-EADC-4FBD-AF0D-08BB6E787120}" srcOrd="3" destOrd="0" presId="urn:microsoft.com/office/officeart/2005/8/layout/hierarchy6"/>
    <dgm:cxn modelId="{51C7B937-2C5C-4130-81BB-0FFBFA5C454E}" type="presParOf" srcId="{0E5F33E6-EADC-4FBD-AF0D-08BB6E787120}" destId="{05E4FB57-57E0-4AA6-B10B-4D3F8FF38132}" srcOrd="0" destOrd="0" presId="urn:microsoft.com/office/officeart/2005/8/layout/hierarchy6"/>
    <dgm:cxn modelId="{A8604D16-3512-409D-8991-69C01FE0C4F6}" type="presParOf" srcId="{0E5F33E6-EADC-4FBD-AF0D-08BB6E787120}" destId="{A1D8878B-DF29-4344-9720-8485619AF92F}" srcOrd="1" destOrd="0" presId="urn:microsoft.com/office/officeart/2005/8/layout/hierarchy6"/>
    <dgm:cxn modelId="{3DF06999-B3AE-415E-B680-850C5E9DD7E4}" type="presParOf" srcId="{A1D8878B-DF29-4344-9720-8485619AF92F}" destId="{D1F40BC0-6C18-42C2-A647-905D59CD9DF7}" srcOrd="0" destOrd="0" presId="urn:microsoft.com/office/officeart/2005/8/layout/hierarchy6"/>
    <dgm:cxn modelId="{E8DE4281-0F26-4DF4-9B6C-0028BB37F291}" type="presParOf" srcId="{A1D8878B-DF29-4344-9720-8485619AF92F}" destId="{1BC07CE6-47E7-41AF-ACE2-84BD333CAAD0}" srcOrd="1" destOrd="0" presId="urn:microsoft.com/office/officeart/2005/8/layout/hierarchy6"/>
    <dgm:cxn modelId="{81750485-DB06-43BB-86BF-DCDED31133E6}" type="presParOf" srcId="{1BC07CE6-47E7-41AF-ACE2-84BD333CAAD0}" destId="{BB24909D-F0D3-493E-B6F7-03A885412881}" srcOrd="0" destOrd="0" presId="urn:microsoft.com/office/officeart/2005/8/layout/hierarchy6"/>
    <dgm:cxn modelId="{D650A1A9-E2F8-4730-854D-2FDFDA23F59A}" type="presParOf" srcId="{1BC07CE6-47E7-41AF-ACE2-84BD333CAAD0}" destId="{EADA0CAB-A281-44D9-AA91-A70C36EDBA4A}" srcOrd="1" destOrd="0" presId="urn:microsoft.com/office/officeart/2005/8/layout/hierarchy6"/>
    <dgm:cxn modelId="{8A064854-6DC6-4C7C-BC18-87CB832F55DD}" type="presParOf" srcId="{A1D8878B-DF29-4344-9720-8485619AF92F}" destId="{3486E150-6A4E-442A-8BBC-623531F29085}" srcOrd="2" destOrd="0" presId="urn:microsoft.com/office/officeart/2005/8/layout/hierarchy6"/>
    <dgm:cxn modelId="{2E84946F-4A2C-4F78-A349-1889D3DA3FF0}" type="presParOf" srcId="{A1D8878B-DF29-4344-9720-8485619AF92F}" destId="{47A5ACE6-18EC-4E42-B7F9-A837CB3B45F2}" srcOrd="3" destOrd="0" presId="urn:microsoft.com/office/officeart/2005/8/layout/hierarchy6"/>
    <dgm:cxn modelId="{07A10468-1B83-4D61-A239-3772A09491D1}" type="presParOf" srcId="{47A5ACE6-18EC-4E42-B7F9-A837CB3B45F2}" destId="{DBA034FC-EC4A-4EE5-9126-0602C39E27CA}" srcOrd="0" destOrd="0" presId="urn:microsoft.com/office/officeart/2005/8/layout/hierarchy6"/>
    <dgm:cxn modelId="{75430591-BA24-4C05-9BB2-D43E6C042AA6}" type="presParOf" srcId="{47A5ACE6-18EC-4E42-B7F9-A837CB3B45F2}" destId="{DB14FC94-3D22-43C6-9E29-234C5E336004}" srcOrd="1" destOrd="0" presId="urn:microsoft.com/office/officeart/2005/8/layout/hierarchy6"/>
    <dgm:cxn modelId="{A241BC79-BF07-4887-A3DE-9DC1375B323B}" type="presParOf" srcId="{FA38C5C2-8060-45DD-874D-357381EB5B4A}" destId="{4A8C31BE-6DFC-4CB4-B158-24821D57BB9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B696C-40F5-45F5-B4EC-F3839CC247D9}">
      <dsp:nvSpPr>
        <dsp:cNvPr id="0" name=""/>
        <dsp:cNvSpPr/>
      </dsp:nvSpPr>
      <dsp:spPr>
        <a:xfrm>
          <a:off x="1141772" y="292992"/>
          <a:ext cx="1755055" cy="117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Dungeon</a:t>
          </a:r>
        </a:p>
      </dsp:txBody>
      <dsp:txXfrm>
        <a:off x="1176041" y="327261"/>
        <a:ext cx="1686517" cy="1101499"/>
      </dsp:txXfrm>
    </dsp:sp>
    <dsp:sp modelId="{259D6D75-43B0-4BBC-B3B7-D3E5467E65F1}">
      <dsp:nvSpPr>
        <dsp:cNvPr id="0" name=""/>
        <dsp:cNvSpPr/>
      </dsp:nvSpPr>
      <dsp:spPr>
        <a:xfrm>
          <a:off x="878513" y="1463030"/>
          <a:ext cx="1140786" cy="468014"/>
        </a:xfrm>
        <a:custGeom>
          <a:avLst/>
          <a:gdLst/>
          <a:ahLst/>
          <a:cxnLst/>
          <a:rect l="0" t="0" r="0" b="0"/>
          <a:pathLst>
            <a:path>
              <a:moveTo>
                <a:pt x="1140786" y="0"/>
              </a:moveTo>
              <a:lnTo>
                <a:pt x="1140786" y="234007"/>
              </a:lnTo>
              <a:lnTo>
                <a:pt x="0" y="234007"/>
              </a:lnTo>
              <a:lnTo>
                <a:pt x="0" y="4680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A32CD-6754-4AC3-AF52-2E364B1162DA}">
      <dsp:nvSpPr>
        <dsp:cNvPr id="0" name=""/>
        <dsp:cNvSpPr/>
      </dsp:nvSpPr>
      <dsp:spPr>
        <a:xfrm>
          <a:off x="985" y="1931044"/>
          <a:ext cx="1755055" cy="117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</a:t>
          </a:r>
        </a:p>
      </dsp:txBody>
      <dsp:txXfrm>
        <a:off x="35254" y="1965313"/>
        <a:ext cx="1686517" cy="1101499"/>
      </dsp:txXfrm>
    </dsp:sp>
    <dsp:sp modelId="{80F34267-5842-457E-A821-248320F4B993}">
      <dsp:nvSpPr>
        <dsp:cNvPr id="0" name=""/>
        <dsp:cNvSpPr/>
      </dsp:nvSpPr>
      <dsp:spPr>
        <a:xfrm>
          <a:off x="2019300" y="1463030"/>
          <a:ext cx="1140786" cy="46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007"/>
              </a:lnTo>
              <a:lnTo>
                <a:pt x="1140786" y="234007"/>
              </a:lnTo>
              <a:lnTo>
                <a:pt x="1140786" y="4680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4FB57-57E0-4AA6-B10B-4D3F8FF38132}">
      <dsp:nvSpPr>
        <dsp:cNvPr id="0" name=""/>
        <dsp:cNvSpPr/>
      </dsp:nvSpPr>
      <dsp:spPr>
        <a:xfrm>
          <a:off x="2282558" y="1931044"/>
          <a:ext cx="1755055" cy="117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</a:t>
          </a:r>
        </a:p>
      </dsp:txBody>
      <dsp:txXfrm>
        <a:off x="2316827" y="1965313"/>
        <a:ext cx="1686517" cy="1101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B696C-40F5-45F5-B4EC-F3839CC247D9}">
      <dsp:nvSpPr>
        <dsp:cNvPr id="0" name=""/>
        <dsp:cNvSpPr/>
      </dsp:nvSpPr>
      <dsp:spPr>
        <a:xfrm>
          <a:off x="1607650" y="654192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Dungeon</a:t>
          </a:r>
        </a:p>
      </dsp:txBody>
      <dsp:txXfrm>
        <a:off x="1623726" y="670268"/>
        <a:ext cx="791146" cy="516713"/>
      </dsp:txXfrm>
    </dsp:sp>
    <dsp:sp modelId="{259D6D75-43B0-4BBC-B3B7-D3E5467E65F1}">
      <dsp:nvSpPr>
        <dsp:cNvPr id="0" name=""/>
        <dsp:cNvSpPr/>
      </dsp:nvSpPr>
      <dsp:spPr>
        <a:xfrm>
          <a:off x="949011" y="1203058"/>
          <a:ext cx="1070288" cy="219546"/>
        </a:xfrm>
        <a:custGeom>
          <a:avLst/>
          <a:gdLst/>
          <a:ahLst/>
          <a:cxnLst/>
          <a:rect l="0" t="0" r="0" b="0"/>
          <a:pathLst>
            <a:path>
              <a:moveTo>
                <a:pt x="1070288" y="0"/>
              </a:moveTo>
              <a:lnTo>
                <a:pt x="1070288" y="109773"/>
              </a:lnTo>
              <a:lnTo>
                <a:pt x="0" y="109773"/>
              </a:lnTo>
              <a:lnTo>
                <a:pt x="0" y="2195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A32CD-6754-4AC3-AF52-2E364B1162DA}">
      <dsp:nvSpPr>
        <dsp:cNvPr id="0" name=""/>
        <dsp:cNvSpPr/>
      </dsp:nvSpPr>
      <dsp:spPr>
        <a:xfrm>
          <a:off x="537362" y="1422604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</a:t>
          </a:r>
        </a:p>
      </dsp:txBody>
      <dsp:txXfrm>
        <a:off x="553438" y="1438680"/>
        <a:ext cx="791146" cy="516713"/>
      </dsp:txXfrm>
    </dsp:sp>
    <dsp:sp modelId="{0A2832FB-989D-4DEF-9708-175A7188C535}">
      <dsp:nvSpPr>
        <dsp:cNvPr id="0" name=""/>
        <dsp:cNvSpPr/>
      </dsp:nvSpPr>
      <dsp:spPr>
        <a:xfrm>
          <a:off x="413867" y="1971470"/>
          <a:ext cx="535144" cy="219546"/>
        </a:xfrm>
        <a:custGeom>
          <a:avLst/>
          <a:gdLst/>
          <a:ahLst/>
          <a:cxnLst/>
          <a:rect l="0" t="0" r="0" b="0"/>
          <a:pathLst>
            <a:path>
              <a:moveTo>
                <a:pt x="535144" y="0"/>
              </a:moveTo>
              <a:lnTo>
                <a:pt x="535144" y="109773"/>
              </a:lnTo>
              <a:lnTo>
                <a:pt x="0" y="109773"/>
              </a:lnTo>
              <a:lnTo>
                <a:pt x="0" y="2195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4EEBF-6396-4DE2-B97C-59C84C150335}">
      <dsp:nvSpPr>
        <dsp:cNvPr id="0" name=""/>
        <dsp:cNvSpPr/>
      </dsp:nvSpPr>
      <dsp:spPr>
        <a:xfrm>
          <a:off x="2218" y="2191016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A1</a:t>
          </a:r>
        </a:p>
      </dsp:txBody>
      <dsp:txXfrm>
        <a:off x="18294" y="2207092"/>
        <a:ext cx="791146" cy="516713"/>
      </dsp:txXfrm>
    </dsp:sp>
    <dsp:sp modelId="{75C61F4E-73AD-43E4-9258-35DA28834922}">
      <dsp:nvSpPr>
        <dsp:cNvPr id="0" name=""/>
        <dsp:cNvSpPr/>
      </dsp:nvSpPr>
      <dsp:spPr>
        <a:xfrm>
          <a:off x="949011" y="1971470"/>
          <a:ext cx="535144" cy="21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73"/>
              </a:lnTo>
              <a:lnTo>
                <a:pt x="535144" y="109773"/>
              </a:lnTo>
              <a:lnTo>
                <a:pt x="535144" y="2195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4B2AF-5DB5-41FA-9E6D-50B7B896BAF1}">
      <dsp:nvSpPr>
        <dsp:cNvPr id="0" name=""/>
        <dsp:cNvSpPr/>
      </dsp:nvSpPr>
      <dsp:spPr>
        <a:xfrm>
          <a:off x="1072506" y="2191016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A2</a:t>
          </a:r>
        </a:p>
      </dsp:txBody>
      <dsp:txXfrm>
        <a:off x="1088582" y="2207092"/>
        <a:ext cx="791146" cy="516713"/>
      </dsp:txXfrm>
    </dsp:sp>
    <dsp:sp modelId="{80F34267-5842-457E-A821-248320F4B993}">
      <dsp:nvSpPr>
        <dsp:cNvPr id="0" name=""/>
        <dsp:cNvSpPr/>
      </dsp:nvSpPr>
      <dsp:spPr>
        <a:xfrm>
          <a:off x="2019299" y="1203058"/>
          <a:ext cx="1070288" cy="21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73"/>
              </a:lnTo>
              <a:lnTo>
                <a:pt x="1070288" y="109773"/>
              </a:lnTo>
              <a:lnTo>
                <a:pt x="1070288" y="2195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4FB57-57E0-4AA6-B10B-4D3F8FF38132}">
      <dsp:nvSpPr>
        <dsp:cNvPr id="0" name=""/>
        <dsp:cNvSpPr/>
      </dsp:nvSpPr>
      <dsp:spPr>
        <a:xfrm>
          <a:off x="2677938" y="1422604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</a:t>
          </a:r>
        </a:p>
      </dsp:txBody>
      <dsp:txXfrm>
        <a:off x="2694014" y="1438680"/>
        <a:ext cx="791146" cy="516713"/>
      </dsp:txXfrm>
    </dsp:sp>
    <dsp:sp modelId="{D1F40BC0-6C18-42C2-A647-905D59CD9DF7}">
      <dsp:nvSpPr>
        <dsp:cNvPr id="0" name=""/>
        <dsp:cNvSpPr/>
      </dsp:nvSpPr>
      <dsp:spPr>
        <a:xfrm>
          <a:off x="2554444" y="1971470"/>
          <a:ext cx="535144" cy="219546"/>
        </a:xfrm>
        <a:custGeom>
          <a:avLst/>
          <a:gdLst/>
          <a:ahLst/>
          <a:cxnLst/>
          <a:rect l="0" t="0" r="0" b="0"/>
          <a:pathLst>
            <a:path>
              <a:moveTo>
                <a:pt x="535144" y="0"/>
              </a:moveTo>
              <a:lnTo>
                <a:pt x="535144" y="109773"/>
              </a:lnTo>
              <a:lnTo>
                <a:pt x="0" y="109773"/>
              </a:lnTo>
              <a:lnTo>
                <a:pt x="0" y="2195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4909D-F0D3-493E-B6F7-03A885412881}">
      <dsp:nvSpPr>
        <dsp:cNvPr id="0" name=""/>
        <dsp:cNvSpPr/>
      </dsp:nvSpPr>
      <dsp:spPr>
        <a:xfrm>
          <a:off x="2142794" y="2191016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B1</a:t>
          </a:r>
        </a:p>
      </dsp:txBody>
      <dsp:txXfrm>
        <a:off x="2158870" y="2207092"/>
        <a:ext cx="791146" cy="516713"/>
      </dsp:txXfrm>
    </dsp:sp>
    <dsp:sp modelId="{3486E150-6A4E-442A-8BBC-623531F29085}">
      <dsp:nvSpPr>
        <dsp:cNvPr id="0" name=""/>
        <dsp:cNvSpPr/>
      </dsp:nvSpPr>
      <dsp:spPr>
        <a:xfrm>
          <a:off x="3089588" y="1971470"/>
          <a:ext cx="535144" cy="21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73"/>
              </a:lnTo>
              <a:lnTo>
                <a:pt x="535144" y="109773"/>
              </a:lnTo>
              <a:lnTo>
                <a:pt x="535144" y="2195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34FC-EC4A-4EE5-9126-0602C39E27CA}">
      <dsp:nvSpPr>
        <dsp:cNvPr id="0" name=""/>
        <dsp:cNvSpPr/>
      </dsp:nvSpPr>
      <dsp:spPr>
        <a:xfrm>
          <a:off x="3213082" y="2191016"/>
          <a:ext cx="823298" cy="548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B2</a:t>
          </a:r>
        </a:p>
      </dsp:txBody>
      <dsp:txXfrm>
        <a:off x="3229158" y="2207092"/>
        <a:ext cx="791146" cy="51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obotics.stackexchange.com/questions/2373/using-vision-for-monte-carlo-localiz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obotics.stackexchange.com/questions/2373/using-vision-for-monte-carlo-localiza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brown.edu/courses/csci197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sdo.github.io/procedural-dungeon/" TargetMode="External"/><Relationship Id="rId2" Type="http://schemas.openxmlformats.org/officeDocument/2006/relationships/hyperlink" Target="https://devforum.roblox.com/t/dungeon-generation-a-procedural-generation-guide/342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brown.edu/courses/cs1971/lectures/lecture03.pptx" TargetMode="External"/><Relationship Id="rId5" Type="http://schemas.openxmlformats.org/officeDocument/2006/relationships/hyperlink" Target="http://pcg.wikidot.com/pcg-algorithm:dungeon-generation" TargetMode="External"/><Relationship Id="rId4" Type="http://schemas.openxmlformats.org/officeDocument/2006/relationships/hyperlink" Target="https://www.gamasutra.com/blogs/AAdonaac/20150903/252889/Procedural_Dungeon_Generation_Algorithm.php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stuffwithstuff.com/2014/12/21/rooms-and-mazes/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s://github.com/Widdin/Procedural-Dungeon-Generator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asutra.com/blogs/AAdonaac/20150903/252889/Procedural_Dungeon_Generation_Algorithm.php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fleveldesign.com/categories/level_design_tutorials/how-to-plan-level-designs-game-environments-workflow.php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Procedural Content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Dungeons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5559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55F679-1060-4243-B769-AA63BE58A399}"/>
              </a:ext>
            </a:extLst>
          </p:cNvPr>
          <p:cNvSpPr txBox="1"/>
          <p:nvPr/>
        </p:nvSpPr>
        <p:spPr>
          <a:xfrm>
            <a:off x="4267200" y="6172200"/>
            <a:ext cx="4594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Created September 12, 2020. Last Modified September 16,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0507-7EC3-44E2-BD73-5C3A514A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C91C-48E6-4092-9A81-CCDEAB70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Randomly create a room</a:t>
            </a:r>
          </a:p>
          <a:p>
            <a:pPr marL="857250" lvl="1" indent="-457200"/>
            <a:r>
              <a:rPr lang="en-US" dirty="0"/>
              <a:t>Avoid too small. Avoid square. Avoid thin.</a:t>
            </a:r>
          </a:p>
          <a:p>
            <a:pPr marL="0" indent="0">
              <a:buNone/>
            </a:pPr>
            <a:r>
              <a:rPr lang="en-US" i="1" dirty="0"/>
              <a:t>It cannot overlap any existing room</a:t>
            </a:r>
          </a:p>
          <a:p>
            <a:pPr marL="857250" lvl="1" indent="-457200"/>
            <a:r>
              <a:rPr lang="en-US" dirty="0"/>
              <a:t>Small overlap? N cells away.</a:t>
            </a:r>
          </a:p>
          <a:p>
            <a:pPr marL="0" indent="0">
              <a:buNone/>
            </a:pPr>
            <a:r>
              <a:rPr lang="en-US" i="1" dirty="0"/>
              <a:t>Create a tunnel from the center of this room to the previous room</a:t>
            </a:r>
          </a:p>
          <a:p>
            <a:pPr lvl="1"/>
            <a:r>
              <a:rPr lang="en-US" dirty="0"/>
              <a:t>Pick door. Other paths</a:t>
            </a:r>
          </a:p>
          <a:p>
            <a:pPr lvl="1"/>
            <a:endParaRPr lang="en-US" dirty="0"/>
          </a:p>
          <a:p>
            <a:r>
              <a:rPr lang="en-US" dirty="0"/>
              <a:t>Room templates</a:t>
            </a:r>
          </a:p>
        </p:txBody>
      </p:sp>
    </p:spTree>
    <p:extLst>
      <p:ext uri="{BB962C8B-B14F-4D97-AF65-F5344CB8AC3E}">
        <p14:creationId xmlns:p14="http://schemas.microsoft.com/office/powerpoint/2010/main" val="356698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A4C0-914C-4F7D-8B46-0AE73B19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Room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94BD-6441-4BCD-A331-EDD956FF2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pPr lvl="1"/>
            <a:r>
              <a:rPr lang="en-US" dirty="0"/>
              <a:t>If overlap is stringent and rooms are confined to a small space may not be able to place a room.</a:t>
            </a:r>
          </a:p>
          <a:p>
            <a:pPr lvl="2"/>
            <a:r>
              <a:rPr lang="en-US" dirty="0"/>
              <a:t>Grow the range</a:t>
            </a:r>
          </a:p>
          <a:p>
            <a:pPr lvl="2"/>
            <a:r>
              <a:rPr lang="en-US" dirty="0"/>
              <a:t>Terminate early (after say 10 million attempts)</a:t>
            </a:r>
          </a:p>
          <a:p>
            <a:r>
              <a:rPr lang="en-US" dirty="0"/>
              <a:t>Tunnels are rather straight</a:t>
            </a:r>
          </a:p>
          <a:p>
            <a:r>
              <a:rPr lang="en-US" dirty="0"/>
              <a:t>Rooms are rectangular by default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8BE632A-A47E-4E4A-9CB5-737BC7C3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7119937" cy="914400"/>
          </a:xfrm>
        </p:spPr>
        <p:txBody>
          <a:bodyPr/>
          <a:lstStyle/>
          <a:p>
            <a:r>
              <a:rPr lang="en-US" dirty="0"/>
              <a:t>Cost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CA56B-E81E-48EB-9221-E9139F13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" t="20000" r="7032" b="4445"/>
          <a:stretch/>
        </p:blipFill>
        <p:spPr>
          <a:xfrm>
            <a:off x="609600" y="1720645"/>
            <a:ext cx="3886200" cy="417870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32B6-0203-48F3-A1ED-0F077C919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Asked for 20 rooms in 100 million </a:t>
            </a:r>
            <a:r>
              <a:rPr lang="en-US" dirty="0" err="1"/>
              <a:t>trys</a:t>
            </a:r>
            <a:r>
              <a:rPr lang="en-US" dirty="0"/>
              <a:t> (~25 seconds).</a:t>
            </a:r>
          </a:p>
          <a:p>
            <a:r>
              <a:rPr lang="en-US" dirty="0"/>
              <a:t>Padding was 3 cells</a:t>
            </a:r>
          </a:p>
          <a:p>
            <a:r>
              <a:rPr lang="en-US" dirty="0"/>
              <a:t>Was only able to get 7 rooms!</a:t>
            </a:r>
          </a:p>
          <a:p>
            <a:endParaRPr lang="en-US" dirty="0"/>
          </a:p>
          <a:p>
            <a:r>
              <a:rPr lang="en-US" dirty="0"/>
              <a:t>Exhaustive search may have been faster.</a:t>
            </a:r>
          </a:p>
        </p:txBody>
      </p:sp>
    </p:spTree>
    <p:extLst>
      <p:ext uri="{BB962C8B-B14F-4D97-AF65-F5344CB8AC3E}">
        <p14:creationId xmlns:p14="http://schemas.microsoft.com/office/powerpoint/2010/main" val="38981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D829-E71E-4E04-AB5A-DAEA9CC1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7119937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677177-649C-48D2-9D98-9AA40A5F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r>
              <a:rPr lang="en-US" dirty="0"/>
              <a:t>Smaller rooms.</a:t>
            </a:r>
          </a:p>
          <a:p>
            <a:r>
              <a:rPr lang="en-US" dirty="0"/>
              <a:t>Less padding</a:t>
            </a:r>
          </a:p>
          <a:p>
            <a:r>
              <a:rPr lang="en-US" dirty="0"/>
              <a:t>12 rooms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03742-7DAA-4568-8E44-E56DB8C22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" t="20000" r="7032" b="4445"/>
          <a:stretch/>
        </p:blipFill>
        <p:spPr>
          <a:xfrm>
            <a:off x="4648200" y="1720645"/>
            <a:ext cx="3886200" cy="4178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80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B0A7-96CC-434B-BBA3-53A0A734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Moat size &lt; 0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94E6602-1325-4690-A9FA-53A4F26A4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672" t="18889" r="6672" b="4445"/>
          <a:stretch/>
        </p:blipFill>
        <p:spPr>
          <a:xfrm>
            <a:off x="4648200" y="1947862"/>
            <a:ext cx="3886200" cy="3724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DAEAC2-0483-4320-BB85-54653C10242A}"/>
              </a:ext>
            </a:extLst>
          </p:cNvPr>
          <p:cNvSpPr txBox="1"/>
          <p:nvPr/>
        </p:nvSpPr>
        <p:spPr>
          <a:xfrm>
            <a:off x="1212747" y="1524000"/>
            <a:ext cx="671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rooms of size 3 to 9, moat size = -5, without passages added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0B9CDB6-F1C6-4D7A-993A-77A3BF223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6672" t="18889" r="6672" b="5555"/>
          <a:stretch/>
        </p:blipFill>
        <p:spPr>
          <a:xfrm>
            <a:off x="609600" y="1974823"/>
            <a:ext cx="3886200" cy="36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1902-B15B-4F8E-A4C8-DAADB46D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A3CB8-D5AC-4CA2-8271-BCD07397C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Dig out a single room in the center of the map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Pick a wall of any room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Decide upon a new feature to build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</a:rPr>
              <a:t>See if there is room to add the new feature through the chosen wall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9FF3E-9D74-45A8-88E4-BD65D19D5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 startAt="5"/>
            </a:pPr>
            <a:r>
              <a:rPr lang="en-US" sz="2400" b="0" i="0" dirty="0">
                <a:effectLst/>
              </a:rPr>
              <a:t>If yes, continue. If no, go back to step 3</a:t>
            </a:r>
          </a:p>
          <a:p>
            <a:pPr algn="l">
              <a:buFont typeface="+mj-lt"/>
              <a:buAutoNum type="arabicPeriod" startAt="5"/>
            </a:pPr>
            <a:r>
              <a:rPr lang="en-US" sz="2400" b="0" i="0" dirty="0">
                <a:effectLst/>
              </a:rPr>
              <a:t>Add the feature through the chosen wall</a:t>
            </a:r>
          </a:p>
          <a:p>
            <a:pPr algn="l">
              <a:buFont typeface="+mj-lt"/>
              <a:buAutoNum type="arabicPeriod" startAt="5"/>
            </a:pPr>
            <a:r>
              <a:rPr lang="en-US" sz="2400" b="0" i="0" dirty="0">
                <a:effectLst/>
              </a:rPr>
              <a:t>Go back to step 3, until the dungeon is complete</a:t>
            </a:r>
          </a:p>
          <a:p>
            <a:endParaRPr lang="en-US" dirty="0"/>
          </a:p>
        </p:txBody>
      </p:sp>
      <p:pic>
        <p:nvPicPr>
          <p:cNvPr id="14338" name="Picture 2" descr="dungeon_build">
            <a:extLst>
              <a:ext uri="{FF2B5EF4-FFF2-40B4-BE49-F238E27FC236}">
                <a16:creationId xmlns:a16="http://schemas.microsoft.com/office/drawing/2014/main" id="{A77B4186-38F4-4885-B296-0E5C6E61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41" y="4191000"/>
            <a:ext cx="47720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8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B48C-3A67-45C5-9EA7-18F6BDB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20A2-C302-4B03-89BF-47AB8A2F6E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Grid</a:t>
            </a:r>
          </a:p>
          <a:p>
            <a:r>
              <a:rPr lang="en-US" dirty="0"/>
              <a:t>Quad-tree</a:t>
            </a:r>
          </a:p>
          <a:p>
            <a:r>
              <a:rPr lang="en-US" dirty="0" err="1"/>
              <a:t>Kd</a:t>
            </a:r>
            <a:r>
              <a:rPr lang="en-US" dirty="0"/>
              <a:t>-Tree</a:t>
            </a:r>
          </a:p>
          <a:p>
            <a:r>
              <a:rPr lang="en-US" dirty="0"/>
              <a:t>Binary Space Partitioning (BSP)</a:t>
            </a:r>
          </a:p>
          <a:p>
            <a:r>
              <a:rPr lang="en-US" dirty="0"/>
              <a:t>Others (ad hoc)</a:t>
            </a:r>
          </a:p>
          <a:p>
            <a:endParaRPr lang="en-US" dirty="0"/>
          </a:p>
          <a:p>
            <a:r>
              <a:rPr lang="en-US" dirty="0"/>
              <a:t>Used in many fields and many ways in games – physics, </a:t>
            </a:r>
            <a:r>
              <a:rPr lang="en-US" dirty="0" err="1"/>
              <a:t>raycasting</a:t>
            </a:r>
            <a:r>
              <a:rPr lang="en-US" dirty="0"/>
              <a:t>, scene management,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3A98B0-5BD3-41AD-A15D-8B59281382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22" t="5213" r="1960" b="5213"/>
          <a:stretch/>
        </p:blipFill>
        <p:spPr>
          <a:xfrm>
            <a:off x="4800600" y="1981199"/>
            <a:ext cx="36576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9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A0E6-9CAD-4B96-89F4-94666CCA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478D-0DF9-45BC-B99F-15313E6D44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a rectangular space</a:t>
            </a:r>
          </a:p>
          <a:p>
            <a:r>
              <a:rPr lang="en-US" dirty="0"/>
              <a:t>Split in the middle along both the x and y axes to form 4 quadrants.</a:t>
            </a:r>
          </a:p>
          <a:p>
            <a:r>
              <a:rPr lang="en-US" dirty="0"/>
              <a:t>For each quadrant repeat as needed</a:t>
            </a:r>
          </a:p>
          <a:p>
            <a:r>
              <a:rPr lang="en-US" dirty="0"/>
              <a:t>Forms a quad-tree (4 children)</a:t>
            </a:r>
          </a:p>
          <a:p>
            <a:endParaRPr lang="en-US" dirty="0"/>
          </a:p>
        </p:txBody>
      </p:sp>
      <p:pic>
        <p:nvPicPr>
          <p:cNvPr id="7170" name="Picture 2" descr="Quadtree">
            <a:extLst>
              <a:ext uri="{FF2B5EF4-FFF2-40B4-BE49-F238E27FC236}">
                <a16:creationId xmlns:a16="http://schemas.microsoft.com/office/drawing/2014/main" id="{A15E44A1-0320-4E82-A22E-D51D38AFB6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82654"/>
            <a:ext cx="3886200" cy="32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E2A3F-1844-468E-A74F-D1A557EBAB36}"/>
              </a:ext>
            </a:extLst>
          </p:cNvPr>
          <p:cNvSpPr txBox="1"/>
          <p:nvPr/>
        </p:nvSpPr>
        <p:spPr>
          <a:xfrm>
            <a:off x="2085800" y="5791200"/>
            <a:ext cx="641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https://robotics.stackexchange.com/questions/2373/using-vision-for-monte-carlo-localization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089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3447-11DF-458B-B517-BB0AC5EF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</a:t>
            </a:r>
            <a:r>
              <a:rPr lang="en-US" dirty="0"/>
              <a:t>-Trees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19D75-1277-4BF7-8085-21E9F19A74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Generalization of quad-tree.</a:t>
            </a:r>
          </a:p>
          <a:p>
            <a:r>
              <a:rPr lang="en-US" dirty="0"/>
              <a:t>Alternate between the k dimensions and split the space in this dimension (e.g., x split, then y split on each half, then x, …)</a:t>
            </a:r>
          </a:p>
          <a:p>
            <a:r>
              <a:rPr lang="en-US" dirty="0"/>
              <a:t>Binary tree – 2 children</a:t>
            </a:r>
          </a:p>
          <a:p>
            <a:r>
              <a:rPr lang="en-US" dirty="0"/>
              <a:t>Level determines dimension.</a:t>
            </a:r>
          </a:p>
          <a:p>
            <a:r>
              <a:rPr lang="en-US" dirty="0"/>
              <a:t>Does not need to be in the center.</a:t>
            </a:r>
          </a:p>
          <a:p>
            <a:r>
              <a:rPr lang="en-US" dirty="0"/>
              <a:t>(extension) Can select arbitrary dimension each level (x, x, y, x, y, x, y, y, 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246B719-BD2F-42DF-B322-A2922D5B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7496"/>
            <a:ext cx="4038600" cy="30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8D6CC5-E542-4D41-B7DA-23C672C7C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Image for post">
            <a:extLst>
              <a:ext uri="{FF2B5EF4-FFF2-40B4-BE49-F238E27FC236}">
                <a16:creationId xmlns:a16="http://schemas.microsoft.com/office/drawing/2014/main" id="{0B0BBE79-6D20-4D4B-AD4A-CB302042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6" y="1419225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6677-BA77-4105-90F1-A08DF5CD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BSP Trees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10E1-F13F-4C21-9D2E-CA4D09095C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BSP splits the space by an arbitrary plane in N space (hyper-plane)</a:t>
            </a:r>
          </a:p>
          <a:p>
            <a:r>
              <a:rPr lang="en-US" dirty="0"/>
              <a:t>Recurse over each sub-space</a:t>
            </a:r>
          </a:p>
          <a:p>
            <a:r>
              <a:rPr lang="en-US" dirty="0"/>
              <a:t>Forms a binary tree</a:t>
            </a:r>
          </a:p>
          <a:p>
            <a:r>
              <a:rPr lang="en-US" dirty="0"/>
              <a:t>Most general</a:t>
            </a:r>
          </a:p>
          <a:p>
            <a:r>
              <a:rPr lang="en-US" dirty="0"/>
              <a:t>All </a:t>
            </a:r>
            <a:r>
              <a:rPr lang="en-US" dirty="0" err="1"/>
              <a:t>Kd</a:t>
            </a:r>
            <a:r>
              <a:rPr lang="en-US" dirty="0"/>
              <a:t>-trees are BSP-trees.</a:t>
            </a:r>
          </a:p>
        </p:txBody>
      </p:sp>
      <p:pic>
        <p:nvPicPr>
          <p:cNvPr id="4098" name="Picture 2" descr="BSP Tree">
            <a:extLst>
              <a:ext uri="{FF2B5EF4-FFF2-40B4-BE49-F238E27FC236}">
                <a16:creationId xmlns:a16="http://schemas.microsoft.com/office/drawing/2014/main" id="{D70B0EAC-E0E7-4905-889C-2D76025696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2759"/>
            <a:ext cx="3886200" cy="24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9FF288-4485-4F52-B8B9-2CD44217E64D}"/>
              </a:ext>
            </a:extLst>
          </p:cNvPr>
          <p:cNvSpPr txBox="1"/>
          <p:nvPr/>
        </p:nvSpPr>
        <p:spPr>
          <a:xfrm>
            <a:off x="838200" y="5881300"/>
            <a:ext cx="641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https://robotics.stackexchange.com/questions/2373/using-vision-for-monte-carlo-localization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57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3A1E-D754-4DE2-A5CA-2CFDE252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Dungeon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BA3C-CCF9-4FA3-9A71-DA7786D11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</a:t>
            </a:r>
            <a:r>
              <a:rPr lang="en-US" i="1" dirty="0"/>
              <a:t>algorithmic</a:t>
            </a:r>
            <a:r>
              <a:rPr lang="en-US" dirty="0"/>
              <a:t> approaches:</a:t>
            </a:r>
          </a:p>
          <a:p>
            <a:pPr lvl="1"/>
            <a:r>
              <a:rPr lang="en-US" dirty="0"/>
              <a:t>Maze generation with rooms (cell-based)</a:t>
            </a:r>
          </a:p>
          <a:p>
            <a:pPr lvl="1"/>
            <a:r>
              <a:rPr lang="en-US" dirty="0"/>
              <a:t>Random Walk</a:t>
            </a:r>
          </a:p>
          <a:p>
            <a:pPr lvl="1"/>
            <a:r>
              <a:rPr lang="en-US" dirty="0"/>
              <a:t>Tunneling</a:t>
            </a:r>
          </a:p>
          <a:p>
            <a:pPr lvl="1"/>
            <a:r>
              <a:rPr lang="en-US" dirty="0"/>
              <a:t>Space Partitioning (BSP or </a:t>
            </a:r>
            <a:r>
              <a:rPr lang="en-US" dirty="0" err="1"/>
              <a:t>kD</a:t>
            </a:r>
            <a:r>
              <a:rPr lang="en-US" dirty="0"/>
              <a:t> trees)</a:t>
            </a:r>
          </a:p>
          <a:p>
            <a:pPr lvl="1"/>
            <a:r>
              <a:rPr lang="en-US" dirty="0"/>
              <a:t>Cellular Automata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4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Variant of Recursive Division used in maze generation.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Don’t carve passages (yet)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Stop early – when cell size is bigger than rooms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Create rooms within each cell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Connect rooms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400" dirty="0"/>
              <a:t>Basic idea – keep splitting the map up into smaller subsections to create rooms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Start with an empty rectangular grid.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24244-908F-402A-9347-2D963251E018}"/>
              </a:ext>
            </a:extLst>
          </p:cNvPr>
          <p:cNvSpPr txBox="1"/>
          <p:nvPr/>
        </p:nvSpPr>
        <p:spPr>
          <a:xfrm>
            <a:off x="1371600" y="5650468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from: </a:t>
            </a:r>
            <a:r>
              <a:rPr lang="en-US" dirty="0">
                <a:hlinkClick r:id="rId3"/>
              </a:rPr>
              <a:t>http://cs.brown.edu/courses/csci1971/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2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Pick a random index on which to divide the space along the x axis.</a:t>
            </a:r>
          </a:p>
        </p:txBody>
      </p:sp>
    </p:spTree>
    <p:extLst>
      <p:ext uri="{BB962C8B-B14F-4D97-AF65-F5344CB8AC3E}">
        <p14:creationId xmlns:p14="http://schemas.microsoft.com/office/powerpoint/2010/main" val="369455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2057401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7917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Pick another index on which to divide, this time dividing along the other axis (in this case y).</a:t>
            </a:r>
          </a:p>
          <a:p>
            <a:r>
              <a:rPr lang="en-US" dirty="0"/>
              <a:t>Use a different index for each split</a:t>
            </a:r>
          </a:p>
        </p:txBody>
      </p:sp>
    </p:spTree>
    <p:extLst>
      <p:ext uri="{BB962C8B-B14F-4D97-AF65-F5344CB8AC3E}">
        <p14:creationId xmlns:p14="http://schemas.microsoft.com/office/powerpoint/2010/main" val="312231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2057401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15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Keep dividing, switching between x and y until you hit some depth (3 here).</a:t>
            </a:r>
          </a:p>
        </p:txBody>
      </p:sp>
    </p:spTree>
    <p:extLst>
      <p:ext uri="{BB962C8B-B14F-4D97-AF65-F5344CB8AC3E}">
        <p14:creationId xmlns:p14="http://schemas.microsoft.com/office/powerpoint/2010/main" val="3083200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Fill spaces with random sized boxes.</a:t>
            </a:r>
          </a:p>
          <a:p>
            <a:r>
              <a:rPr lang="en-US" dirty="0"/>
              <a:t>Make sure boxes fill up more than half of the width or height of the space they occupy.</a:t>
            </a:r>
          </a:p>
        </p:txBody>
      </p:sp>
    </p:spTree>
    <p:extLst>
      <p:ext uri="{BB962C8B-B14F-4D97-AF65-F5344CB8AC3E}">
        <p14:creationId xmlns:p14="http://schemas.microsoft.com/office/powerpoint/2010/main" val="104586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22AA-E3A9-43A3-A408-0971996D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3A9E-B477-444B-848C-EB9966E0F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now have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Rooms separated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 tree data structure that describes this space</a:t>
            </a:r>
          </a:p>
          <a:p>
            <a:r>
              <a:rPr lang="en-US" dirty="0"/>
              <a:t>Connect rooms</a:t>
            </a:r>
          </a:p>
          <a:p>
            <a:pPr lvl="1"/>
            <a:r>
              <a:rPr lang="en-US" dirty="0"/>
              <a:t>Parent to children?</a:t>
            </a:r>
          </a:p>
          <a:p>
            <a:pPr lvl="1"/>
            <a:r>
              <a:rPr lang="en-US" dirty="0"/>
              <a:t>How?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1915473-D432-4E95-BAAF-E00EEE9846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67" y="2857367"/>
            <a:ext cx="1905266" cy="190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AC6639D-47E0-4198-A710-F5769E0721C8}"/>
              </a:ext>
            </a:extLst>
          </p:cNvPr>
          <p:cNvSpPr/>
          <p:nvPr/>
        </p:nvSpPr>
        <p:spPr bwMode="auto">
          <a:xfrm>
            <a:off x="2324234" y="3124200"/>
            <a:ext cx="2362200" cy="1066800"/>
          </a:xfrm>
          <a:prstGeom prst="wedgeEllipseCallout">
            <a:avLst>
              <a:gd name="adj1" fmla="val -52795"/>
              <a:gd name="adj2" fmla="val 609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Parent is conceptual only</a:t>
            </a:r>
          </a:p>
        </p:txBody>
      </p:sp>
    </p:spTree>
    <p:extLst>
      <p:ext uri="{BB962C8B-B14F-4D97-AF65-F5344CB8AC3E}">
        <p14:creationId xmlns:p14="http://schemas.microsoft.com/office/powerpoint/2010/main" val="26891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Connect sister leaf nodes of the tree.</a:t>
            </a:r>
          </a:p>
          <a:p>
            <a:r>
              <a:rPr lang="en-US" dirty="0"/>
              <a:t>Rooms must either take up more than half their space’s width and height or will have z-shaped hallways.</a:t>
            </a:r>
          </a:p>
        </p:txBody>
      </p:sp>
    </p:spTree>
    <p:extLst>
      <p:ext uri="{BB962C8B-B14F-4D97-AF65-F5344CB8AC3E}">
        <p14:creationId xmlns:p14="http://schemas.microsoft.com/office/powerpoint/2010/main" val="41873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0BB6-3283-4DF7-8B39-69C32E4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/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9D3D-F57F-4F59-9216-BDDBE7BE9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https://devforum.roblox.com/t/dungeon-generation-a-procedural-generation-guide/342413</a:t>
            </a:r>
            <a:endParaRPr lang="en-US" dirty="0"/>
          </a:p>
          <a:p>
            <a:r>
              <a:rPr lang="en-US" dirty="0">
                <a:hlinkClick r:id="rId3"/>
              </a:rPr>
              <a:t>https://slsdo.github.io/procedural-dungeon/</a:t>
            </a:r>
            <a:endParaRPr lang="en-US" dirty="0"/>
          </a:p>
          <a:p>
            <a:r>
              <a:rPr lang="en-US" dirty="0">
                <a:hlinkClick r:id="rId4"/>
              </a:rPr>
              <a:t>https://www.gamasutra.com/blogs/AAdonaac/20150903/252889/Procedural_Dungeon_Generation_Algorithm.php</a:t>
            </a:r>
            <a:endParaRPr lang="en-US" dirty="0"/>
          </a:p>
          <a:p>
            <a:r>
              <a:rPr lang="en-US" dirty="0">
                <a:hlinkClick r:id="rId5"/>
              </a:rPr>
              <a:t>http://pcg.wikidot.com/pcg-algorithm:dungeon-generation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http://cs.brown.edu/courses/cs1971/lectures/lecture03.pptx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Connect cousins?</a:t>
            </a:r>
          </a:p>
          <a:p>
            <a:r>
              <a:rPr lang="en-US" dirty="0"/>
              <a:t>Any random line?</a:t>
            </a:r>
          </a:p>
          <a:p>
            <a:r>
              <a:rPr lang="en-US" dirty="0"/>
              <a:t>Paths? </a:t>
            </a:r>
          </a:p>
        </p:txBody>
      </p:sp>
    </p:spTree>
    <p:extLst>
      <p:ext uri="{BB962C8B-B14F-4D97-AF65-F5344CB8AC3E}">
        <p14:creationId xmlns:p14="http://schemas.microsoft.com/office/powerpoint/2010/main" val="1512354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Keep on connecting up the tree.</a:t>
            </a:r>
          </a:p>
        </p:txBody>
      </p:sp>
    </p:spTree>
    <p:extLst>
      <p:ext uri="{BB962C8B-B14F-4D97-AF65-F5344CB8AC3E}">
        <p14:creationId xmlns:p14="http://schemas.microsoft.com/office/powerpoint/2010/main" val="3671405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the halls are too narrow, Increase width of hallways to create more open space.</a:t>
            </a:r>
          </a:p>
        </p:txBody>
      </p:sp>
    </p:spTree>
    <p:extLst>
      <p:ext uri="{BB962C8B-B14F-4D97-AF65-F5344CB8AC3E}">
        <p14:creationId xmlns:p14="http://schemas.microsoft.com/office/powerpoint/2010/main" val="101158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077703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Instead of naively checking depth, have some branches of the tree stop early so you end up with more variation in room size.</a:t>
            </a:r>
          </a:p>
        </p:txBody>
      </p:sp>
    </p:spTree>
    <p:extLst>
      <p:ext uri="{BB962C8B-B14F-4D97-AF65-F5344CB8AC3E}">
        <p14:creationId xmlns:p14="http://schemas.microsoft.com/office/powerpoint/2010/main" val="2752005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prevent rooms from being too small and weirdly shaped, keep your dividing index with a certain range.</a:t>
            </a:r>
          </a:p>
        </p:txBody>
      </p:sp>
    </p:spTree>
    <p:extLst>
      <p:ext uri="{BB962C8B-B14F-4D97-AF65-F5344CB8AC3E}">
        <p14:creationId xmlns:p14="http://schemas.microsoft.com/office/powerpoint/2010/main" val="2870873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Teams!</a:t>
            </a:r>
          </a:p>
          <a:p>
            <a:r>
              <a:rPr lang="en-US" dirty="0"/>
              <a:t>When you do your first split, assign one side of the tree to Team A and the other to Team B.</a:t>
            </a:r>
          </a:p>
        </p:txBody>
      </p:sp>
    </p:spTree>
    <p:extLst>
      <p:ext uri="{BB962C8B-B14F-4D97-AF65-F5344CB8AC3E}">
        <p14:creationId xmlns:p14="http://schemas.microsoft.com/office/powerpoint/2010/main" val="262175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Kd</a:t>
            </a:r>
            <a:r>
              <a:rPr lang="en-US" sz="4000" dirty="0"/>
              <a:t>-Tree Dungeon Generation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64" y="2100264"/>
            <a:ext cx="33099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bottom of the tree, assigning one room to each team as a base will ensure that the bases are on different halves of the map and no one is locked in.</a:t>
            </a:r>
          </a:p>
          <a:p>
            <a:r>
              <a:rPr lang="en-US" dirty="0"/>
              <a:t>Structure is a tree</a:t>
            </a:r>
          </a:p>
        </p:txBody>
      </p:sp>
    </p:spTree>
    <p:extLst>
      <p:ext uri="{BB962C8B-B14F-4D97-AF65-F5344CB8AC3E}">
        <p14:creationId xmlns:p14="http://schemas.microsoft.com/office/powerpoint/2010/main" val="595336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6684-B1C4-4091-A399-D4F865A0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0A0AC1-1875-4C4A-BF4F-28827E553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pPr lvl="1"/>
            <a:r>
              <a:rPr lang="en-US" dirty="0"/>
              <a:t>Linear in rooms (no checking)</a:t>
            </a:r>
          </a:p>
          <a:p>
            <a:pPr lvl="1"/>
            <a:r>
              <a:rPr lang="en-US" dirty="0"/>
              <a:t>Paths are constant or perhaps picking which cousins to merge (at most 4 per sub-space)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Rooms look rather randomly spaced</a:t>
            </a:r>
          </a:p>
          <a:p>
            <a:pPr lvl="1"/>
            <a:r>
              <a:rPr lang="en-US" dirty="0"/>
              <a:t>Size variation from different sized cells</a:t>
            </a:r>
          </a:p>
        </p:txBody>
      </p:sp>
    </p:spTree>
    <p:extLst>
      <p:ext uri="{BB962C8B-B14F-4D97-AF65-F5344CB8AC3E}">
        <p14:creationId xmlns:p14="http://schemas.microsoft.com/office/powerpoint/2010/main" val="1505198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2A8F-AE50-4051-B622-9CBEBAF0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Subdivision Dungeons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6D4E2-EAFB-4282-BC1D-81858115B4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Some bloggers, describe this as a BSP algorithm. That is technically incorrect as it is not binary and really no hierarchy.</a:t>
            </a:r>
          </a:p>
          <a:p>
            <a:r>
              <a:rPr lang="en-US" dirty="0"/>
              <a:t>Only the top room spans the entire space.</a:t>
            </a:r>
          </a:p>
          <a:p>
            <a:endParaRPr lang="en-US" dirty="0"/>
          </a:p>
        </p:txBody>
      </p:sp>
      <p:pic>
        <p:nvPicPr>
          <p:cNvPr id="3074" name="Picture 2" descr="Screenshot">
            <a:extLst>
              <a:ext uri="{FF2B5EF4-FFF2-40B4-BE49-F238E27FC236}">
                <a16:creationId xmlns:a16="http://schemas.microsoft.com/office/drawing/2014/main" id="{3AC45807-066A-48E0-81A8-C72B0B1405E4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0145"/>
            <a:ext cx="3886200" cy="24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0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68498F5-3DCE-4CAF-B354-74F4CA72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7119937" cy="914400"/>
          </a:xfrm>
        </p:spPr>
        <p:txBody>
          <a:bodyPr/>
          <a:lstStyle/>
          <a:p>
            <a:r>
              <a:rPr lang="en-US" dirty="0"/>
              <a:t>Maze of Rooms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1B02DDE-C2B8-4DD0-A949-9DA31818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4667"/>
            <a:ext cx="3886200" cy="30506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8B534413-8DE2-4A72-97ED-C459C4522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r>
              <a:rPr lang="en-US" dirty="0"/>
              <a:t>Prune the maze</a:t>
            </a:r>
          </a:p>
          <a:p>
            <a:r>
              <a:rPr lang="en-US" dirty="0"/>
              <a:t>Each cell is a room</a:t>
            </a:r>
          </a:p>
          <a:p>
            <a:r>
              <a:rPr lang="en-US" dirty="0"/>
              <a:t>Can merge some rooms to form a larger room</a:t>
            </a:r>
          </a:p>
        </p:txBody>
      </p:sp>
    </p:spTree>
    <p:extLst>
      <p:ext uri="{BB962C8B-B14F-4D97-AF65-F5344CB8AC3E}">
        <p14:creationId xmlns:p14="http://schemas.microsoft.com/office/powerpoint/2010/main" val="4118727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C989-7FEA-4649-AD9F-90BFC660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Subdivision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42799-AF13-4FD0-8B01-0FC091FF94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tart with a single rectangle covering the entire map.</a:t>
            </a: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Add to Rectangle List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Sub-divide it into 4</a:t>
            </a: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Add these 4 to Rectangle 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A3C7-67BE-47FD-B3D4-8B722198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Repeat: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Obtain a random rectangle from the rectangles list.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Generate a random sub-rectangle inside this rectangle.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If room “fits”:</a:t>
            </a:r>
          </a:p>
          <a:p>
            <a:pPr marL="1428750" lvl="2" indent="-514350" algn="l">
              <a:buFont typeface="+mj-lt"/>
              <a:buAutoNum type="romanLcPeriod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Apply the room to the map (build it).</a:t>
            </a:r>
          </a:p>
          <a:p>
            <a:pPr marL="1428750" lvl="2" indent="-514350" algn="l">
              <a:buFont typeface="+mj-lt"/>
              <a:buAutoNum type="romanLcPeriod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Add it to the rooms list.</a:t>
            </a:r>
          </a:p>
          <a:p>
            <a:pPr marL="1428750" lvl="2" indent="-514350" algn="l">
              <a:buFont typeface="+mj-lt"/>
              <a:buAutoNum type="romanLcPeriod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Sub-divide the 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"/>
              </a:rPr>
              <a:t>new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 rectangle into quadrants and add those to Rectangle List.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4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FE9B-92F0-4D7A-B6C6-233EC98E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967E9-3378-4063-8F75-8171ED26C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 steps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room location or lot / bounding box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Carve out room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/>
              <a:t>Determine doors or connector locations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which rooms are connected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Find paths between connected rooms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Carve out paths</a:t>
            </a:r>
          </a:p>
          <a:p>
            <a:r>
              <a:rPr lang="en-US" dirty="0"/>
              <a:t>Steps 2 and 3 can be switched.</a:t>
            </a:r>
          </a:p>
          <a:p>
            <a:r>
              <a:rPr lang="en-US" dirty="0"/>
              <a:t>Can step 3 come first?</a:t>
            </a:r>
          </a:p>
          <a:p>
            <a:pPr lvl="1"/>
            <a:r>
              <a:rPr lang="en-US" dirty="0"/>
              <a:t>Graph embedding</a:t>
            </a:r>
          </a:p>
        </p:txBody>
      </p:sp>
    </p:spTree>
    <p:extLst>
      <p:ext uri="{BB962C8B-B14F-4D97-AF65-F5344CB8AC3E}">
        <p14:creationId xmlns:p14="http://schemas.microsoft.com/office/powerpoint/2010/main" val="2814951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99C7-40C0-43CF-99E4-9EBFD26E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7A29-50F1-46F3-A5AD-11DA7C55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Many approaches to spacing out rooms</a:t>
            </a:r>
          </a:p>
          <a:p>
            <a:r>
              <a:rPr lang="en-US" dirty="0"/>
              <a:t>Many approaches to determining connections (graph)</a:t>
            </a:r>
          </a:p>
          <a:p>
            <a:r>
              <a:rPr lang="en-US" dirty="0"/>
              <a:t>Rooms can be rectangles, buildings, caves, stamps, …</a:t>
            </a:r>
          </a:p>
          <a:p>
            <a:r>
              <a:rPr lang="en-US" dirty="0"/>
              <a:t>Do rooms have predefined doors and doorways? If so, how does this affect our path algorithms.</a:t>
            </a:r>
          </a:p>
          <a:p>
            <a:r>
              <a:rPr lang="en-US" dirty="0"/>
              <a:t>Paths can be straight, curved, avoid rooms, possibly go through rooms, portals?…</a:t>
            </a:r>
          </a:p>
          <a:p>
            <a:pPr lvl="1"/>
            <a:r>
              <a:rPr lang="en-US" dirty="0"/>
              <a:t>Can paths intersect?</a:t>
            </a:r>
          </a:p>
          <a:p>
            <a:r>
              <a:rPr lang="en-US" dirty="0"/>
              <a:t>Build re-usable components!!!</a:t>
            </a:r>
          </a:p>
        </p:txBody>
      </p:sp>
    </p:spTree>
    <p:extLst>
      <p:ext uri="{BB962C8B-B14F-4D97-AF65-F5344CB8AC3E}">
        <p14:creationId xmlns:p14="http://schemas.microsoft.com/office/powerpoint/2010/main" val="138063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8213-AECF-413D-9796-8E995B91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Maze-based Dungeon Paths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857A8FB-50B0-4AE3-9F80-D84B4EFE9C1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952625"/>
            <a:ext cx="53911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3D59F-474D-4BB1-977F-3146AC5206EB}"/>
              </a:ext>
            </a:extLst>
          </p:cNvPr>
          <p:cNvSpPr txBox="1"/>
          <p:nvPr/>
        </p:nvSpPr>
        <p:spPr>
          <a:xfrm>
            <a:off x="2031945" y="5765899"/>
            <a:ext cx="508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http://journal.stuffwithstuff.com/2014/12/21/rooms-and-mazes/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1554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B189-1201-458E-A700-679E21BC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Dungeons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5016-1BAD-4722-BC87-0ABD22602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rigid bodies and place room “proxies” randomly. </a:t>
            </a:r>
          </a:p>
          <a:p>
            <a:r>
              <a:rPr lang="en-US" dirty="0"/>
              <a:t>Let physics run to push rooms apart.</a:t>
            </a:r>
          </a:p>
          <a:p>
            <a:r>
              <a:rPr lang="en-US" dirty="0"/>
              <a:t>Option:</a:t>
            </a:r>
          </a:p>
          <a:p>
            <a:pPr lvl="1"/>
            <a:r>
              <a:rPr lang="en-US" dirty="0"/>
              <a:t>Select a few of the rooms (or all)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74630-8FAB-4F9D-A5CD-1E5E70A41D6B}"/>
              </a:ext>
            </a:extLst>
          </p:cNvPr>
          <p:cNvSpPr txBox="1"/>
          <p:nvPr/>
        </p:nvSpPr>
        <p:spPr>
          <a:xfrm>
            <a:off x="4572000" y="5384753"/>
            <a:ext cx="4107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https://github.com/Widdin/Procedural-Dungeon-Generator</a:t>
            </a:r>
            <a:endParaRPr lang="en-US" sz="1200" dirty="0"/>
          </a:p>
        </p:txBody>
      </p:sp>
      <p:pic>
        <p:nvPicPr>
          <p:cNvPr id="1030" name="Picture 6" descr="PDG">
            <a:extLst>
              <a:ext uri="{FF2B5EF4-FFF2-40B4-BE49-F238E27FC236}">
                <a16:creationId xmlns:a16="http://schemas.microsoft.com/office/drawing/2014/main" id="{46AB4387-07AE-41BF-9751-4C0CE12CAD9D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5520"/>
            <a:ext cx="38862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63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F485-396E-45DE-8238-16CA3ADB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Dungeons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6C9B-909E-47D3-B856-EF45D1ACF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Build a </a:t>
            </a:r>
            <a:r>
              <a:rPr lang="en-US" i="1" dirty="0"/>
              <a:t>complete graph</a:t>
            </a:r>
            <a:r>
              <a:rPr lang="en-US" dirty="0"/>
              <a:t> from room centers</a:t>
            </a:r>
          </a:p>
          <a:p>
            <a:r>
              <a:rPr lang="en-US" dirty="0"/>
              <a:t>Use distance between rooms for edge weights</a:t>
            </a:r>
          </a:p>
          <a:p>
            <a:r>
              <a:rPr lang="en-US" dirty="0"/>
              <a:t>Run a Minimum Spanning Tree algorithm to determine rooms that should be connected</a:t>
            </a:r>
          </a:p>
          <a:p>
            <a:r>
              <a:rPr lang="en-US" dirty="0"/>
              <a:t>Add extra edges for richness</a:t>
            </a:r>
          </a:p>
          <a:p>
            <a:r>
              <a:rPr lang="en-US" dirty="0"/>
              <a:t>Find path and carve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A2F2E-1404-4269-AD6F-9FC55FE110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666E78-2856-4BD9-A5B1-AF80F7A10E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8911"/>
            <a:ext cx="3886200" cy="40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D68BC-4E2F-4309-A852-B5687ECE9F20}"/>
              </a:ext>
            </a:extLst>
          </p:cNvPr>
          <p:cNvSpPr txBox="1"/>
          <p:nvPr/>
        </p:nvSpPr>
        <p:spPr>
          <a:xfrm>
            <a:off x="712892" y="5845983"/>
            <a:ext cx="7870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https://www.gamasutra.com/blogs/AAdonaac/20150903/252889/Procedural_Dungeon_Generation_Algorithm.php</a:t>
            </a:r>
            <a:endParaRPr lang="en-US" sz="12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8EE8659-62A8-49B6-A5ED-9720EAEC3607}"/>
              </a:ext>
            </a:extLst>
          </p:cNvPr>
          <p:cNvSpPr/>
          <p:nvPr/>
        </p:nvSpPr>
        <p:spPr bwMode="auto">
          <a:xfrm>
            <a:off x="3505200" y="2438400"/>
            <a:ext cx="3048000" cy="1524000"/>
          </a:xfrm>
          <a:prstGeom prst="wedgeEllipseCallout">
            <a:avLst>
              <a:gd name="adj1" fmla="val -63402"/>
              <a:gd name="adj2" fmla="val -786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They used a Delaunay Triangulation here.</a:t>
            </a:r>
          </a:p>
        </p:txBody>
      </p:sp>
    </p:spTree>
    <p:extLst>
      <p:ext uri="{BB962C8B-B14F-4D97-AF65-F5344CB8AC3E}">
        <p14:creationId xmlns:p14="http://schemas.microsoft.com/office/powerpoint/2010/main" val="1526236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706B-91A2-4797-BA77-0C134344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Spring-Mass Dungeons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76284-A2DA-452F-ABD9-74A259D96A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start with a desired connectivity</a:t>
            </a:r>
          </a:p>
          <a:p>
            <a:r>
              <a:rPr lang="en-US" dirty="0"/>
              <a:t>Model as spring mass system</a:t>
            </a:r>
          </a:p>
          <a:p>
            <a:endParaRPr lang="en-US" dirty="0"/>
          </a:p>
          <a:p>
            <a:r>
              <a:rPr lang="en-US" dirty="0"/>
              <a:t>Planar graph layouts</a:t>
            </a:r>
          </a:p>
          <a:p>
            <a:pPr lvl="1"/>
            <a:r>
              <a:rPr lang="en-US" dirty="0"/>
              <a:t>Many algorithms</a:t>
            </a:r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1198E55E-3288-45B6-B9CA-8F83110628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4075"/>
            <a:ext cx="3429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83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EE09-F893-43C3-BCC2-980B626E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Reworking the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BCAA-C3BF-4A61-B427-A48D80B5C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are the key properties of our Maze and </a:t>
            </a:r>
            <a:r>
              <a:rPr lang="en-US" dirty="0" err="1"/>
              <a:t>MazeBuilders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Grid</a:t>
            </a:r>
          </a:p>
          <a:p>
            <a:r>
              <a:rPr lang="en-US" dirty="0"/>
              <a:t>Do dungeons fit this model?</a:t>
            </a:r>
          </a:p>
          <a:p>
            <a:pPr lvl="1"/>
            <a:r>
              <a:rPr lang="en-US" dirty="0"/>
              <a:t>No!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420CE-446F-4E21-BBD8-F974E7E95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is a dungeon?</a:t>
            </a:r>
          </a:p>
          <a:p>
            <a:pPr lvl="1"/>
            <a:r>
              <a:rPr lang="en-US" dirty="0"/>
              <a:t>Set of “rooms”</a:t>
            </a:r>
          </a:p>
          <a:p>
            <a:pPr lvl="1"/>
            <a:r>
              <a:rPr lang="en-US" dirty="0"/>
              <a:t>Layout of rooms</a:t>
            </a:r>
          </a:p>
          <a:p>
            <a:pPr lvl="1"/>
            <a:r>
              <a:rPr lang="en-US" dirty="0"/>
              <a:t>Graph of room connectivity</a:t>
            </a:r>
          </a:p>
          <a:p>
            <a:pPr lvl="1"/>
            <a:r>
              <a:rPr lang="en-US" dirty="0"/>
              <a:t>Set of “paths”</a:t>
            </a:r>
          </a:p>
        </p:txBody>
      </p:sp>
    </p:spTree>
    <p:extLst>
      <p:ext uri="{BB962C8B-B14F-4D97-AF65-F5344CB8AC3E}">
        <p14:creationId xmlns:p14="http://schemas.microsoft.com/office/powerpoint/2010/main" val="1965080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4F4-2B18-4E14-80AE-7C0B24B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IDungeonBuilder</a:t>
            </a:r>
            <a:r>
              <a:rPr lang="en-US" dirty="0"/>
              <a:t>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F0CE-1F69-4011-A9E9-66FCA2F662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we need to instantiate a dungeon?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control do we offer?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this build?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9D91-9C53-4884-B37E-044255B190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Important / not important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Room size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Room orientation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Door placement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Room spacing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Length of passages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Spatial layout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Connections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Special Rooms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315C21A-D3B6-4D4E-B880-9AC0817442DD}"/>
              </a:ext>
            </a:extLst>
          </p:cNvPr>
          <p:cNvSpPr/>
          <p:nvPr/>
        </p:nvSpPr>
        <p:spPr bwMode="auto">
          <a:xfrm>
            <a:off x="5905500" y="502640"/>
            <a:ext cx="3124200" cy="1524000"/>
          </a:xfrm>
          <a:prstGeom prst="wedgeEllipseCallout">
            <a:avLst>
              <a:gd name="adj1" fmla="val -52249"/>
              <a:gd name="adj2" fmla="val 801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These might indicate separate builders</a:t>
            </a:r>
          </a:p>
        </p:txBody>
      </p:sp>
    </p:spTree>
    <p:extLst>
      <p:ext uri="{BB962C8B-B14F-4D97-AF65-F5344CB8AC3E}">
        <p14:creationId xmlns:p14="http://schemas.microsoft.com/office/powerpoint/2010/main" val="19729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2752-9A37-4085-88C0-78B030F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IRoom</a:t>
            </a:r>
            <a:r>
              <a:rPr lang="en-US" dirty="0"/>
              <a:t>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2CE85-92A1-4DA9-93E9-C6D08F8C05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a room?</a:t>
            </a:r>
          </a:p>
          <a:p>
            <a:pPr lvl="1"/>
            <a:r>
              <a:rPr lang="en-US" dirty="0"/>
              <a:t>Rectangle</a:t>
            </a:r>
          </a:p>
          <a:p>
            <a:pPr lvl="1"/>
            <a:r>
              <a:rPr lang="en-US" dirty="0"/>
              <a:t>Collection of rectangles</a:t>
            </a:r>
          </a:p>
          <a:p>
            <a:pPr lvl="1"/>
            <a:r>
              <a:rPr lang="en-US" dirty="0"/>
              <a:t>Office building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F2485-6DC8-4050-BACA-C15B3DCEA1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 a room a dungeon?</a:t>
            </a:r>
          </a:p>
        </p:txBody>
      </p:sp>
    </p:spTree>
    <p:extLst>
      <p:ext uri="{BB962C8B-B14F-4D97-AF65-F5344CB8AC3E}">
        <p14:creationId xmlns:p14="http://schemas.microsoft.com/office/powerpoint/2010/main" val="169272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96C1-B589-40AE-B42D-F143291F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7119937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D092-F0F4-46CA-9059-38713DABF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 wrap="square" anchor="t">
            <a:normAutofit fontScale="92500"/>
          </a:bodyPr>
          <a:lstStyle/>
          <a:p>
            <a:r>
              <a:rPr lang="en-US" dirty="0"/>
              <a:t>This just works</a:t>
            </a:r>
          </a:p>
          <a:p>
            <a:r>
              <a:rPr lang="en-US" dirty="0"/>
              <a:t>Can favor a walker to move towards the center of a room</a:t>
            </a:r>
          </a:p>
          <a:p>
            <a:r>
              <a:rPr lang="en-US" dirty="0"/>
              <a:t>Hard to control</a:t>
            </a:r>
          </a:p>
          <a:p>
            <a:endParaRPr lang="en-US" dirty="0"/>
          </a:p>
          <a:p>
            <a:endParaRPr lang="en-US" dirty="0"/>
          </a:p>
          <a:p>
            <a:pPr marL="400050" lvl="1" indent="0">
              <a:buNone/>
            </a:pPr>
            <a:r>
              <a:rPr lang="en-US" i="1" dirty="0"/>
              <a:t>8 walkers, favor  forward</a:t>
            </a:r>
          </a:p>
          <a:p>
            <a:pPr marL="400050" lvl="1" indent="0">
              <a:buNone/>
            </a:pPr>
            <a:r>
              <a:rPr lang="en-US" i="1" dirty="0"/>
              <a:t>Path from start to end</a:t>
            </a:r>
          </a:p>
          <a:p>
            <a:pPr marL="400050" lvl="1" indent="0">
              <a:buNone/>
            </a:pPr>
            <a:r>
              <a:rPr lang="en-US" i="1" dirty="0"/>
              <a:t>Removed all dead-ends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E265F-6E5E-43EE-8B32-5EAD28073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8" t="18495" r="6788" b="2743"/>
          <a:stretch/>
        </p:blipFill>
        <p:spPr>
          <a:xfrm>
            <a:off x="4648200" y="1791195"/>
            <a:ext cx="3886200" cy="4037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834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E4E22-6B6A-49AC-AF7F-D1B8AECA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Design Spaces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BDD4F-A1EA-4F43-9A69-973AA7512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Less is better!!!</a:t>
            </a:r>
          </a:p>
          <a:p>
            <a:r>
              <a:rPr lang="en-US" dirty="0"/>
              <a:t>I want rooms with these specific sizes, but I do not care how they are connected or the spatial layout.</a:t>
            </a:r>
          </a:p>
          <a:p>
            <a:r>
              <a:rPr lang="en-US" dirty="0"/>
              <a:t>I want rooms connected according to this graph, with this specific room in the center and 4 rooms like this at each corner. </a:t>
            </a:r>
          </a:p>
          <a:p>
            <a:r>
              <a:rPr lang="en-US" dirty="0"/>
              <a:t>As above, but my connections are a minimum requirement.</a:t>
            </a:r>
          </a:p>
          <a:p>
            <a:r>
              <a:rPr lang="en-US" dirty="0"/>
              <a:t>I want some room like so and then some caves and then some more open areas, …</a:t>
            </a:r>
          </a:p>
          <a:p>
            <a:pPr lvl="1"/>
            <a:r>
              <a:rPr lang="en-US" dirty="0"/>
              <a:t>Multiple room builders, multiple path builders</a:t>
            </a:r>
          </a:p>
        </p:txBody>
      </p:sp>
    </p:spTree>
    <p:extLst>
      <p:ext uri="{BB962C8B-B14F-4D97-AF65-F5344CB8AC3E}">
        <p14:creationId xmlns:p14="http://schemas.microsoft.com/office/powerpoint/2010/main" val="1318617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0936-D70B-4CCB-8840-F96A0A73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a Dungeon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BDF9-CF9C-4FF5-9117-3BF0910AF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maze / tiling framework we can “rasterize” the dungeon like we did in the previous slides.</a:t>
            </a:r>
          </a:p>
          <a:p>
            <a:pPr lvl="1"/>
            <a:r>
              <a:rPr lang="en-US" dirty="0"/>
              <a:t>Room tiles could contain the doors and paths to the tile edges</a:t>
            </a:r>
          </a:p>
        </p:txBody>
      </p:sp>
    </p:spTree>
    <p:extLst>
      <p:ext uri="{BB962C8B-B14F-4D97-AF65-F5344CB8AC3E}">
        <p14:creationId xmlns:p14="http://schemas.microsoft.com/office/powerpoint/2010/main" val="2781533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1E97-89DC-4F82-A53A-4DDE6864A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assets use connectors and endcaps with their dungeons to piece things together.</a:t>
            </a:r>
          </a:p>
          <a:p>
            <a:pPr lvl="1"/>
            <a:r>
              <a:rPr lang="en-US" dirty="0"/>
              <a:t>Exact positioning may need to be changed</a:t>
            </a:r>
          </a:p>
          <a:p>
            <a:pPr lvl="1"/>
            <a:r>
              <a:rPr lang="en-US" dirty="0"/>
              <a:t>Need to be careful to avoid overlap.</a:t>
            </a:r>
          </a:p>
          <a:p>
            <a:endParaRPr lang="en-US" dirty="0"/>
          </a:p>
          <a:p>
            <a:r>
              <a:rPr lang="en-US" dirty="0"/>
              <a:t>Can use these to build </a:t>
            </a:r>
            <a:r>
              <a:rPr lang="en-US" dirty="0" err="1"/>
              <a:t>tilesets</a:t>
            </a:r>
            <a:r>
              <a:rPr lang="en-US" dirty="0"/>
              <a:t> as well.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80164-3FB9-4D68-950A-FEB8A10A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9C9A3-8667-4C96-BDC9-E0AB1A12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06" y="2362200"/>
            <a:ext cx="7012788" cy="3721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84C39-1D35-4AE8-B63A-16C62B918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9" t="29388"/>
          <a:stretch/>
        </p:blipFill>
        <p:spPr>
          <a:xfrm>
            <a:off x="732025" y="2300288"/>
            <a:ext cx="7824787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2EAE-F2E1-4F71-939C-3B7B0D7B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Dungeon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F074-6C55-4598-8A58-26CC23E7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/ End</a:t>
            </a:r>
          </a:p>
          <a:p>
            <a:r>
              <a:rPr lang="en-US" dirty="0"/>
              <a:t>Shortest path</a:t>
            </a:r>
          </a:p>
          <a:p>
            <a:pPr lvl="1"/>
            <a:r>
              <a:rPr lang="en-US" dirty="0"/>
              <a:t>Unimportant areas – place keys, treasure</a:t>
            </a:r>
          </a:p>
          <a:p>
            <a:pPr lvl="1"/>
            <a:r>
              <a:rPr lang="en-US" dirty="0"/>
              <a:t>Distance to shortest path</a:t>
            </a:r>
          </a:p>
          <a:p>
            <a:r>
              <a:rPr lang="en-US" dirty="0"/>
              <a:t>Room variance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BFD4E-48CC-4E90-9138-4C3D186C7383}"/>
              </a:ext>
            </a:extLst>
          </p:cNvPr>
          <p:cNvSpPr txBox="1"/>
          <p:nvPr/>
        </p:nvSpPr>
        <p:spPr>
          <a:xfrm>
            <a:off x="2184167" y="5181600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Breakout Rooms – What is important to you?</a:t>
            </a:r>
            <a:br>
              <a:rPr lang="en-US" dirty="0"/>
            </a:br>
            <a:r>
              <a:rPr lang="en-US" dirty="0"/>
              <a:t>Under what use case or circumstances?</a:t>
            </a:r>
          </a:p>
        </p:txBody>
      </p:sp>
    </p:spTree>
    <p:extLst>
      <p:ext uri="{BB962C8B-B14F-4D97-AF65-F5344CB8AC3E}">
        <p14:creationId xmlns:p14="http://schemas.microsoft.com/office/powerpoint/2010/main" val="1526156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EC95-220A-4CBA-969C-0850F508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vs. Exploration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F1469-4941-4F18-A724-8D2ADFA4A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may be one or more paths from the start to the end of a level.</a:t>
            </a:r>
          </a:p>
          <a:p>
            <a:r>
              <a:rPr lang="en-US" dirty="0"/>
              <a:t>These paths are important.</a:t>
            </a:r>
          </a:p>
          <a:p>
            <a:r>
              <a:rPr lang="en-US" dirty="0"/>
              <a:t>Also possibly some side paths (keys, etc.)</a:t>
            </a:r>
          </a:p>
          <a:p>
            <a:r>
              <a:rPr lang="en-US" dirty="0"/>
              <a:t>Rest is interesting, useful, ???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F84CC7-F6CA-464F-B40E-FED86E8640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084"/>
            <a:ext cx="3886200" cy="3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B8993-F9A0-4160-B16C-B46628B02E94}"/>
              </a:ext>
            </a:extLst>
          </p:cNvPr>
          <p:cNvSpPr txBox="1"/>
          <p:nvPr/>
        </p:nvSpPr>
        <p:spPr>
          <a:xfrm>
            <a:off x="71056" y="6338500"/>
            <a:ext cx="9001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https://www.worldofleveldesign.com/categories/level_design_tutorials/how-to-plan-level-designs-game-environments-workflow.php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81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D15D-C25D-472B-9FA5-A1ADA5A7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9BE0-647C-427A-8FBD-AF76AA08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too big for effective search?</a:t>
            </a:r>
          </a:p>
          <a:p>
            <a:r>
              <a:rPr lang="en-US" dirty="0"/>
              <a:t>Perhaps rework to possible </a:t>
            </a:r>
            <a:r>
              <a:rPr lang="en-US" i="1" dirty="0"/>
              <a:t>experiences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Player may go from room 1 to room 5 to …</a:t>
            </a:r>
          </a:p>
          <a:p>
            <a:pPr lvl="1"/>
            <a:r>
              <a:rPr lang="en-US" dirty="0"/>
              <a:t>Compute a Hamiltonian path?</a:t>
            </a:r>
          </a:p>
          <a:p>
            <a:pPr lvl="2"/>
            <a:r>
              <a:rPr lang="en-US" dirty="0"/>
              <a:t>Graph Theory – NP problems</a:t>
            </a:r>
          </a:p>
          <a:p>
            <a:pPr lvl="2"/>
            <a:r>
              <a:rPr lang="en-US" dirty="0"/>
              <a:t>Route Inspection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6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439E-D841-48F7-8B1B-045B1511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 Search - Subproblems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DF8E-EADF-4E41-87C0-0EC2C661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rooms and doors in space, compute paths.</a:t>
            </a:r>
          </a:p>
          <a:p>
            <a:r>
              <a:rPr lang="en-US" dirty="0"/>
              <a:t>Determine choke-points (or strongly connected components) that separate the level into subgraphs.</a:t>
            </a:r>
          </a:p>
          <a:p>
            <a:pPr lvl="1"/>
            <a:r>
              <a:rPr lang="en-US" dirty="0"/>
              <a:t>Analyze each sub-graph</a:t>
            </a:r>
          </a:p>
          <a:p>
            <a:pPr lvl="1"/>
            <a:r>
              <a:rPr lang="en-US" dirty="0"/>
              <a:t>Analyze the meta-graph</a:t>
            </a:r>
          </a:p>
        </p:txBody>
      </p:sp>
    </p:spTree>
    <p:extLst>
      <p:ext uri="{BB962C8B-B14F-4D97-AF65-F5344CB8AC3E}">
        <p14:creationId xmlns:p14="http://schemas.microsoft.com/office/powerpoint/2010/main" val="154563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0BD1-3B15-4ED0-B39D-B1D5143A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Rooms (Tunneling)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5618A-2DF2-4C87-8227-425C935F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algorithm:</a:t>
            </a:r>
          </a:p>
          <a:p>
            <a:pPr marL="400050" lvl="1" indent="0">
              <a:buNone/>
            </a:pPr>
            <a:r>
              <a:rPr lang="en-US" i="1" dirty="0"/>
              <a:t>Randomly create a room</a:t>
            </a:r>
          </a:p>
          <a:p>
            <a:pPr marL="400050" lvl="1" indent="0">
              <a:buNone/>
            </a:pPr>
            <a:r>
              <a:rPr lang="en-US" i="1" dirty="0"/>
              <a:t>	It cannot overlap any existing room</a:t>
            </a:r>
          </a:p>
          <a:p>
            <a:pPr marL="400050" lvl="1" indent="0">
              <a:buNone/>
            </a:pPr>
            <a:r>
              <a:rPr lang="en-US" i="1" dirty="0"/>
              <a:t>Create a tunnel from the center of this room to the previous room</a:t>
            </a:r>
          </a:p>
          <a:p>
            <a:pPr marL="400050" lvl="1" indent="0">
              <a:buNone/>
            </a:pPr>
            <a:r>
              <a:rPr lang="en-US" i="1" dirty="0"/>
              <a:t>	Go horizontal and then vertical on a grid</a:t>
            </a:r>
          </a:p>
          <a:p>
            <a:pPr marL="400050" lvl="1" indent="0">
              <a:buNone/>
            </a:pPr>
            <a:r>
              <a:rPr lang="en-US" i="1" dirty="0"/>
              <a:t>	Or vice versa</a:t>
            </a:r>
          </a:p>
          <a:p>
            <a:pPr marL="400050" lvl="1" indent="0">
              <a:buNone/>
            </a:pPr>
            <a:r>
              <a:rPr lang="en-US" i="1" dirty="0"/>
              <a:t>Repeat</a:t>
            </a:r>
          </a:p>
          <a:p>
            <a:pPr marL="400050" lvl="1" indent="0">
              <a:buNone/>
            </a:pP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7DF74-CC26-4F38-B3DD-C053575E252A}"/>
              </a:ext>
            </a:extLst>
          </p:cNvPr>
          <p:cNvSpPr txBox="1"/>
          <p:nvPr/>
        </p:nvSpPr>
        <p:spPr>
          <a:xfrm>
            <a:off x="5638800" y="54864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examples</a:t>
            </a:r>
          </a:p>
        </p:txBody>
      </p:sp>
    </p:spTree>
    <p:extLst>
      <p:ext uri="{BB962C8B-B14F-4D97-AF65-F5344CB8AC3E}">
        <p14:creationId xmlns:p14="http://schemas.microsoft.com/office/powerpoint/2010/main" val="25250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994A-0DE8-42DA-A52A-71F7A896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470174-453A-4614-A7A0-D42DCD761E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460956"/>
            <a:ext cx="6247223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400" b="1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 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roomList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400" b="1" dirty="0">
                <a:solidFill>
                  <a:srgbClr val="2B91A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400" b="1" dirty="0">
                <a:solidFill>
                  <a:srgbClr val="9ACD32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override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CreateMaze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preserveExistingCells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MakeRooms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MakePassages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72941-2A1C-4820-879E-370CFE94023A}"/>
              </a:ext>
            </a:extLst>
          </p:cNvPr>
          <p:cNvSpPr txBox="1"/>
          <p:nvPr/>
        </p:nvSpPr>
        <p:spPr>
          <a:xfrm>
            <a:off x="571500" y="3197725"/>
            <a:ext cx="8001000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MakeRooms</a:t>
            </a:r>
            <a:r>
              <a:rPr lang="en-US" sz="1200" b="1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6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CreateRandomRooms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foreach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roomList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lowerLeftIndex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.minX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+ Width *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.minY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upperRightIndex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lowerLeftIndex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+ 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.height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- 1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* Width + 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room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.width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- 1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200" b="1" dirty="0" err="1">
                <a:solidFill>
                  <a:srgbClr val="74531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CarveRoom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lowerLeftIndex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upperRightIndex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3E89-3A97-4DE7-AFED-6DDB1E04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71DA-6D09-4536-A7CB-0703DA4D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CreateRandomRooms</a:t>
            </a:r>
            <a:r>
              <a:rPr lang="en-US" sz="1200" b="1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deltaWidth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MaxRoomSize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MinRoomSize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+ 1;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sz="1200" b="1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 Random create rooms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roomTrys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0;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roomList.Count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&lt; </a:t>
            </a:r>
            <a:r>
              <a:rPr lang="en-US" sz="1200" b="1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.NumberOfRooms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&amp;&amp;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roomTrys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&lt;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maxNumberOfTrys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roomWidth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MinRoomSize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+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RandomGenerator.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deltaWidth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roomHeight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MinRoomSize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+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RandomGenerator.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deltaWidth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minimumXCoord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Width -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roomWidth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minumumYCoord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Height -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roomHeight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RandomGenerator.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minimumXCoord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minY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RandomGenerator.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minumumYCoord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minX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minY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roomWidth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roomHeight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roomTrys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++;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bool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canPlace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4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CheckForOverlap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canPlace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roomList.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r>
              <a:rPr lang="en-US" sz="12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23340-E3D2-489F-B478-851834D4E17B}"/>
              </a:ext>
            </a:extLst>
          </p:cNvPr>
          <p:cNvSpPr txBox="1"/>
          <p:nvPr/>
        </p:nvSpPr>
        <p:spPr>
          <a:xfrm>
            <a:off x="3429000" y="4572000"/>
            <a:ext cx="46482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foreach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placedRoom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roomList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RoomDistance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placedRoom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b="1" dirty="0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 Ensure they are </a:t>
            </a:r>
            <a:r>
              <a:rPr lang="en-US" sz="1200" b="1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RoomMoatSize</a:t>
            </a:r>
            <a:r>
              <a:rPr lang="en-US" sz="1200" b="1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apart.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&lt; 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RoomMoatSize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 </a:t>
            </a:r>
            <a:r>
              <a:rPr lang="en-US" sz="12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canPlace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= </a:t>
            </a:r>
            <a:r>
              <a:rPr lang="en-US" sz="12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  </a:t>
            </a:r>
            <a:r>
              <a:rPr lang="en-US" sz="1200" b="1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12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   </a:t>
            </a:r>
            <a:r>
              <a:rPr lang="en-US" sz="1100" b="1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br>
              <a:rPr lang="en-US" sz="11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US" sz="1100" b="1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271C2C-EF5C-45FE-8C61-2673C9D71DC7}"/>
              </a:ext>
            </a:extLst>
          </p:cNvPr>
          <p:cNvCxnSpPr/>
          <p:nvPr/>
        </p:nvCxnSpPr>
        <p:spPr bwMode="auto">
          <a:xfrm>
            <a:off x="2895600" y="4572000"/>
            <a:ext cx="7620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24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A369F80-1061-4D89-8640-EBBD7C83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228600"/>
            <a:ext cx="7119937" cy="914400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612923-660E-40ED-B693-95F1415D0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1600200"/>
            <a:ext cx="7543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r>
              <a:rPr lang="en-US" sz="14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dungeonBuilder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= </a:t>
            </a:r>
            <a:r>
              <a:rPr lang="en-US" sz="14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new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r>
              <a:rPr lang="en-US" sz="1400" b="1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DungeonMazeBuilder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en-US" sz="14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 </a:t>
            </a:r>
            <a:r>
              <a:rPr lang="en-US" sz="14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&gt;</a:t>
            </a:r>
            <a:r>
              <a:rPr lang="en-US" sz="14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width, height</a:t>
            </a:r>
            <a:r>
              <a:rPr lang="en-US" sz="14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b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dungeonBuilder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.MaxRoomSize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= 7;</a:t>
            </a:r>
            <a:b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dungeonBuilder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.MinRoomSize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= 3;</a:t>
            </a:r>
            <a:b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dungeonBuilder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.NumberOfRooms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= 8;</a:t>
            </a:r>
            <a:b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dungeonBuilder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.RoomMoatSize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= 1;</a:t>
            </a:r>
            <a:b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dungeonBuilder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CreateMaze</a:t>
            </a:r>
            <a:r>
              <a:rPr lang="en-US" sz="14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false</a:t>
            </a:r>
            <a:r>
              <a:rPr lang="en-US" sz="1400" b="1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r>
              <a:rPr lang="en-US" sz="1400" b="1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61FAF9-91F3-4AE0-9BF2-20A694E73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" t="17778" r="4646" b="4444"/>
          <a:stretch/>
        </p:blipFill>
        <p:spPr>
          <a:xfrm>
            <a:off x="4800600" y="2667000"/>
            <a:ext cx="322217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9045"/>
      </p:ext>
    </p:extLst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.pptx" id="{B5434834-1D13-4510-97FF-91E5B308AF59}" vid="{600575A2-AB04-465A-A53E-85B31EE7B76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2462</Words>
  <Application>Microsoft Office PowerPoint</Application>
  <PresentationFormat>On-screen Show (4:3)</PresentationFormat>
  <Paragraphs>326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Calibri</vt:lpstr>
      <vt:lpstr>Consolas</vt:lpstr>
      <vt:lpstr>Open Sans</vt:lpstr>
      <vt:lpstr>Times New Roman</vt:lpstr>
      <vt:lpstr>Wingdings</vt:lpstr>
      <vt:lpstr>OSU_BrutusCrawfis</vt:lpstr>
      <vt:lpstr>Procedural Content  Dungeons</vt:lpstr>
      <vt:lpstr>Dungeon Generators</vt:lpstr>
      <vt:lpstr>Resources / References</vt:lpstr>
      <vt:lpstr>Maze of Rooms</vt:lpstr>
      <vt:lpstr>Random Walk</vt:lpstr>
      <vt:lpstr>Random Rooms (Tunneling)</vt:lpstr>
      <vt:lpstr>Implementation</vt:lpstr>
      <vt:lpstr>Implementation</vt:lpstr>
      <vt:lpstr>Implementation</vt:lpstr>
      <vt:lpstr>Enhancements</vt:lpstr>
      <vt:lpstr>Random Room Analysis</vt:lpstr>
      <vt:lpstr>Cost</vt:lpstr>
      <vt:lpstr>Cost</vt:lpstr>
      <vt:lpstr>Moat size &lt; 0</vt:lpstr>
      <vt:lpstr>Variant</vt:lpstr>
      <vt:lpstr>Space Partitioning</vt:lpstr>
      <vt:lpstr>Quad-trees</vt:lpstr>
      <vt:lpstr>Kd-Trees</vt:lpstr>
      <vt:lpstr>BSP Trees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Connecting Rooms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Kd-Tree Dungeon Generation</vt:lpstr>
      <vt:lpstr>Analysis</vt:lpstr>
      <vt:lpstr>Room Subdivision Dungeons</vt:lpstr>
      <vt:lpstr>Room Subdivision Algorithm</vt:lpstr>
      <vt:lpstr>Generalization</vt:lpstr>
      <vt:lpstr>Generalization</vt:lpstr>
      <vt:lpstr>Maze-based Dungeon Paths</vt:lpstr>
      <vt:lpstr>Physics-based Dungeons</vt:lpstr>
      <vt:lpstr>Physics-based Dungeons</vt:lpstr>
      <vt:lpstr>Spring-Mass Dungeons</vt:lpstr>
      <vt:lpstr>Reworking the Software</vt:lpstr>
      <vt:lpstr>IDungeonBuilder interface</vt:lpstr>
      <vt:lpstr>IRoom interface</vt:lpstr>
      <vt:lpstr>Possible Design Spaces</vt:lpstr>
      <vt:lpstr>Tiling a Dungeon</vt:lpstr>
      <vt:lpstr>Connectors</vt:lpstr>
      <vt:lpstr>Dungeon Metrics</vt:lpstr>
      <vt:lpstr>Important vs. Exploration</vt:lpstr>
      <vt:lpstr>PCG Search</vt:lpstr>
      <vt:lpstr>PCG Search - Subproblems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Content  Dungeons</dc:title>
  <dc:creator>Roger Crawfis</dc:creator>
  <cp:lastModifiedBy>Roger Crawfis</cp:lastModifiedBy>
  <cp:revision>1</cp:revision>
  <dcterms:created xsi:type="dcterms:W3CDTF">2020-09-16T17:17:47Z</dcterms:created>
  <dcterms:modified xsi:type="dcterms:W3CDTF">2021-09-09T13:10:03Z</dcterms:modified>
</cp:coreProperties>
</file>