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0"/>
  </p:notesMasterIdLst>
  <p:sldIdLst>
    <p:sldId id="256" r:id="rId2"/>
    <p:sldId id="257" r:id="rId3"/>
    <p:sldId id="436" r:id="rId4"/>
    <p:sldId id="446" r:id="rId5"/>
    <p:sldId id="429" r:id="rId6"/>
    <p:sldId id="438" r:id="rId7"/>
    <p:sldId id="437" r:id="rId8"/>
    <p:sldId id="445" r:id="rId9"/>
    <p:sldId id="430" r:id="rId10"/>
    <p:sldId id="431" r:id="rId11"/>
    <p:sldId id="432" r:id="rId12"/>
    <p:sldId id="433" r:id="rId13"/>
    <p:sldId id="434" r:id="rId14"/>
    <p:sldId id="435" r:id="rId15"/>
    <p:sldId id="306" r:id="rId16"/>
    <p:sldId id="307" r:id="rId17"/>
    <p:sldId id="349" r:id="rId18"/>
    <p:sldId id="309" r:id="rId19"/>
    <p:sldId id="348" r:id="rId20"/>
    <p:sldId id="351" r:id="rId21"/>
    <p:sldId id="350" r:id="rId22"/>
    <p:sldId id="388" r:id="rId23"/>
    <p:sldId id="390" r:id="rId24"/>
    <p:sldId id="391" r:id="rId25"/>
    <p:sldId id="392" r:id="rId26"/>
    <p:sldId id="393" r:id="rId27"/>
    <p:sldId id="389" r:id="rId28"/>
    <p:sldId id="311" r:id="rId29"/>
    <p:sldId id="313" r:id="rId30"/>
    <p:sldId id="316" r:id="rId31"/>
    <p:sldId id="444" r:id="rId32"/>
    <p:sldId id="323" r:id="rId33"/>
    <p:sldId id="362" r:id="rId34"/>
    <p:sldId id="321" r:id="rId35"/>
    <p:sldId id="322" r:id="rId36"/>
    <p:sldId id="356" r:id="rId37"/>
    <p:sldId id="358" r:id="rId38"/>
    <p:sldId id="359" r:id="rId39"/>
    <p:sldId id="443" r:id="rId40"/>
    <p:sldId id="360" r:id="rId41"/>
    <p:sldId id="325" r:id="rId42"/>
    <p:sldId id="363"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47" r:id="rId56"/>
    <p:sldId id="361" r:id="rId57"/>
    <p:sldId id="339" r:id="rId58"/>
    <p:sldId id="340" r:id="rId59"/>
    <p:sldId id="341" r:id="rId60"/>
    <p:sldId id="342" r:id="rId61"/>
    <p:sldId id="343" r:id="rId62"/>
    <p:sldId id="344" r:id="rId63"/>
    <p:sldId id="345" r:id="rId64"/>
    <p:sldId id="346" r:id="rId65"/>
    <p:sldId id="308" r:id="rId66"/>
    <p:sldId id="426" r:id="rId67"/>
    <p:sldId id="427" r:id="rId68"/>
    <p:sldId id="394" r:id="rId69"/>
    <p:sldId id="439" r:id="rId70"/>
    <p:sldId id="441" r:id="rId71"/>
    <p:sldId id="442" r:id="rId72"/>
    <p:sldId id="440" r:id="rId73"/>
    <p:sldId id="310" r:id="rId74"/>
    <p:sldId id="338" r:id="rId75"/>
    <p:sldId id="396" r:id="rId76"/>
    <p:sldId id="397" r:id="rId77"/>
    <p:sldId id="398" r:id="rId78"/>
    <p:sldId id="399" r:id="rId79"/>
    <p:sldId id="400" r:id="rId80"/>
    <p:sldId id="401" r:id="rId81"/>
    <p:sldId id="402" r:id="rId82"/>
    <p:sldId id="355" r:id="rId83"/>
    <p:sldId id="403" r:id="rId84"/>
    <p:sldId id="357" r:id="rId85"/>
    <p:sldId id="404" r:id="rId86"/>
    <p:sldId id="405" r:id="rId87"/>
    <p:sldId id="406" r:id="rId88"/>
    <p:sldId id="414" r:id="rId89"/>
    <p:sldId id="371" r:id="rId90"/>
    <p:sldId id="372" r:id="rId91"/>
    <p:sldId id="374" r:id="rId92"/>
    <p:sldId id="375" r:id="rId93"/>
    <p:sldId id="415" r:id="rId94"/>
    <p:sldId id="304" r:id="rId95"/>
    <p:sldId id="428" r:id="rId96"/>
    <p:sldId id="416" r:id="rId97"/>
    <p:sldId id="417" r:id="rId98"/>
    <p:sldId id="407" r:id="rId99"/>
    <p:sldId id="410" r:id="rId100"/>
    <p:sldId id="411" r:id="rId101"/>
    <p:sldId id="418" r:id="rId102"/>
    <p:sldId id="419" r:id="rId103"/>
    <p:sldId id="420" r:id="rId104"/>
    <p:sldId id="421" r:id="rId105"/>
    <p:sldId id="422" r:id="rId106"/>
    <p:sldId id="423" r:id="rId107"/>
    <p:sldId id="424" r:id="rId108"/>
    <p:sldId id="425" r:id="rId10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FD9D8-898E-4ADF-A5AC-11D915DC83EA}" v="18" dt="2021-11-05T16:38:58.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4606" autoAdjust="0"/>
  </p:normalViewPr>
  <p:slideViewPr>
    <p:cSldViewPr>
      <p:cViewPr varScale="1">
        <p:scale>
          <a:sx n="114" d="100"/>
          <a:sy n="114" d="100"/>
        </p:scale>
        <p:origin x="414"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14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Crawfis" userId="cae47c17a1b59b77" providerId="LiveId" clId="{DA1FD9D8-898E-4ADF-A5AC-11D915DC83EA}"/>
    <pc:docChg chg="custSel addSld modSld sldOrd">
      <pc:chgData name="Roger Crawfis" userId="cae47c17a1b59b77" providerId="LiveId" clId="{DA1FD9D8-898E-4ADF-A5AC-11D915DC83EA}" dt="2021-11-05T16:38:58.886" v="178" actId="1076"/>
      <pc:docMkLst>
        <pc:docMk/>
      </pc:docMkLst>
      <pc:sldChg chg="modSp mod">
        <pc:chgData name="Roger Crawfis" userId="cae47c17a1b59b77" providerId="LiveId" clId="{DA1FD9D8-898E-4ADF-A5AC-11D915DC83EA}" dt="2021-11-05T16:38:58.886" v="178" actId="1076"/>
        <pc:sldMkLst>
          <pc:docMk/>
          <pc:sldMk cId="0" sldId="372"/>
        </pc:sldMkLst>
        <pc:spChg chg="mod">
          <ac:chgData name="Roger Crawfis" userId="cae47c17a1b59b77" providerId="LiveId" clId="{DA1FD9D8-898E-4ADF-A5AC-11D915DC83EA}" dt="2021-11-05T16:38:48.565" v="176" actId="20577"/>
          <ac:spMkLst>
            <pc:docMk/>
            <pc:sldMk cId="0" sldId="372"/>
            <ac:spMk id="33795" creationId="{EB227DE6-22B4-43FF-9DAB-E1A5BDFC4E70}"/>
          </ac:spMkLst>
        </pc:spChg>
        <pc:picChg chg="mod">
          <ac:chgData name="Roger Crawfis" userId="cae47c17a1b59b77" providerId="LiveId" clId="{DA1FD9D8-898E-4ADF-A5AC-11D915DC83EA}" dt="2021-11-05T16:38:58.886" v="178" actId="1076"/>
          <ac:picMkLst>
            <pc:docMk/>
            <pc:sldMk cId="0" sldId="372"/>
            <ac:picMk id="33796" creationId="{EBBA167F-2E5D-4FAF-9FFE-0D7A9CF71E38}"/>
          </ac:picMkLst>
        </pc:picChg>
      </pc:sldChg>
      <pc:sldChg chg="modSp">
        <pc:chgData name="Roger Crawfis" userId="cae47c17a1b59b77" providerId="LiveId" clId="{DA1FD9D8-898E-4ADF-A5AC-11D915DC83EA}" dt="2021-11-05T16:38:11.369" v="173" actId="1076"/>
        <pc:sldMkLst>
          <pc:docMk/>
          <pc:sldMk cId="0" sldId="374"/>
        </pc:sldMkLst>
        <pc:spChg chg="mod">
          <ac:chgData name="Roger Crawfis" userId="cae47c17a1b59b77" providerId="LiveId" clId="{DA1FD9D8-898E-4ADF-A5AC-11D915DC83EA}" dt="2021-11-05T16:38:11.369" v="173" actId="1076"/>
          <ac:spMkLst>
            <pc:docMk/>
            <pc:sldMk cId="0" sldId="374"/>
            <ac:spMk id="34821" creationId="{9E244C46-62C8-4E71-8080-599409D4914C}"/>
          </ac:spMkLst>
        </pc:spChg>
      </pc:sldChg>
      <pc:sldChg chg="addSp delSp modSp mod ord delAnim modAnim">
        <pc:chgData name="Roger Crawfis" userId="cae47c17a1b59b77" providerId="LiveId" clId="{DA1FD9D8-898E-4ADF-A5AC-11D915DC83EA}" dt="2021-11-05T16:37:10.261" v="172"/>
        <pc:sldMkLst>
          <pc:docMk/>
          <pc:sldMk cId="0" sldId="389"/>
        </pc:sldMkLst>
        <pc:spChg chg="add del mod">
          <ac:chgData name="Roger Crawfis" userId="cae47c17a1b59b77" providerId="LiveId" clId="{DA1FD9D8-898E-4ADF-A5AC-11D915DC83EA}" dt="2021-11-05T16:36:10.895" v="160" actId="21"/>
          <ac:spMkLst>
            <pc:docMk/>
            <pc:sldMk cId="0" sldId="389"/>
            <ac:spMk id="2" creationId="{610B1EE1-127D-43BB-8920-553075DCA8BF}"/>
          </ac:spMkLst>
        </pc:spChg>
      </pc:sldChg>
      <pc:sldChg chg="addSp modSp modAnim">
        <pc:chgData name="Roger Crawfis" userId="cae47c17a1b59b77" providerId="LiveId" clId="{DA1FD9D8-898E-4ADF-A5AC-11D915DC83EA}" dt="2021-11-05T16:36:35.784" v="170" actId="20577"/>
        <pc:sldMkLst>
          <pc:docMk/>
          <pc:sldMk cId="0" sldId="393"/>
        </pc:sldMkLst>
        <pc:spChg chg="add mod">
          <ac:chgData name="Roger Crawfis" userId="cae47c17a1b59b77" providerId="LiveId" clId="{DA1FD9D8-898E-4ADF-A5AC-11D915DC83EA}" dt="2021-11-05T16:36:24.137" v="161"/>
          <ac:spMkLst>
            <pc:docMk/>
            <pc:sldMk cId="0" sldId="393"/>
            <ac:spMk id="8" creationId="{83C9AD39-BFB5-40C3-889C-981EA93B9314}"/>
          </ac:spMkLst>
        </pc:spChg>
        <pc:spChg chg="mod">
          <ac:chgData name="Roger Crawfis" userId="cae47c17a1b59b77" providerId="LiveId" clId="{DA1FD9D8-898E-4ADF-A5AC-11D915DC83EA}" dt="2021-11-05T16:36:35.784" v="170" actId="20577"/>
          <ac:spMkLst>
            <pc:docMk/>
            <pc:sldMk cId="0" sldId="393"/>
            <ac:spMk id="24583" creationId="{B3FAD73E-5040-4161-A678-12000ACAF490}"/>
          </ac:spMkLst>
        </pc:spChg>
      </pc:sldChg>
      <pc:sldChg chg="addSp modSp mod">
        <pc:chgData name="Roger Crawfis" userId="cae47c17a1b59b77" providerId="LiveId" clId="{DA1FD9D8-898E-4ADF-A5AC-11D915DC83EA}" dt="2021-11-05T16:32:17.846" v="56" actId="20577"/>
        <pc:sldMkLst>
          <pc:docMk/>
          <pc:sldMk cId="2194577685" sldId="430"/>
        </pc:sldMkLst>
        <pc:spChg chg="add mod">
          <ac:chgData name="Roger Crawfis" userId="cae47c17a1b59b77" providerId="LiveId" clId="{DA1FD9D8-898E-4ADF-A5AC-11D915DC83EA}" dt="2021-11-05T16:32:17.846" v="56" actId="20577"/>
          <ac:spMkLst>
            <pc:docMk/>
            <pc:sldMk cId="2194577685" sldId="430"/>
            <ac:spMk id="3" creationId="{3B61779C-333C-4BF0-BAF6-BC5A431C88F1}"/>
          </ac:spMkLst>
        </pc:spChg>
      </pc:sldChg>
      <pc:sldChg chg="modSp mod">
        <pc:chgData name="Roger Crawfis" userId="cae47c17a1b59b77" providerId="LiveId" clId="{DA1FD9D8-898E-4ADF-A5AC-11D915DC83EA}" dt="2021-11-05T16:32:57.655" v="64" actId="20577"/>
        <pc:sldMkLst>
          <pc:docMk/>
          <pc:sldMk cId="3523456806" sldId="434"/>
        </pc:sldMkLst>
        <pc:spChg chg="mod">
          <ac:chgData name="Roger Crawfis" userId="cae47c17a1b59b77" providerId="LiveId" clId="{DA1FD9D8-898E-4ADF-A5AC-11D915DC83EA}" dt="2021-11-05T16:32:57.655" v="64" actId="20577"/>
          <ac:spMkLst>
            <pc:docMk/>
            <pc:sldMk cId="3523456806" sldId="434"/>
            <ac:spMk id="3" creationId="{A3BB041A-FE61-4189-AAFB-E1BB67EF6077}"/>
          </ac:spMkLst>
        </pc:spChg>
      </pc:sldChg>
      <pc:sldChg chg="modSp mod">
        <pc:chgData name="Roger Crawfis" userId="cae47c17a1b59b77" providerId="LiveId" clId="{DA1FD9D8-898E-4ADF-A5AC-11D915DC83EA}" dt="2021-11-05T16:29:56.112" v="0" actId="20577"/>
        <pc:sldMkLst>
          <pc:docMk/>
          <pc:sldMk cId="2186584460" sldId="436"/>
        </pc:sldMkLst>
        <pc:spChg chg="mod">
          <ac:chgData name="Roger Crawfis" userId="cae47c17a1b59b77" providerId="LiveId" clId="{DA1FD9D8-898E-4ADF-A5AC-11D915DC83EA}" dt="2021-11-05T16:29:56.112" v="0" actId="20577"/>
          <ac:spMkLst>
            <pc:docMk/>
            <pc:sldMk cId="2186584460" sldId="436"/>
            <ac:spMk id="3" creationId="{8C0BAD78-DADF-498B-952C-91FC631499A9}"/>
          </ac:spMkLst>
        </pc:spChg>
      </pc:sldChg>
      <pc:sldChg chg="addSp delSp modSp new mod modAnim">
        <pc:chgData name="Roger Crawfis" userId="cae47c17a1b59b77" providerId="LiveId" clId="{DA1FD9D8-898E-4ADF-A5AC-11D915DC83EA}" dt="2021-11-05T16:30:59.197" v="21" actId="20577"/>
        <pc:sldMkLst>
          <pc:docMk/>
          <pc:sldMk cId="2313837273" sldId="446"/>
        </pc:sldMkLst>
        <pc:spChg chg="mod">
          <ac:chgData name="Roger Crawfis" userId="cae47c17a1b59b77" providerId="LiveId" clId="{DA1FD9D8-898E-4ADF-A5AC-11D915DC83EA}" dt="2021-11-05T16:30:59.197" v="21" actId="20577"/>
          <ac:spMkLst>
            <pc:docMk/>
            <pc:sldMk cId="2313837273" sldId="446"/>
            <ac:spMk id="2" creationId="{6116D204-E573-4406-8B41-2A2C8A75D9F0}"/>
          </ac:spMkLst>
        </pc:spChg>
        <pc:spChg chg="del">
          <ac:chgData name="Roger Crawfis" userId="cae47c17a1b59b77" providerId="LiveId" clId="{DA1FD9D8-898E-4ADF-A5AC-11D915DC83EA}" dt="2021-11-05T16:30:43.504" v="18"/>
          <ac:spMkLst>
            <pc:docMk/>
            <pc:sldMk cId="2313837273" sldId="446"/>
            <ac:spMk id="3" creationId="{7FD4CBFA-5BD4-4BB5-B5D0-2C2A40D9E931}"/>
          </ac:spMkLst>
        </pc:spChg>
        <pc:picChg chg="add mod">
          <ac:chgData name="Roger Crawfis" userId="cae47c17a1b59b77" providerId="LiveId" clId="{DA1FD9D8-898E-4ADF-A5AC-11D915DC83EA}" dt="2021-11-05T16:30:43.504" v="18"/>
          <ac:picMkLst>
            <pc:docMk/>
            <pc:sldMk cId="2313837273" sldId="446"/>
            <ac:picMk id="4" creationId="{D64E91D3-5D32-41EF-BDF7-BEA4BBF2E27D}"/>
          </ac:picMkLst>
        </pc:picChg>
      </pc:sldChg>
    </pc:docChg>
  </pc:docChgLst>
  <pc:docChgLst>
    <pc:chgData name="Roger Crawfis" userId="cae47c17a1b59b77" providerId="LiveId" clId="{4D91024F-A038-4ABD-A421-282510CD9BB3}"/>
    <pc:docChg chg="undo custSel addSld modSld">
      <pc:chgData name="Roger Crawfis" userId="cae47c17a1b59b77" providerId="LiveId" clId="{4D91024F-A038-4ABD-A421-282510CD9BB3}" dt="2021-10-27T10:26:57.020" v="1626"/>
      <pc:docMkLst>
        <pc:docMk/>
      </pc:docMkLst>
      <pc:sldChg chg="modSp mod">
        <pc:chgData name="Roger Crawfis" userId="cae47c17a1b59b77" providerId="LiveId" clId="{4D91024F-A038-4ABD-A421-282510CD9BB3}" dt="2021-10-23T15:50:53.700" v="1418" actId="20577"/>
        <pc:sldMkLst>
          <pc:docMk/>
          <pc:sldMk cId="0" sldId="257"/>
        </pc:sldMkLst>
        <pc:spChg chg="mod">
          <ac:chgData name="Roger Crawfis" userId="cae47c17a1b59b77" providerId="LiveId" clId="{4D91024F-A038-4ABD-A421-282510CD9BB3}" dt="2021-10-21T17:49:12.249" v="5" actId="20577"/>
          <ac:spMkLst>
            <pc:docMk/>
            <pc:sldMk cId="0" sldId="257"/>
            <ac:spMk id="4098" creationId="{00000000-0000-0000-0000-000000000000}"/>
          </ac:spMkLst>
        </pc:spChg>
        <pc:spChg chg="mod">
          <ac:chgData name="Roger Crawfis" userId="cae47c17a1b59b77" providerId="LiveId" clId="{4D91024F-A038-4ABD-A421-282510CD9BB3}" dt="2021-10-23T15:50:53.700" v="1418" actId="20577"/>
          <ac:spMkLst>
            <pc:docMk/>
            <pc:sldMk cId="0" sldId="257"/>
            <ac:spMk id="4099" creationId="{00000000-0000-0000-0000-000000000000}"/>
          </ac:spMkLst>
        </pc:spChg>
      </pc:sldChg>
      <pc:sldChg chg="addSp modSp mod">
        <pc:chgData name="Roger Crawfis" userId="cae47c17a1b59b77" providerId="LiveId" clId="{4D91024F-A038-4ABD-A421-282510CD9BB3}" dt="2021-10-24T12:55:37.554" v="1616" actId="20577"/>
        <pc:sldMkLst>
          <pc:docMk/>
          <pc:sldMk cId="0" sldId="360"/>
        </pc:sldMkLst>
        <pc:spChg chg="add mod">
          <ac:chgData name="Roger Crawfis" userId="cae47c17a1b59b77" providerId="LiveId" clId="{4D91024F-A038-4ABD-A421-282510CD9BB3}" dt="2021-10-24T12:55:37.554" v="1616" actId="20577"/>
          <ac:spMkLst>
            <pc:docMk/>
            <pc:sldMk cId="0" sldId="360"/>
            <ac:spMk id="2" creationId="{3636C6C3-5102-44AC-A36B-611CF43E239C}"/>
          </ac:spMkLst>
        </pc:spChg>
      </pc:sldChg>
      <pc:sldChg chg="modSp mod">
        <pc:chgData name="Roger Crawfis" userId="cae47c17a1b59b77" providerId="LiveId" clId="{4D91024F-A038-4ABD-A421-282510CD9BB3}" dt="2021-10-21T17:49:11.638" v="2" actId="27636"/>
        <pc:sldMkLst>
          <pc:docMk/>
          <pc:sldMk cId="0" sldId="374"/>
        </pc:sldMkLst>
        <pc:spChg chg="mod">
          <ac:chgData name="Roger Crawfis" userId="cae47c17a1b59b77" providerId="LiveId" clId="{4D91024F-A038-4ABD-A421-282510CD9BB3}" dt="2021-10-21T17:49:11.638" v="2" actId="27636"/>
          <ac:spMkLst>
            <pc:docMk/>
            <pc:sldMk cId="0" sldId="374"/>
            <ac:spMk id="33795" creationId="{C3030935-2D1B-42DE-A868-BDC4F0B113E1}"/>
          </ac:spMkLst>
        </pc:spChg>
      </pc:sldChg>
      <pc:sldChg chg="modSp mod">
        <pc:chgData name="Roger Crawfis" userId="cae47c17a1b59b77" providerId="LiveId" clId="{4D91024F-A038-4ABD-A421-282510CD9BB3}" dt="2021-10-21T17:49:11.623" v="1" actId="27636"/>
        <pc:sldMkLst>
          <pc:docMk/>
          <pc:sldMk cId="2942383485" sldId="427"/>
        </pc:sldMkLst>
        <pc:spChg chg="mod">
          <ac:chgData name="Roger Crawfis" userId="cae47c17a1b59b77" providerId="LiveId" clId="{4D91024F-A038-4ABD-A421-282510CD9BB3}" dt="2021-10-21T17:49:11.623" v="1" actId="27636"/>
          <ac:spMkLst>
            <pc:docMk/>
            <pc:sldMk cId="2942383485" sldId="427"/>
            <ac:spMk id="3" creationId="{00000000-0000-0000-0000-000000000000}"/>
          </ac:spMkLst>
        </pc:spChg>
      </pc:sldChg>
      <pc:sldChg chg="addSp delSp modSp new mod modClrScheme chgLayout">
        <pc:chgData name="Roger Crawfis" userId="cae47c17a1b59b77" providerId="LiveId" clId="{4D91024F-A038-4ABD-A421-282510CD9BB3}" dt="2021-10-23T15:53:03.146" v="1427" actId="1076"/>
        <pc:sldMkLst>
          <pc:docMk/>
          <pc:sldMk cId="2664789968" sldId="429"/>
        </pc:sldMkLst>
        <pc:spChg chg="mod ord">
          <ac:chgData name="Roger Crawfis" userId="cae47c17a1b59b77" providerId="LiveId" clId="{4D91024F-A038-4ABD-A421-282510CD9BB3}" dt="2021-10-23T15:26:36.868" v="1323" actId="700"/>
          <ac:spMkLst>
            <pc:docMk/>
            <pc:sldMk cId="2664789968" sldId="429"/>
            <ac:spMk id="2" creationId="{BAFA2BC6-432C-4034-9C9E-2434A75E7C54}"/>
          </ac:spMkLst>
        </pc:spChg>
        <pc:spChg chg="del mod ord">
          <ac:chgData name="Roger Crawfis" userId="cae47c17a1b59b77" providerId="LiveId" clId="{4D91024F-A038-4ABD-A421-282510CD9BB3}" dt="2021-10-23T15:26:02.702" v="1320" actId="700"/>
          <ac:spMkLst>
            <pc:docMk/>
            <pc:sldMk cId="2664789968" sldId="429"/>
            <ac:spMk id="3" creationId="{82067D00-28EE-4253-B0DC-2B372F7EE34B}"/>
          </ac:spMkLst>
        </pc:spChg>
        <pc:spChg chg="add del mod ord">
          <ac:chgData name="Roger Crawfis" userId="cae47c17a1b59b77" providerId="LiveId" clId="{4D91024F-A038-4ABD-A421-282510CD9BB3}" dt="2021-10-23T15:26:36.868" v="1323" actId="700"/>
          <ac:spMkLst>
            <pc:docMk/>
            <pc:sldMk cId="2664789968" sldId="429"/>
            <ac:spMk id="4" creationId="{5EA45432-9710-474D-AC85-25A243278AC1}"/>
          </ac:spMkLst>
        </pc:spChg>
        <pc:spChg chg="add del mod ord">
          <ac:chgData name="Roger Crawfis" userId="cae47c17a1b59b77" providerId="LiveId" clId="{4D91024F-A038-4ABD-A421-282510CD9BB3}" dt="2021-10-23T15:26:36.868" v="1323" actId="700"/>
          <ac:spMkLst>
            <pc:docMk/>
            <pc:sldMk cId="2664789968" sldId="429"/>
            <ac:spMk id="5" creationId="{E624628F-208C-41A9-B40C-05680D1F429F}"/>
          </ac:spMkLst>
        </pc:spChg>
        <pc:spChg chg="add del mod ord">
          <ac:chgData name="Roger Crawfis" userId="cae47c17a1b59b77" providerId="LiveId" clId="{4D91024F-A038-4ABD-A421-282510CD9BB3}" dt="2021-10-23T15:26:38.672" v="1324"/>
          <ac:spMkLst>
            <pc:docMk/>
            <pc:sldMk cId="2664789968" sldId="429"/>
            <ac:spMk id="6" creationId="{A3642D1F-F766-494D-A291-503ACD574430}"/>
          </ac:spMkLst>
        </pc:spChg>
        <pc:spChg chg="add mod">
          <ac:chgData name="Roger Crawfis" userId="cae47c17a1b59b77" providerId="LiveId" clId="{4D91024F-A038-4ABD-A421-282510CD9BB3}" dt="2021-10-23T15:53:03.146" v="1427" actId="1076"/>
          <ac:spMkLst>
            <pc:docMk/>
            <pc:sldMk cId="2664789968" sldId="429"/>
            <ac:spMk id="7" creationId="{4F92A583-D970-44AE-8360-5393ED4BF145}"/>
          </ac:spMkLst>
        </pc:spChg>
        <pc:picChg chg="add mod">
          <ac:chgData name="Roger Crawfis" userId="cae47c17a1b59b77" providerId="LiveId" clId="{4D91024F-A038-4ABD-A421-282510CD9BB3}" dt="2021-10-23T15:52:27.157" v="1421" actId="1076"/>
          <ac:picMkLst>
            <pc:docMk/>
            <pc:sldMk cId="2664789968" sldId="429"/>
            <ac:picMk id="8" creationId="{C23FE033-64CE-40E9-A016-DFE8A8CEA8DF}"/>
          </ac:picMkLst>
        </pc:picChg>
        <pc:picChg chg="add del">
          <ac:chgData name="Roger Crawfis" userId="cae47c17a1b59b77" providerId="LiveId" clId="{4D91024F-A038-4ABD-A421-282510CD9BB3}" dt="2021-10-23T15:26:33.381" v="1322" actId="21"/>
          <ac:picMkLst>
            <pc:docMk/>
            <pc:sldMk cId="2664789968" sldId="429"/>
            <ac:picMk id="16386" creationId="{F692EC7A-0E36-41F7-A190-C3429D208C72}"/>
          </ac:picMkLst>
        </pc:picChg>
        <pc:picChg chg="add mod">
          <ac:chgData name="Roger Crawfis" userId="cae47c17a1b59b77" providerId="LiveId" clId="{4D91024F-A038-4ABD-A421-282510CD9BB3}" dt="2021-10-23T15:52:32.510" v="1422" actId="1076"/>
          <ac:picMkLst>
            <pc:docMk/>
            <pc:sldMk cId="2664789968" sldId="429"/>
            <ac:picMk id="16388" creationId="{875A5540-D489-4B01-A593-409E96F35355}"/>
          </ac:picMkLst>
        </pc:picChg>
      </pc:sldChg>
      <pc:sldChg chg="addSp delSp modSp new mod">
        <pc:chgData name="Roger Crawfis" userId="cae47c17a1b59b77" providerId="LiveId" clId="{4D91024F-A038-4ABD-A421-282510CD9BB3}" dt="2021-10-23T14:33:14.001" v="779" actId="20577"/>
        <pc:sldMkLst>
          <pc:docMk/>
          <pc:sldMk cId="2194577685" sldId="430"/>
        </pc:sldMkLst>
        <pc:spChg chg="mod">
          <ac:chgData name="Roger Crawfis" userId="cae47c17a1b59b77" providerId="LiveId" clId="{4D91024F-A038-4ABD-A421-282510CD9BB3}" dt="2021-10-23T14:33:14.001" v="779" actId="20577"/>
          <ac:spMkLst>
            <pc:docMk/>
            <pc:sldMk cId="2194577685" sldId="430"/>
            <ac:spMk id="2" creationId="{20CD8E3A-256F-40AE-B268-C3114A78911E}"/>
          </ac:spMkLst>
        </pc:spChg>
        <pc:spChg chg="del">
          <ac:chgData name="Roger Crawfis" userId="cae47c17a1b59b77" providerId="LiveId" clId="{4D91024F-A038-4ABD-A421-282510CD9BB3}" dt="2021-10-23T14:31:15.852" v="705"/>
          <ac:spMkLst>
            <pc:docMk/>
            <pc:sldMk cId="2194577685" sldId="430"/>
            <ac:spMk id="3" creationId="{D37D0080-BC41-44F9-81CC-28C0FC4D5D31}"/>
          </ac:spMkLst>
        </pc:spChg>
        <pc:spChg chg="add mod">
          <ac:chgData name="Roger Crawfis" userId="cae47c17a1b59b77" providerId="LiveId" clId="{4D91024F-A038-4ABD-A421-282510CD9BB3}" dt="2021-10-23T14:32:43.413" v="764" actId="1076"/>
          <ac:spMkLst>
            <pc:docMk/>
            <pc:sldMk cId="2194577685" sldId="430"/>
            <ac:spMk id="4" creationId="{0330FB15-A915-4E7A-9FDF-7BAAF0972A54}"/>
          </ac:spMkLst>
        </pc:spChg>
        <pc:picChg chg="add mod">
          <ac:chgData name="Roger Crawfis" userId="cae47c17a1b59b77" providerId="LiveId" clId="{4D91024F-A038-4ABD-A421-282510CD9BB3}" dt="2021-10-23T14:31:15.852" v="705"/>
          <ac:picMkLst>
            <pc:docMk/>
            <pc:sldMk cId="2194577685" sldId="430"/>
            <ac:picMk id="10242" creationId="{F21663CC-EE94-449B-B14E-2ABBE1FB80DA}"/>
          </ac:picMkLst>
        </pc:picChg>
      </pc:sldChg>
      <pc:sldChg chg="addSp delSp modSp new mod modClrScheme chgLayout">
        <pc:chgData name="Roger Crawfis" userId="cae47c17a1b59b77" providerId="LiveId" clId="{4D91024F-A038-4ABD-A421-282510CD9BB3}" dt="2021-10-23T15:09:02.400" v="1297"/>
        <pc:sldMkLst>
          <pc:docMk/>
          <pc:sldMk cId="172279593" sldId="431"/>
        </pc:sldMkLst>
        <pc:spChg chg="mod ord">
          <ac:chgData name="Roger Crawfis" userId="cae47c17a1b59b77" providerId="LiveId" clId="{4D91024F-A038-4ABD-A421-282510CD9BB3}" dt="2021-10-23T14:49:53.327" v="943" actId="20577"/>
          <ac:spMkLst>
            <pc:docMk/>
            <pc:sldMk cId="172279593" sldId="431"/>
            <ac:spMk id="2" creationId="{858CF321-195B-4F61-BCEF-396ABFD07335}"/>
          </ac:spMkLst>
        </pc:spChg>
        <pc:spChg chg="del mod ord">
          <ac:chgData name="Roger Crawfis" userId="cae47c17a1b59b77" providerId="LiveId" clId="{4D91024F-A038-4ABD-A421-282510CD9BB3}" dt="2021-10-23T14:34:26.346" v="806" actId="700"/>
          <ac:spMkLst>
            <pc:docMk/>
            <pc:sldMk cId="172279593" sldId="431"/>
            <ac:spMk id="3" creationId="{1D680F40-EA58-4E51-96B3-1C950943C64F}"/>
          </ac:spMkLst>
        </pc:spChg>
        <pc:spChg chg="del">
          <ac:chgData name="Roger Crawfis" userId="cae47c17a1b59b77" providerId="LiveId" clId="{4D91024F-A038-4ABD-A421-282510CD9BB3}" dt="2021-10-23T14:34:26.346" v="806" actId="700"/>
          <ac:spMkLst>
            <pc:docMk/>
            <pc:sldMk cId="172279593" sldId="431"/>
            <ac:spMk id="4" creationId="{39FE82F2-62E4-40FA-802E-01E2011D17F5}"/>
          </ac:spMkLst>
        </pc:spChg>
        <pc:spChg chg="add del mod ord">
          <ac:chgData name="Roger Crawfis" userId="cae47c17a1b59b77" providerId="LiveId" clId="{4D91024F-A038-4ABD-A421-282510CD9BB3}" dt="2021-10-23T14:34:27.922" v="807"/>
          <ac:spMkLst>
            <pc:docMk/>
            <pc:sldMk cId="172279593" sldId="431"/>
            <ac:spMk id="5" creationId="{E68B2B14-0DC3-440C-AC0D-F2589A5DE3BB}"/>
          </ac:spMkLst>
        </pc:spChg>
        <pc:spChg chg="add mod">
          <ac:chgData name="Roger Crawfis" userId="cae47c17a1b59b77" providerId="LiveId" clId="{4D91024F-A038-4ABD-A421-282510CD9BB3}" dt="2021-10-23T15:09:02.400" v="1297"/>
          <ac:spMkLst>
            <pc:docMk/>
            <pc:sldMk cId="172279593" sldId="431"/>
            <ac:spMk id="7" creationId="{FA112357-C880-46FC-94D1-9A78E89842A4}"/>
          </ac:spMkLst>
        </pc:spChg>
        <pc:picChg chg="add mod">
          <ac:chgData name="Roger Crawfis" userId="cae47c17a1b59b77" providerId="LiveId" clId="{4D91024F-A038-4ABD-A421-282510CD9BB3}" dt="2021-10-23T14:34:27.922" v="807"/>
          <ac:picMkLst>
            <pc:docMk/>
            <pc:sldMk cId="172279593" sldId="431"/>
            <ac:picMk id="11266" creationId="{B26A6AD4-446B-47D2-9DD7-A9EFB2540482}"/>
          </ac:picMkLst>
        </pc:picChg>
      </pc:sldChg>
      <pc:sldChg chg="addSp delSp modSp new mod">
        <pc:chgData name="Roger Crawfis" userId="cae47c17a1b59b77" providerId="LiveId" clId="{4D91024F-A038-4ABD-A421-282510CD9BB3}" dt="2021-10-23T15:08:59.693" v="1296"/>
        <pc:sldMkLst>
          <pc:docMk/>
          <pc:sldMk cId="1470388296" sldId="432"/>
        </pc:sldMkLst>
        <pc:spChg chg="mod">
          <ac:chgData name="Roger Crawfis" userId="cae47c17a1b59b77" providerId="LiveId" clId="{4D91024F-A038-4ABD-A421-282510CD9BB3}" dt="2021-10-23T14:34:54.659" v="810"/>
          <ac:spMkLst>
            <pc:docMk/>
            <pc:sldMk cId="1470388296" sldId="432"/>
            <ac:spMk id="2" creationId="{D0FF0202-CF08-4515-A990-3050D08B0624}"/>
          </ac:spMkLst>
        </pc:spChg>
        <pc:spChg chg="del">
          <ac:chgData name="Roger Crawfis" userId="cae47c17a1b59b77" providerId="LiveId" clId="{4D91024F-A038-4ABD-A421-282510CD9BB3}" dt="2021-10-23T14:35:28.936" v="811"/>
          <ac:spMkLst>
            <pc:docMk/>
            <pc:sldMk cId="1470388296" sldId="432"/>
            <ac:spMk id="3" creationId="{660CBBDB-1CAE-45F8-9ECE-3FDE55B66222}"/>
          </ac:spMkLst>
        </pc:spChg>
        <pc:spChg chg="add mod">
          <ac:chgData name="Roger Crawfis" userId="cae47c17a1b59b77" providerId="LiveId" clId="{4D91024F-A038-4ABD-A421-282510CD9BB3}" dt="2021-10-23T14:35:59.851" v="837" actId="1076"/>
          <ac:spMkLst>
            <pc:docMk/>
            <pc:sldMk cId="1470388296" sldId="432"/>
            <ac:spMk id="4" creationId="{3D7114F4-A534-475A-99AA-48D7A0CAFED6}"/>
          </ac:spMkLst>
        </pc:spChg>
        <pc:spChg chg="add mod">
          <ac:chgData name="Roger Crawfis" userId="cae47c17a1b59b77" providerId="LiveId" clId="{4D91024F-A038-4ABD-A421-282510CD9BB3}" dt="2021-10-23T15:08:59.693" v="1296"/>
          <ac:spMkLst>
            <pc:docMk/>
            <pc:sldMk cId="1470388296" sldId="432"/>
            <ac:spMk id="6" creationId="{D40C298C-B325-4E72-91E3-08CC2E37E348}"/>
          </ac:spMkLst>
        </pc:spChg>
        <pc:picChg chg="add mod">
          <ac:chgData name="Roger Crawfis" userId="cae47c17a1b59b77" providerId="LiveId" clId="{4D91024F-A038-4ABD-A421-282510CD9BB3}" dt="2021-10-23T14:35:28.936" v="811"/>
          <ac:picMkLst>
            <pc:docMk/>
            <pc:sldMk cId="1470388296" sldId="432"/>
            <ac:picMk id="12290" creationId="{345CBC28-9FA2-4E9A-AE6D-99913445D3A3}"/>
          </ac:picMkLst>
        </pc:picChg>
      </pc:sldChg>
      <pc:sldChg chg="addSp delSp modSp new mod">
        <pc:chgData name="Roger Crawfis" userId="cae47c17a1b59b77" providerId="LiveId" clId="{4D91024F-A038-4ABD-A421-282510CD9BB3}" dt="2021-10-23T15:24:35.959" v="1319" actId="20577"/>
        <pc:sldMkLst>
          <pc:docMk/>
          <pc:sldMk cId="2786842443" sldId="433"/>
        </pc:sldMkLst>
        <pc:spChg chg="mod">
          <ac:chgData name="Roger Crawfis" userId="cae47c17a1b59b77" providerId="LiveId" clId="{4D91024F-A038-4ABD-A421-282510CD9BB3}" dt="2021-10-23T14:52:38.848" v="970" actId="20577"/>
          <ac:spMkLst>
            <pc:docMk/>
            <pc:sldMk cId="2786842443" sldId="433"/>
            <ac:spMk id="2" creationId="{2006FFA8-6041-4CBB-9921-6BDD6FD7AEE5}"/>
          </ac:spMkLst>
        </pc:spChg>
        <pc:spChg chg="mod">
          <ac:chgData name="Roger Crawfis" userId="cae47c17a1b59b77" providerId="LiveId" clId="{4D91024F-A038-4ABD-A421-282510CD9BB3}" dt="2021-10-23T14:49:32.544" v="938" actId="20577"/>
          <ac:spMkLst>
            <pc:docMk/>
            <pc:sldMk cId="2786842443" sldId="433"/>
            <ac:spMk id="3" creationId="{8F70ACFA-FBCA-4AAC-A6C3-42C82DAA0063}"/>
          </ac:spMkLst>
        </pc:spChg>
        <pc:spChg chg="del">
          <ac:chgData name="Roger Crawfis" userId="cae47c17a1b59b77" providerId="LiveId" clId="{4D91024F-A038-4ABD-A421-282510CD9BB3}" dt="2021-10-23T14:48:52.133" v="839"/>
          <ac:spMkLst>
            <pc:docMk/>
            <pc:sldMk cId="2786842443" sldId="433"/>
            <ac:spMk id="4" creationId="{318B0D62-7B40-4777-8C88-D480563F5DFD}"/>
          </ac:spMkLst>
        </pc:spChg>
        <pc:spChg chg="add mod">
          <ac:chgData name="Roger Crawfis" userId="cae47c17a1b59b77" providerId="LiveId" clId="{4D91024F-A038-4ABD-A421-282510CD9BB3}" dt="2021-10-23T15:24:35.959" v="1319" actId="20577"/>
          <ac:spMkLst>
            <pc:docMk/>
            <pc:sldMk cId="2786842443" sldId="433"/>
            <ac:spMk id="9" creationId="{EA690394-E533-4321-9EEF-197B6CB72CD2}"/>
          </ac:spMkLst>
        </pc:spChg>
        <pc:picChg chg="add mod">
          <ac:chgData name="Roger Crawfis" userId="cae47c17a1b59b77" providerId="LiveId" clId="{4D91024F-A038-4ABD-A421-282510CD9BB3}" dt="2021-10-23T14:48:52.133" v="839"/>
          <ac:picMkLst>
            <pc:docMk/>
            <pc:sldMk cId="2786842443" sldId="433"/>
            <ac:picMk id="13314" creationId="{ABBD43D2-4070-496E-A9FE-03DB7147AB90}"/>
          </ac:picMkLst>
        </pc:picChg>
        <pc:picChg chg="add del mod">
          <ac:chgData name="Roger Crawfis" userId="cae47c17a1b59b77" providerId="LiveId" clId="{4D91024F-A038-4ABD-A421-282510CD9BB3}" dt="2021-10-23T15:23:48.489" v="1306" actId="478"/>
          <ac:picMkLst>
            <pc:docMk/>
            <pc:sldMk cId="2786842443" sldId="433"/>
            <ac:picMk id="13316" creationId="{EB1C285F-32A6-4897-A335-18D0BB34BD91}"/>
          </ac:picMkLst>
        </pc:picChg>
        <pc:picChg chg="add mod">
          <ac:chgData name="Roger Crawfis" userId="cae47c17a1b59b77" providerId="LiveId" clId="{4D91024F-A038-4ABD-A421-282510CD9BB3}" dt="2021-10-23T15:23:51.774" v="1307" actId="1076"/>
          <ac:picMkLst>
            <pc:docMk/>
            <pc:sldMk cId="2786842443" sldId="433"/>
            <ac:picMk id="13318" creationId="{B16CCFC0-DF49-4C0B-90D9-005AA7AD32CD}"/>
          </ac:picMkLst>
        </pc:picChg>
      </pc:sldChg>
      <pc:sldChg chg="addSp delSp modSp new mod">
        <pc:chgData name="Roger Crawfis" userId="cae47c17a1b59b77" providerId="LiveId" clId="{4D91024F-A038-4ABD-A421-282510CD9BB3}" dt="2021-10-23T15:08:54.378" v="1295" actId="1076"/>
        <pc:sldMkLst>
          <pc:docMk/>
          <pc:sldMk cId="3523456806" sldId="434"/>
        </pc:sldMkLst>
        <pc:spChg chg="mod">
          <ac:chgData name="Roger Crawfis" userId="cae47c17a1b59b77" providerId="LiveId" clId="{4D91024F-A038-4ABD-A421-282510CD9BB3}" dt="2021-10-23T15:01:07.691" v="1000" actId="20577"/>
          <ac:spMkLst>
            <pc:docMk/>
            <pc:sldMk cId="3523456806" sldId="434"/>
            <ac:spMk id="2" creationId="{55688C6E-AA03-42D0-8FFE-E628DDC4B2A0}"/>
          </ac:spMkLst>
        </pc:spChg>
        <pc:spChg chg="add del mod">
          <ac:chgData name="Roger Crawfis" userId="cae47c17a1b59b77" providerId="LiveId" clId="{4D91024F-A038-4ABD-A421-282510CD9BB3}" dt="2021-10-23T15:02:36.560" v="1265" actId="20577"/>
          <ac:spMkLst>
            <pc:docMk/>
            <pc:sldMk cId="3523456806" sldId="434"/>
            <ac:spMk id="3" creationId="{A3BB041A-FE61-4189-AAFB-E1BB67EF6077}"/>
          </ac:spMkLst>
        </pc:spChg>
        <pc:spChg chg="del">
          <ac:chgData name="Roger Crawfis" userId="cae47c17a1b59b77" providerId="LiveId" clId="{4D91024F-A038-4ABD-A421-282510CD9BB3}" dt="2021-10-23T14:55:23.459" v="974"/>
          <ac:spMkLst>
            <pc:docMk/>
            <pc:sldMk cId="3523456806" sldId="434"/>
            <ac:spMk id="4" creationId="{F6E73BC6-F003-4DFD-B970-A79003095A84}"/>
          </ac:spMkLst>
        </pc:spChg>
        <pc:spChg chg="add mod">
          <ac:chgData name="Roger Crawfis" userId="cae47c17a1b59b77" providerId="LiveId" clId="{4D91024F-A038-4ABD-A421-282510CD9BB3}" dt="2021-10-23T15:08:54.378" v="1295" actId="1076"/>
          <ac:spMkLst>
            <pc:docMk/>
            <pc:sldMk cId="3523456806" sldId="434"/>
            <ac:spMk id="5" creationId="{186D7A64-2798-4EDE-884C-E16E031A85CE}"/>
          </ac:spMkLst>
        </pc:spChg>
        <pc:picChg chg="add mod">
          <ac:chgData name="Roger Crawfis" userId="cae47c17a1b59b77" providerId="LiveId" clId="{4D91024F-A038-4ABD-A421-282510CD9BB3}" dt="2021-10-23T14:55:23.459" v="974"/>
          <ac:picMkLst>
            <pc:docMk/>
            <pc:sldMk cId="3523456806" sldId="434"/>
            <ac:picMk id="15362" creationId="{D8E53CD6-9F30-4179-8F13-F262C558A19A}"/>
          </ac:picMkLst>
        </pc:picChg>
        <pc:picChg chg="add del mod">
          <ac:chgData name="Roger Crawfis" userId="cae47c17a1b59b77" providerId="LiveId" clId="{4D91024F-A038-4ABD-A421-282510CD9BB3}" dt="2021-10-23T14:58:02.251" v="976"/>
          <ac:picMkLst>
            <pc:docMk/>
            <pc:sldMk cId="3523456806" sldId="434"/>
            <ac:picMk id="15364" creationId="{0A025709-089F-4CA8-A23B-DEADC87ECB20}"/>
          </ac:picMkLst>
        </pc:picChg>
      </pc:sldChg>
      <pc:sldChg chg="addSp delSp modSp new mod">
        <pc:chgData name="Roger Crawfis" userId="cae47c17a1b59b77" providerId="LiveId" clId="{4D91024F-A038-4ABD-A421-282510CD9BB3}" dt="2021-10-23T15:08:01.396" v="1288" actId="1076"/>
        <pc:sldMkLst>
          <pc:docMk/>
          <pc:sldMk cId="1974645907" sldId="435"/>
        </pc:sldMkLst>
        <pc:spChg chg="mod">
          <ac:chgData name="Roger Crawfis" userId="cae47c17a1b59b77" providerId="LiveId" clId="{4D91024F-A038-4ABD-A421-282510CD9BB3}" dt="2021-10-23T14:58:09.980" v="985" actId="20577"/>
          <ac:spMkLst>
            <pc:docMk/>
            <pc:sldMk cId="1974645907" sldId="435"/>
            <ac:spMk id="2" creationId="{32502C41-E6F3-4AA1-9981-6378DB259106}"/>
          </ac:spMkLst>
        </pc:spChg>
        <pc:spChg chg="del">
          <ac:chgData name="Roger Crawfis" userId="cae47c17a1b59b77" providerId="LiveId" clId="{4D91024F-A038-4ABD-A421-282510CD9BB3}" dt="2021-10-23T14:58:04.587" v="977"/>
          <ac:spMkLst>
            <pc:docMk/>
            <pc:sldMk cId="1974645907" sldId="435"/>
            <ac:spMk id="3" creationId="{0F4CAAA2-A4F5-49FE-B0AD-96734669F8FC}"/>
          </ac:spMkLst>
        </pc:spChg>
        <pc:spChg chg="del">
          <ac:chgData name="Roger Crawfis" userId="cae47c17a1b59b77" providerId="LiveId" clId="{4D91024F-A038-4ABD-A421-282510CD9BB3}" dt="2021-10-23T14:54:45.409" v="973"/>
          <ac:spMkLst>
            <pc:docMk/>
            <pc:sldMk cId="1974645907" sldId="435"/>
            <ac:spMk id="4" creationId="{233BAE3D-7FD6-421E-B34E-F4B54951B7AA}"/>
          </ac:spMkLst>
        </pc:spChg>
        <pc:spChg chg="add mod">
          <ac:chgData name="Roger Crawfis" userId="cae47c17a1b59b77" providerId="LiveId" clId="{4D91024F-A038-4ABD-A421-282510CD9BB3}" dt="2021-10-23T15:08:01.396" v="1288" actId="1076"/>
          <ac:spMkLst>
            <pc:docMk/>
            <pc:sldMk cId="1974645907" sldId="435"/>
            <ac:spMk id="6" creationId="{BF7E6853-6852-4B42-ABAC-9D3D7135C6DD}"/>
          </ac:spMkLst>
        </pc:spChg>
        <pc:spChg chg="add mod">
          <ac:chgData name="Roger Crawfis" userId="cae47c17a1b59b77" providerId="LiveId" clId="{4D91024F-A038-4ABD-A421-282510CD9BB3}" dt="2021-10-23T15:05:56.242" v="1275" actId="1076"/>
          <ac:spMkLst>
            <pc:docMk/>
            <pc:sldMk cId="1974645907" sldId="435"/>
            <ac:spMk id="8" creationId="{0F320D13-E201-4745-9DA0-8F97585AB1F8}"/>
          </ac:spMkLst>
        </pc:spChg>
        <pc:picChg chg="add mod">
          <ac:chgData name="Roger Crawfis" userId="cae47c17a1b59b77" providerId="LiveId" clId="{4D91024F-A038-4ABD-A421-282510CD9BB3}" dt="2021-10-23T14:54:45.409" v="973"/>
          <ac:picMkLst>
            <pc:docMk/>
            <pc:sldMk cId="1974645907" sldId="435"/>
            <ac:picMk id="14338" creationId="{AD693A57-746E-478E-80CF-BF5D8F80272C}"/>
          </ac:picMkLst>
        </pc:picChg>
        <pc:picChg chg="add mod">
          <ac:chgData name="Roger Crawfis" userId="cae47c17a1b59b77" providerId="LiveId" clId="{4D91024F-A038-4ABD-A421-282510CD9BB3}" dt="2021-10-23T14:58:39.568" v="986" actId="1440"/>
          <ac:picMkLst>
            <pc:docMk/>
            <pc:sldMk cId="1974645907" sldId="435"/>
            <ac:picMk id="14340" creationId="{02C86893-E851-436B-BFC8-6A5D278EB804}"/>
          </ac:picMkLst>
        </pc:picChg>
      </pc:sldChg>
      <pc:sldChg chg="addSp delSp modSp new mod">
        <pc:chgData name="Roger Crawfis" userId="cae47c17a1b59b77" providerId="LiveId" clId="{4D91024F-A038-4ABD-A421-282510CD9BB3}" dt="2021-10-23T15:56:14.123" v="1449" actId="14100"/>
        <pc:sldMkLst>
          <pc:docMk/>
          <pc:sldMk cId="2186584460" sldId="436"/>
        </pc:sldMkLst>
        <pc:spChg chg="mod">
          <ac:chgData name="Roger Crawfis" userId="cae47c17a1b59b77" providerId="LiveId" clId="{4D91024F-A038-4ABD-A421-282510CD9BB3}" dt="2021-10-23T15:55:59.444" v="1448" actId="20577"/>
          <ac:spMkLst>
            <pc:docMk/>
            <pc:sldMk cId="2186584460" sldId="436"/>
            <ac:spMk id="2" creationId="{D0EF5162-11EE-4E7B-81FF-489E5EE747AB}"/>
          </ac:spMkLst>
        </pc:spChg>
        <pc:spChg chg="del">
          <ac:chgData name="Roger Crawfis" userId="cae47c17a1b59b77" providerId="LiveId" clId="{4D91024F-A038-4ABD-A421-282510CD9BB3}" dt="2021-10-23T15:55:50.395" v="1429"/>
          <ac:spMkLst>
            <pc:docMk/>
            <pc:sldMk cId="2186584460" sldId="436"/>
            <ac:spMk id="4" creationId="{466917F2-5A43-44B2-B8CA-1E0ED02C95BD}"/>
          </ac:spMkLst>
        </pc:spChg>
        <pc:picChg chg="add mod">
          <ac:chgData name="Roger Crawfis" userId="cae47c17a1b59b77" providerId="LiveId" clId="{4D91024F-A038-4ABD-A421-282510CD9BB3}" dt="2021-10-23T15:56:14.123" v="1449" actId="14100"/>
          <ac:picMkLst>
            <pc:docMk/>
            <pc:sldMk cId="2186584460" sldId="436"/>
            <ac:picMk id="17410" creationId="{2F492774-7EF0-44EC-955B-B9DE709B27EE}"/>
          </ac:picMkLst>
        </pc:picChg>
      </pc:sldChg>
      <pc:sldChg chg="addSp delSp modSp new mod modAnim">
        <pc:chgData name="Roger Crawfis" userId="cae47c17a1b59b77" providerId="LiveId" clId="{4D91024F-A038-4ABD-A421-282510CD9BB3}" dt="2021-10-24T12:40:25.748" v="1503" actId="404"/>
        <pc:sldMkLst>
          <pc:docMk/>
          <pc:sldMk cId="3208805452" sldId="443"/>
        </pc:sldMkLst>
        <pc:spChg chg="mod">
          <ac:chgData name="Roger Crawfis" userId="cae47c17a1b59b77" providerId="LiveId" clId="{4D91024F-A038-4ABD-A421-282510CD9BB3}" dt="2021-10-24T12:40:25.748" v="1503" actId="404"/>
          <ac:spMkLst>
            <pc:docMk/>
            <pc:sldMk cId="3208805452" sldId="443"/>
            <ac:spMk id="2" creationId="{5A5E72B1-6C40-48F0-BBD1-0D562F789D61}"/>
          </ac:spMkLst>
        </pc:spChg>
        <pc:spChg chg="del">
          <ac:chgData name="Roger Crawfis" userId="cae47c17a1b59b77" providerId="LiveId" clId="{4D91024F-A038-4ABD-A421-282510CD9BB3}" dt="2021-10-24T12:39:54.024" v="1451"/>
          <ac:spMkLst>
            <pc:docMk/>
            <pc:sldMk cId="3208805452" sldId="443"/>
            <ac:spMk id="3" creationId="{AD120926-A09E-4E2B-A024-83A70139E8BC}"/>
          </ac:spMkLst>
        </pc:spChg>
        <pc:picChg chg="add mod">
          <ac:chgData name="Roger Crawfis" userId="cae47c17a1b59b77" providerId="LiveId" clId="{4D91024F-A038-4ABD-A421-282510CD9BB3}" dt="2021-10-24T12:39:54.024" v="1451"/>
          <ac:picMkLst>
            <pc:docMk/>
            <pc:sldMk cId="3208805452" sldId="443"/>
            <ac:picMk id="4" creationId="{A8CB7C17-3B1F-4E28-BE8F-53F31D608A60}"/>
          </ac:picMkLst>
        </pc:picChg>
      </pc:sldChg>
      <pc:sldChg chg="addSp delSp modSp new mod modAnim">
        <pc:chgData name="Roger Crawfis" userId="cae47c17a1b59b77" providerId="LiveId" clId="{4D91024F-A038-4ABD-A421-282510CD9BB3}" dt="2021-10-24T12:53:05.963" v="1555" actId="1076"/>
        <pc:sldMkLst>
          <pc:docMk/>
          <pc:sldMk cId="3209662010" sldId="444"/>
        </pc:sldMkLst>
        <pc:spChg chg="mod">
          <ac:chgData name="Roger Crawfis" userId="cae47c17a1b59b77" providerId="LiveId" clId="{4D91024F-A038-4ABD-A421-282510CD9BB3}" dt="2021-10-24T12:52:37.853" v="1529" actId="20577"/>
          <ac:spMkLst>
            <pc:docMk/>
            <pc:sldMk cId="3209662010" sldId="444"/>
            <ac:spMk id="2" creationId="{8EB82FB0-C018-4313-BADE-5509B040E18A}"/>
          </ac:spMkLst>
        </pc:spChg>
        <pc:spChg chg="del">
          <ac:chgData name="Roger Crawfis" userId="cae47c17a1b59b77" providerId="LiveId" clId="{4D91024F-A038-4ABD-A421-282510CD9BB3}" dt="2021-10-24T12:52:21.408" v="1505"/>
          <ac:spMkLst>
            <pc:docMk/>
            <pc:sldMk cId="3209662010" sldId="444"/>
            <ac:spMk id="3" creationId="{B94759F9-413F-4C4F-B32A-A18C016A491C}"/>
          </ac:spMkLst>
        </pc:spChg>
        <pc:spChg chg="add mod">
          <ac:chgData name="Roger Crawfis" userId="cae47c17a1b59b77" providerId="LiveId" clId="{4D91024F-A038-4ABD-A421-282510CD9BB3}" dt="2021-10-24T12:53:05.963" v="1555" actId="1076"/>
          <ac:spMkLst>
            <pc:docMk/>
            <pc:sldMk cId="3209662010" sldId="444"/>
            <ac:spMk id="5" creationId="{975F0996-BA9B-498E-B152-923B093562CC}"/>
          </ac:spMkLst>
        </pc:spChg>
        <pc:picChg chg="add mod">
          <ac:chgData name="Roger Crawfis" userId="cae47c17a1b59b77" providerId="LiveId" clId="{4D91024F-A038-4ABD-A421-282510CD9BB3}" dt="2021-10-24T12:52:21.408" v="1505"/>
          <ac:picMkLst>
            <pc:docMk/>
            <pc:sldMk cId="3209662010" sldId="444"/>
            <ac:picMk id="4" creationId="{95A23972-2BFC-4256-9C25-947ADEDD0F55}"/>
          </ac:picMkLst>
        </pc:picChg>
      </pc:sldChg>
      <pc:sldChg chg="addSp delSp modSp new mod modAnim">
        <pc:chgData name="Roger Crawfis" userId="cae47c17a1b59b77" providerId="LiveId" clId="{4D91024F-A038-4ABD-A421-282510CD9BB3}" dt="2021-10-27T10:26:57.020" v="1626"/>
        <pc:sldMkLst>
          <pc:docMk/>
          <pc:sldMk cId="4041117920" sldId="445"/>
        </pc:sldMkLst>
        <pc:spChg chg="mod">
          <ac:chgData name="Roger Crawfis" userId="cae47c17a1b59b77" providerId="LiveId" clId="{4D91024F-A038-4ABD-A421-282510CD9BB3}" dt="2021-10-27T10:26:21.085" v="1624" actId="20577"/>
          <ac:spMkLst>
            <pc:docMk/>
            <pc:sldMk cId="4041117920" sldId="445"/>
            <ac:spMk id="2" creationId="{CF5178DA-4687-489D-A559-E3E8B3AFA5EC}"/>
          </ac:spMkLst>
        </pc:spChg>
        <pc:spChg chg="del">
          <ac:chgData name="Roger Crawfis" userId="cae47c17a1b59b77" providerId="LiveId" clId="{4D91024F-A038-4ABD-A421-282510CD9BB3}" dt="2021-10-27T10:26:41.433" v="1625"/>
          <ac:spMkLst>
            <pc:docMk/>
            <pc:sldMk cId="4041117920" sldId="445"/>
            <ac:spMk id="3" creationId="{574FF1D6-72AB-453D-8318-310484E85CA0}"/>
          </ac:spMkLst>
        </pc:spChg>
        <pc:picChg chg="add mod">
          <ac:chgData name="Roger Crawfis" userId="cae47c17a1b59b77" providerId="LiveId" clId="{4D91024F-A038-4ABD-A421-282510CD9BB3}" dt="2021-10-27T10:26:41.433" v="1625"/>
          <ac:picMkLst>
            <pc:docMk/>
            <pc:sldMk cId="4041117920" sldId="445"/>
            <ac:picMk id="4" creationId="{8FA1195E-7EAF-402F-A6C1-930E4BADB47D}"/>
          </ac:picMkLst>
        </pc:picChg>
      </pc:sldChg>
    </pc:docChg>
  </pc:docChgLst>
  <pc:docChgLst>
    <pc:chgData name="Roger Crawfis" userId="cae47c17a1b59b77" providerId="LiveId" clId="{CDFB9CF7-2678-4189-86BF-1FE821C2EA75}"/>
    <pc:docChg chg="undo redo custSel addSld delSld modSld">
      <pc:chgData name="Roger Crawfis" userId="cae47c17a1b59b77" providerId="LiveId" clId="{CDFB9CF7-2678-4189-86BF-1FE821C2EA75}" dt="2021-10-23T23:27:43.576" v="1135" actId="1076"/>
      <pc:docMkLst>
        <pc:docMk/>
      </pc:docMkLst>
      <pc:sldChg chg="addSp delSp modSp mod modClrScheme chgLayout">
        <pc:chgData name="Roger Crawfis" userId="cae47c17a1b59b77" providerId="LiveId" clId="{CDFB9CF7-2678-4189-86BF-1FE821C2EA75}" dt="2021-10-23T18:33:53.978" v="547" actId="27636"/>
        <pc:sldMkLst>
          <pc:docMk/>
          <pc:sldMk cId="0" sldId="307"/>
        </pc:sldMkLst>
        <pc:spChg chg="add mod ord">
          <ac:chgData name="Roger Crawfis" userId="cae47c17a1b59b77" providerId="LiveId" clId="{CDFB9CF7-2678-4189-86BF-1FE821C2EA75}" dt="2021-10-23T18:32:22.460" v="524" actId="700"/>
          <ac:spMkLst>
            <pc:docMk/>
            <pc:sldMk cId="0" sldId="307"/>
            <ac:spMk id="2" creationId="{9A9BFFE0-C434-45C3-9E1C-640E9F781391}"/>
          </ac:spMkLst>
        </pc:spChg>
        <pc:spChg chg="mod ord">
          <ac:chgData name="Roger Crawfis" userId="cae47c17a1b59b77" providerId="LiveId" clId="{CDFB9CF7-2678-4189-86BF-1FE821C2EA75}" dt="2021-10-23T18:33:53.978" v="547" actId="27636"/>
          <ac:spMkLst>
            <pc:docMk/>
            <pc:sldMk cId="0" sldId="307"/>
            <ac:spMk id="3" creationId="{DB1FB022-61F7-4F50-A050-19808DC8EFAD}"/>
          </ac:spMkLst>
        </pc:spChg>
        <pc:spChg chg="mod">
          <ac:chgData name="Roger Crawfis" userId="cae47c17a1b59b77" providerId="LiveId" clId="{CDFB9CF7-2678-4189-86BF-1FE821C2EA75}" dt="2021-10-23T18:32:41.392" v="525" actId="164"/>
          <ac:spMkLst>
            <pc:docMk/>
            <pc:sldMk cId="0" sldId="307"/>
            <ac:spMk id="4" creationId="{BDF42824-4FFB-4FE1-B9AB-7F07B12D7C75}"/>
          </ac:spMkLst>
        </pc:spChg>
        <pc:spChg chg="mod">
          <ac:chgData name="Roger Crawfis" userId="cae47c17a1b59b77" providerId="LiveId" clId="{CDFB9CF7-2678-4189-86BF-1FE821C2EA75}" dt="2021-10-23T18:32:41.392" v="525" actId="164"/>
          <ac:spMkLst>
            <pc:docMk/>
            <pc:sldMk cId="0" sldId="307"/>
            <ac:spMk id="5" creationId="{DF1408DC-6A5C-4CA0-BF86-7AC413CA0D68}"/>
          </ac:spMkLst>
        </pc:spChg>
        <pc:spChg chg="mod">
          <ac:chgData name="Roger Crawfis" userId="cae47c17a1b59b77" providerId="LiveId" clId="{CDFB9CF7-2678-4189-86BF-1FE821C2EA75}" dt="2021-10-23T18:32:41.392" v="525" actId="164"/>
          <ac:spMkLst>
            <pc:docMk/>
            <pc:sldMk cId="0" sldId="307"/>
            <ac:spMk id="6" creationId="{97A043FA-F8B6-48CA-A660-32F22D464A41}"/>
          </ac:spMkLst>
        </pc:spChg>
        <pc:spChg chg="mod">
          <ac:chgData name="Roger Crawfis" userId="cae47c17a1b59b77" providerId="LiveId" clId="{CDFB9CF7-2678-4189-86BF-1FE821C2EA75}" dt="2021-10-23T18:32:41.392" v="525" actId="164"/>
          <ac:spMkLst>
            <pc:docMk/>
            <pc:sldMk cId="0" sldId="307"/>
            <ac:spMk id="7" creationId="{53E53442-478A-4173-9618-2A7C70623DED}"/>
          </ac:spMkLst>
        </pc:spChg>
        <pc:spChg chg="mod">
          <ac:chgData name="Roger Crawfis" userId="cae47c17a1b59b77" providerId="LiveId" clId="{CDFB9CF7-2678-4189-86BF-1FE821C2EA75}" dt="2021-10-23T18:32:41.392" v="525" actId="164"/>
          <ac:spMkLst>
            <pc:docMk/>
            <pc:sldMk cId="0" sldId="307"/>
            <ac:spMk id="8" creationId="{2118553A-31E3-4C07-9D18-EAC0B8B1D6EA}"/>
          </ac:spMkLst>
        </pc:spChg>
        <pc:spChg chg="mod">
          <ac:chgData name="Roger Crawfis" userId="cae47c17a1b59b77" providerId="LiveId" clId="{CDFB9CF7-2678-4189-86BF-1FE821C2EA75}" dt="2021-10-23T18:32:41.392" v="525" actId="164"/>
          <ac:spMkLst>
            <pc:docMk/>
            <pc:sldMk cId="0" sldId="307"/>
            <ac:spMk id="9" creationId="{009656DE-5DFC-4D4B-B4D6-CEB3C511F03D}"/>
          </ac:spMkLst>
        </pc:spChg>
        <pc:spChg chg="mod">
          <ac:chgData name="Roger Crawfis" userId="cae47c17a1b59b77" providerId="LiveId" clId="{CDFB9CF7-2678-4189-86BF-1FE821C2EA75}" dt="2021-10-23T18:32:41.392" v="525" actId="164"/>
          <ac:spMkLst>
            <pc:docMk/>
            <pc:sldMk cId="0" sldId="307"/>
            <ac:spMk id="10" creationId="{846E8572-B224-4D4B-8FE3-3785B13B5E11}"/>
          </ac:spMkLst>
        </pc:spChg>
        <pc:spChg chg="mod">
          <ac:chgData name="Roger Crawfis" userId="cae47c17a1b59b77" providerId="LiveId" clId="{CDFB9CF7-2678-4189-86BF-1FE821C2EA75}" dt="2021-10-23T18:32:41.392" v="525" actId="164"/>
          <ac:spMkLst>
            <pc:docMk/>
            <pc:sldMk cId="0" sldId="307"/>
            <ac:spMk id="11" creationId="{4729F909-F1FC-4B1B-836B-E0FD64CCDBC3}"/>
          </ac:spMkLst>
        </pc:spChg>
        <pc:spChg chg="mod">
          <ac:chgData name="Roger Crawfis" userId="cae47c17a1b59b77" providerId="LiveId" clId="{CDFB9CF7-2678-4189-86BF-1FE821C2EA75}" dt="2021-10-23T18:32:41.392" v="525" actId="164"/>
          <ac:spMkLst>
            <pc:docMk/>
            <pc:sldMk cId="0" sldId="307"/>
            <ac:spMk id="12" creationId="{1CBEA24A-D464-4112-AA03-1B814249D1CB}"/>
          </ac:spMkLst>
        </pc:spChg>
        <pc:spChg chg="mod">
          <ac:chgData name="Roger Crawfis" userId="cae47c17a1b59b77" providerId="LiveId" clId="{CDFB9CF7-2678-4189-86BF-1FE821C2EA75}" dt="2021-10-23T18:32:41.392" v="525" actId="164"/>
          <ac:spMkLst>
            <pc:docMk/>
            <pc:sldMk cId="0" sldId="307"/>
            <ac:spMk id="13" creationId="{C5D3B4C2-DBB6-43FB-8CAC-651B2D787357}"/>
          </ac:spMkLst>
        </pc:spChg>
        <pc:spChg chg="mod">
          <ac:chgData name="Roger Crawfis" userId="cae47c17a1b59b77" providerId="LiveId" clId="{CDFB9CF7-2678-4189-86BF-1FE821C2EA75}" dt="2021-10-23T18:32:47.739" v="527"/>
          <ac:spMkLst>
            <pc:docMk/>
            <pc:sldMk cId="0" sldId="307"/>
            <ac:spMk id="17" creationId="{F67F47EB-26E0-4352-8C09-D30C36E4095D}"/>
          </ac:spMkLst>
        </pc:spChg>
        <pc:spChg chg="mod">
          <ac:chgData name="Roger Crawfis" userId="cae47c17a1b59b77" providerId="LiveId" clId="{CDFB9CF7-2678-4189-86BF-1FE821C2EA75}" dt="2021-10-23T18:32:47.739" v="527"/>
          <ac:spMkLst>
            <pc:docMk/>
            <pc:sldMk cId="0" sldId="307"/>
            <ac:spMk id="18" creationId="{B0123E7C-BA7E-477C-9D0C-70B414441DF4}"/>
          </ac:spMkLst>
        </pc:spChg>
        <pc:spChg chg="mod">
          <ac:chgData name="Roger Crawfis" userId="cae47c17a1b59b77" providerId="LiveId" clId="{CDFB9CF7-2678-4189-86BF-1FE821C2EA75}" dt="2021-10-23T18:32:47.739" v="527"/>
          <ac:spMkLst>
            <pc:docMk/>
            <pc:sldMk cId="0" sldId="307"/>
            <ac:spMk id="19" creationId="{5012259B-3A88-4D9B-B08F-F88447EDA371}"/>
          </ac:spMkLst>
        </pc:spChg>
        <pc:spChg chg="mod">
          <ac:chgData name="Roger Crawfis" userId="cae47c17a1b59b77" providerId="LiveId" clId="{CDFB9CF7-2678-4189-86BF-1FE821C2EA75}" dt="2021-10-23T18:32:47.739" v="527"/>
          <ac:spMkLst>
            <pc:docMk/>
            <pc:sldMk cId="0" sldId="307"/>
            <ac:spMk id="20" creationId="{C10F8EEB-F495-445B-8086-052F58CAA6AB}"/>
          </ac:spMkLst>
        </pc:spChg>
        <pc:spChg chg="mod">
          <ac:chgData name="Roger Crawfis" userId="cae47c17a1b59b77" providerId="LiveId" clId="{CDFB9CF7-2678-4189-86BF-1FE821C2EA75}" dt="2021-10-23T18:32:47.739" v="527"/>
          <ac:spMkLst>
            <pc:docMk/>
            <pc:sldMk cId="0" sldId="307"/>
            <ac:spMk id="21" creationId="{189C7AC3-F31C-4B84-9201-8805EFBBC8D9}"/>
          </ac:spMkLst>
        </pc:spChg>
        <pc:spChg chg="mod">
          <ac:chgData name="Roger Crawfis" userId="cae47c17a1b59b77" providerId="LiveId" clId="{CDFB9CF7-2678-4189-86BF-1FE821C2EA75}" dt="2021-10-23T18:32:47.739" v="527"/>
          <ac:spMkLst>
            <pc:docMk/>
            <pc:sldMk cId="0" sldId="307"/>
            <ac:spMk id="22" creationId="{0B9FEB3F-EBE2-421A-90B8-F4BFE2DD29CC}"/>
          </ac:spMkLst>
        </pc:spChg>
        <pc:spChg chg="mod">
          <ac:chgData name="Roger Crawfis" userId="cae47c17a1b59b77" providerId="LiveId" clId="{CDFB9CF7-2678-4189-86BF-1FE821C2EA75}" dt="2021-10-23T18:32:47.739" v="527"/>
          <ac:spMkLst>
            <pc:docMk/>
            <pc:sldMk cId="0" sldId="307"/>
            <ac:spMk id="23" creationId="{6B8E3BE1-BF94-47B4-942E-87E9D2E5A461}"/>
          </ac:spMkLst>
        </pc:spChg>
        <pc:spChg chg="mod">
          <ac:chgData name="Roger Crawfis" userId="cae47c17a1b59b77" providerId="LiveId" clId="{CDFB9CF7-2678-4189-86BF-1FE821C2EA75}" dt="2021-10-23T18:32:47.739" v="527"/>
          <ac:spMkLst>
            <pc:docMk/>
            <pc:sldMk cId="0" sldId="307"/>
            <ac:spMk id="24" creationId="{CFDB2869-0DC9-400D-8A5F-84A053AF30C6}"/>
          </ac:spMkLst>
        </pc:spChg>
        <pc:spChg chg="mod">
          <ac:chgData name="Roger Crawfis" userId="cae47c17a1b59b77" providerId="LiveId" clId="{CDFB9CF7-2678-4189-86BF-1FE821C2EA75}" dt="2021-10-23T18:32:47.739" v="527"/>
          <ac:spMkLst>
            <pc:docMk/>
            <pc:sldMk cId="0" sldId="307"/>
            <ac:spMk id="25" creationId="{1CAF964E-5F3B-451F-BA95-D4AC12C85C50}"/>
          </ac:spMkLst>
        </pc:spChg>
        <pc:spChg chg="mod">
          <ac:chgData name="Roger Crawfis" userId="cae47c17a1b59b77" providerId="LiveId" clId="{CDFB9CF7-2678-4189-86BF-1FE821C2EA75}" dt="2021-10-23T18:32:47.739" v="527"/>
          <ac:spMkLst>
            <pc:docMk/>
            <pc:sldMk cId="0" sldId="307"/>
            <ac:spMk id="26" creationId="{20374C64-66A6-4FCC-8537-119C7DB4E1C3}"/>
          </ac:spMkLst>
        </pc:spChg>
        <pc:spChg chg="mod">
          <ac:chgData name="Roger Crawfis" userId="cae47c17a1b59b77" providerId="LiveId" clId="{CDFB9CF7-2678-4189-86BF-1FE821C2EA75}" dt="2021-10-23T18:33:15.167" v="533"/>
          <ac:spMkLst>
            <pc:docMk/>
            <pc:sldMk cId="0" sldId="307"/>
            <ac:spMk id="28" creationId="{B755436E-B1CD-4CBB-8C74-E9937264B0E9}"/>
          </ac:spMkLst>
        </pc:spChg>
        <pc:spChg chg="mod">
          <ac:chgData name="Roger Crawfis" userId="cae47c17a1b59b77" providerId="LiveId" clId="{CDFB9CF7-2678-4189-86BF-1FE821C2EA75}" dt="2021-10-23T18:33:15.167" v="533"/>
          <ac:spMkLst>
            <pc:docMk/>
            <pc:sldMk cId="0" sldId="307"/>
            <ac:spMk id="29" creationId="{B8530736-E4A9-4276-BBE4-B1BF15BF832B}"/>
          </ac:spMkLst>
        </pc:spChg>
        <pc:spChg chg="mod">
          <ac:chgData name="Roger Crawfis" userId="cae47c17a1b59b77" providerId="LiveId" clId="{CDFB9CF7-2678-4189-86BF-1FE821C2EA75}" dt="2021-10-23T18:33:15.167" v="533"/>
          <ac:spMkLst>
            <pc:docMk/>
            <pc:sldMk cId="0" sldId="307"/>
            <ac:spMk id="30" creationId="{EB9E24A6-8EE5-4BD3-8159-B6D3114665AC}"/>
          </ac:spMkLst>
        </pc:spChg>
        <pc:spChg chg="mod">
          <ac:chgData name="Roger Crawfis" userId="cae47c17a1b59b77" providerId="LiveId" clId="{CDFB9CF7-2678-4189-86BF-1FE821C2EA75}" dt="2021-10-23T18:33:15.167" v="533"/>
          <ac:spMkLst>
            <pc:docMk/>
            <pc:sldMk cId="0" sldId="307"/>
            <ac:spMk id="31" creationId="{96780843-8547-424D-B848-BA916E5A9F33}"/>
          </ac:spMkLst>
        </pc:spChg>
        <pc:spChg chg="mod">
          <ac:chgData name="Roger Crawfis" userId="cae47c17a1b59b77" providerId="LiveId" clId="{CDFB9CF7-2678-4189-86BF-1FE821C2EA75}" dt="2021-10-23T18:33:15.167" v="533"/>
          <ac:spMkLst>
            <pc:docMk/>
            <pc:sldMk cId="0" sldId="307"/>
            <ac:spMk id="32" creationId="{66CC76EE-07D0-4B2E-A325-A1447B060996}"/>
          </ac:spMkLst>
        </pc:spChg>
        <pc:spChg chg="mod">
          <ac:chgData name="Roger Crawfis" userId="cae47c17a1b59b77" providerId="LiveId" clId="{CDFB9CF7-2678-4189-86BF-1FE821C2EA75}" dt="2021-10-23T18:33:15.167" v="533"/>
          <ac:spMkLst>
            <pc:docMk/>
            <pc:sldMk cId="0" sldId="307"/>
            <ac:spMk id="33" creationId="{076E9A68-B846-447E-BD27-5D7BAF34573B}"/>
          </ac:spMkLst>
        </pc:spChg>
        <pc:spChg chg="mod">
          <ac:chgData name="Roger Crawfis" userId="cae47c17a1b59b77" providerId="LiveId" clId="{CDFB9CF7-2678-4189-86BF-1FE821C2EA75}" dt="2021-10-23T18:33:15.167" v="533"/>
          <ac:spMkLst>
            <pc:docMk/>
            <pc:sldMk cId="0" sldId="307"/>
            <ac:spMk id="34" creationId="{77111759-AAE5-429D-9CF4-DCDFD8E00669}"/>
          </ac:spMkLst>
        </pc:spChg>
        <pc:spChg chg="mod">
          <ac:chgData name="Roger Crawfis" userId="cae47c17a1b59b77" providerId="LiveId" clId="{CDFB9CF7-2678-4189-86BF-1FE821C2EA75}" dt="2021-10-23T18:33:15.167" v="533"/>
          <ac:spMkLst>
            <pc:docMk/>
            <pc:sldMk cId="0" sldId="307"/>
            <ac:spMk id="35" creationId="{212E48F3-DC3A-4534-ABA6-8A25D2DF7065}"/>
          </ac:spMkLst>
        </pc:spChg>
        <pc:spChg chg="mod">
          <ac:chgData name="Roger Crawfis" userId="cae47c17a1b59b77" providerId="LiveId" clId="{CDFB9CF7-2678-4189-86BF-1FE821C2EA75}" dt="2021-10-23T18:33:15.167" v="533"/>
          <ac:spMkLst>
            <pc:docMk/>
            <pc:sldMk cId="0" sldId="307"/>
            <ac:spMk id="36" creationId="{427EE120-AE51-4A59-9092-C694CAE2B375}"/>
          </ac:spMkLst>
        </pc:spChg>
        <pc:spChg chg="mod">
          <ac:chgData name="Roger Crawfis" userId="cae47c17a1b59b77" providerId="LiveId" clId="{CDFB9CF7-2678-4189-86BF-1FE821C2EA75}" dt="2021-10-23T18:33:15.167" v="533"/>
          <ac:spMkLst>
            <pc:docMk/>
            <pc:sldMk cId="0" sldId="307"/>
            <ac:spMk id="37" creationId="{2AFCD111-1765-456F-9495-9A1F81DFBCA1}"/>
          </ac:spMkLst>
        </pc:spChg>
        <pc:spChg chg="mod ord">
          <ac:chgData name="Roger Crawfis" userId="cae47c17a1b59b77" providerId="LiveId" clId="{CDFB9CF7-2678-4189-86BF-1FE821C2EA75}" dt="2021-10-23T18:32:22.460" v="524" actId="700"/>
          <ac:spMkLst>
            <pc:docMk/>
            <pc:sldMk cId="0" sldId="307"/>
            <ac:spMk id="13314" creationId="{8892016B-8EA4-4829-A3A2-A7E2B1F382E4}"/>
          </ac:spMkLst>
        </pc:spChg>
        <pc:grpChg chg="add del mod">
          <ac:chgData name="Roger Crawfis" userId="cae47c17a1b59b77" providerId="LiveId" clId="{CDFB9CF7-2678-4189-86BF-1FE821C2EA75}" dt="2021-10-23T18:32:46.255" v="526" actId="21"/>
          <ac:grpSpMkLst>
            <pc:docMk/>
            <pc:sldMk cId="0" sldId="307"/>
            <ac:grpSpMk id="14" creationId="{2385C727-33FB-4412-8E63-D986857423BB}"/>
          </ac:grpSpMkLst>
        </pc:grpChg>
        <pc:grpChg chg="add del mod">
          <ac:chgData name="Roger Crawfis" userId="cae47c17a1b59b77" providerId="LiveId" clId="{CDFB9CF7-2678-4189-86BF-1FE821C2EA75}" dt="2021-10-23T18:33:12.623" v="532" actId="21"/>
          <ac:grpSpMkLst>
            <pc:docMk/>
            <pc:sldMk cId="0" sldId="307"/>
            <ac:grpSpMk id="16" creationId="{41BCD4FA-01F7-4B35-B9BC-CB3332D584EB}"/>
          </ac:grpSpMkLst>
        </pc:grpChg>
        <pc:grpChg chg="add mod">
          <ac:chgData name="Roger Crawfis" userId="cae47c17a1b59b77" providerId="LiveId" clId="{CDFB9CF7-2678-4189-86BF-1FE821C2EA75}" dt="2021-10-23T18:33:15.167" v="533"/>
          <ac:grpSpMkLst>
            <pc:docMk/>
            <pc:sldMk cId="0" sldId="307"/>
            <ac:grpSpMk id="27" creationId="{0CCAD525-859C-4AB7-B445-C270F62EE69B}"/>
          </ac:grpSpMkLst>
        </pc:grpChg>
      </pc:sldChg>
      <pc:sldChg chg="modSp mod">
        <pc:chgData name="Roger Crawfis" userId="cae47c17a1b59b77" providerId="LiveId" clId="{CDFB9CF7-2678-4189-86BF-1FE821C2EA75}" dt="2021-10-23T18:35:20.284" v="552" actId="20577"/>
        <pc:sldMkLst>
          <pc:docMk/>
          <pc:sldMk cId="0" sldId="309"/>
        </pc:sldMkLst>
        <pc:spChg chg="mod">
          <ac:chgData name="Roger Crawfis" userId="cae47c17a1b59b77" providerId="LiveId" clId="{CDFB9CF7-2678-4189-86BF-1FE821C2EA75}" dt="2021-10-23T18:35:20.284" v="552" actId="20577"/>
          <ac:spMkLst>
            <pc:docMk/>
            <pc:sldMk cId="0" sldId="309"/>
            <ac:spMk id="15363" creationId="{F51D41CE-0C20-4721-8C29-35465C3DD032}"/>
          </ac:spMkLst>
        </pc:spChg>
      </pc:sldChg>
      <pc:sldChg chg="modSp mod">
        <pc:chgData name="Roger Crawfis" userId="cae47c17a1b59b77" providerId="LiveId" clId="{CDFB9CF7-2678-4189-86BF-1FE821C2EA75}" dt="2021-10-23T18:36:49.450" v="556" actId="114"/>
        <pc:sldMkLst>
          <pc:docMk/>
          <pc:sldMk cId="0" sldId="313"/>
        </pc:sldMkLst>
        <pc:spChg chg="mod">
          <ac:chgData name="Roger Crawfis" userId="cae47c17a1b59b77" providerId="LiveId" clId="{CDFB9CF7-2678-4189-86BF-1FE821C2EA75}" dt="2021-10-23T18:36:49.450" v="556" actId="114"/>
          <ac:spMkLst>
            <pc:docMk/>
            <pc:sldMk cId="0" sldId="313"/>
            <ac:spMk id="26627" creationId="{137CA3B3-2E83-4260-B83D-8305E68E579E}"/>
          </ac:spMkLst>
        </pc:spChg>
      </pc:sldChg>
      <pc:sldChg chg="modSp">
        <pc:chgData name="Roger Crawfis" userId="cae47c17a1b59b77" providerId="LiveId" clId="{CDFB9CF7-2678-4189-86BF-1FE821C2EA75}" dt="2021-10-23T18:37:44.633" v="559" actId="1076"/>
        <pc:sldMkLst>
          <pc:docMk/>
          <pc:sldMk cId="0" sldId="321"/>
        </pc:sldMkLst>
        <pc:picChg chg="mod">
          <ac:chgData name="Roger Crawfis" userId="cae47c17a1b59b77" providerId="LiveId" clId="{CDFB9CF7-2678-4189-86BF-1FE821C2EA75}" dt="2021-10-23T18:37:44.633" v="559" actId="1076"/>
          <ac:picMkLst>
            <pc:docMk/>
            <pc:sldMk cId="0" sldId="321"/>
            <ac:picMk id="30724" creationId="{F0652D37-6910-49FB-B6B8-46E946AFEC73}"/>
          </ac:picMkLst>
        </pc:picChg>
      </pc:sldChg>
      <pc:sldChg chg="modSp mod">
        <pc:chgData name="Roger Crawfis" userId="cae47c17a1b59b77" providerId="LiveId" clId="{CDFB9CF7-2678-4189-86BF-1FE821C2EA75}" dt="2021-10-23T18:53:17.884" v="666" actId="368"/>
        <pc:sldMkLst>
          <pc:docMk/>
          <pc:sldMk cId="0" sldId="347"/>
        </pc:sldMkLst>
        <pc:spChg chg="mod">
          <ac:chgData name="Roger Crawfis" userId="cae47c17a1b59b77" providerId="LiveId" clId="{CDFB9CF7-2678-4189-86BF-1FE821C2EA75}" dt="2021-10-23T18:53:17.884" v="666" actId="368"/>
          <ac:spMkLst>
            <pc:docMk/>
            <pc:sldMk cId="0" sldId="347"/>
            <ac:spMk id="51203" creationId="{6134FD3C-9A94-4314-92C9-1D793DAFA8DE}"/>
          </ac:spMkLst>
        </pc:spChg>
      </pc:sldChg>
      <pc:sldChg chg="addSp modSp">
        <pc:chgData name="Roger Crawfis" userId="cae47c17a1b59b77" providerId="LiveId" clId="{CDFB9CF7-2678-4189-86BF-1FE821C2EA75}" dt="2021-10-23T18:34:44.935" v="549" actId="164"/>
        <pc:sldMkLst>
          <pc:docMk/>
          <pc:sldMk cId="0" sldId="349"/>
        </pc:sldMkLst>
        <pc:spChg chg="mod">
          <ac:chgData name="Roger Crawfis" userId="cae47c17a1b59b77" providerId="LiveId" clId="{CDFB9CF7-2678-4189-86BF-1FE821C2EA75}" dt="2021-10-23T18:34:44.935" v="549" actId="164"/>
          <ac:spMkLst>
            <pc:docMk/>
            <pc:sldMk cId="0" sldId="349"/>
            <ac:spMk id="14341" creationId="{8F98130B-C101-4099-9DAF-61BCDDB06153}"/>
          </ac:spMkLst>
        </pc:spChg>
        <pc:spChg chg="mod">
          <ac:chgData name="Roger Crawfis" userId="cae47c17a1b59b77" providerId="LiveId" clId="{CDFB9CF7-2678-4189-86BF-1FE821C2EA75}" dt="2021-10-23T18:34:44.935" v="549" actId="164"/>
          <ac:spMkLst>
            <pc:docMk/>
            <pc:sldMk cId="0" sldId="349"/>
            <ac:spMk id="14342" creationId="{2ADBAFF1-263C-482B-A068-7EE4F0490A01}"/>
          </ac:spMkLst>
        </pc:spChg>
        <pc:spChg chg="mod">
          <ac:chgData name="Roger Crawfis" userId="cae47c17a1b59b77" providerId="LiveId" clId="{CDFB9CF7-2678-4189-86BF-1FE821C2EA75}" dt="2021-10-23T18:34:44.935" v="549" actId="164"/>
          <ac:spMkLst>
            <pc:docMk/>
            <pc:sldMk cId="0" sldId="349"/>
            <ac:spMk id="14343" creationId="{0DE86856-C247-4920-9042-1C9B5E9A3B7C}"/>
          </ac:spMkLst>
        </pc:spChg>
        <pc:spChg chg="mod">
          <ac:chgData name="Roger Crawfis" userId="cae47c17a1b59b77" providerId="LiveId" clId="{CDFB9CF7-2678-4189-86BF-1FE821C2EA75}" dt="2021-10-23T18:34:44.935" v="549" actId="164"/>
          <ac:spMkLst>
            <pc:docMk/>
            <pc:sldMk cId="0" sldId="349"/>
            <ac:spMk id="14344" creationId="{E77F51FF-22B0-4D48-81CB-29F6113D8E97}"/>
          </ac:spMkLst>
        </pc:spChg>
        <pc:spChg chg="mod">
          <ac:chgData name="Roger Crawfis" userId="cae47c17a1b59b77" providerId="LiveId" clId="{CDFB9CF7-2678-4189-86BF-1FE821C2EA75}" dt="2021-10-23T18:34:44.935" v="549" actId="164"/>
          <ac:spMkLst>
            <pc:docMk/>
            <pc:sldMk cId="0" sldId="349"/>
            <ac:spMk id="14345" creationId="{F062FBD1-49C2-44A5-80A6-FF978ABD9912}"/>
          </ac:spMkLst>
        </pc:spChg>
        <pc:spChg chg="mod">
          <ac:chgData name="Roger Crawfis" userId="cae47c17a1b59b77" providerId="LiveId" clId="{CDFB9CF7-2678-4189-86BF-1FE821C2EA75}" dt="2021-10-23T18:34:44.935" v="549" actId="164"/>
          <ac:spMkLst>
            <pc:docMk/>
            <pc:sldMk cId="0" sldId="349"/>
            <ac:spMk id="14346" creationId="{523234A7-2F7F-464F-970A-D710DF77D6EE}"/>
          </ac:spMkLst>
        </pc:spChg>
        <pc:spChg chg="mod">
          <ac:chgData name="Roger Crawfis" userId="cae47c17a1b59b77" providerId="LiveId" clId="{CDFB9CF7-2678-4189-86BF-1FE821C2EA75}" dt="2021-10-23T18:34:44.935" v="549" actId="164"/>
          <ac:spMkLst>
            <pc:docMk/>
            <pc:sldMk cId="0" sldId="349"/>
            <ac:spMk id="14347" creationId="{6A11B530-0F80-4DE2-AE8B-27A546EAD182}"/>
          </ac:spMkLst>
        </pc:spChg>
        <pc:spChg chg="mod">
          <ac:chgData name="Roger Crawfis" userId="cae47c17a1b59b77" providerId="LiveId" clId="{CDFB9CF7-2678-4189-86BF-1FE821C2EA75}" dt="2021-10-23T18:34:44.935" v="549" actId="164"/>
          <ac:spMkLst>
            <pc:docMk/>
            <pc:sldMk cId="0" sldId="349"/>
            <ac:spMk id="14348" creationId="{AE60F88A-0335-4D14-B4B0-B9EAFBD712CD}"/>
          </ac:spMkLst>
        </pc:spChg>
        <pc:spChg chg="mod">
          <ac:chgData name="Roger Crawfis" userId="cae47c17a1b59b77" providerId="LiveId" clId="{CDFB9CF7-2678-4189-86BF-1FE821C2EA75}" dt="2021-10-23T18:34:44.935" v="549" actId="164"/>
          <ac:spMkLst>
            <pc:docMk/>
            <pc:sldMk cId="0" sldId="349"/>
            <ac:spMk id="14349" creationId="{38FECBB4-194B-4635-A437-44FA08BBE4A1}"/>
          </ac:spMkLst>
        </pc:spChg>
        <pc:spChg chg="mod">
          <ac:chgData name="Roger Crawfis" userId="cae47c17a1b59b77" providerId="LiveId" clId="{CDFB9CF7-2678-4189-86BF-1FE821C2EA75}" dt="2021-10-23T18:34:44.935" v="549" actId="164"/>
          <ac:spMkLst>
            <pc:docMk/>
            <pc:sldMk cId="0" sldId="349"/>
            <ac:spMk id="14350" creationId="{A1D7CB6B-FBE0-4A92-B65E-3AB038F930ED}"/>
          </ac:spMkLst>
        </pc:spChg>
        <pc:grpChg chg="add mod">
          <ac:chgData name="Roger Crawfis" userId="cae47c17a1b59b77" providerId="LiveId" clId="{CDFB9CF7-2678-4189-86BF-1FE821C2EA75}" dt="2021-10-23T18:34:44.935" v="549" actId="164"/>
          <ac:grpSpMkLst>
            <pc:docMk/>
            <pc:sldMk cId="0" sldId="349"/>
            <ac:grpSpMk id="2" creationId="{533D02B6-92C4-40AA-B664-74010EE02263}"/>
          </ac:grpSpMkLst>
        </pc:grpChg>
        <pc:graphicFrameChg chg="mod">
          <ac:chgData name="Roger Crawfis" userId="cae47c17a1b59b77" providerId="LiveId" clId="{CDFB9CF7-2678-4189-86BF-1FE821C2EA75}" dt="2021-10-23T18:34:44.935" v="549" actId="164"/>
          <ac:graphicFrameMkLst>
            <pc:docMk/>
            <pc:sldMk cId="0" sldId="349"/>
            <ac:graphicFrameMk id="14340" creationId="{C0EB1728-57DE-4B1A-9311-57F9B86DAFD4}"/>
          </ac:graphicFrameMkLst>
        </pc:graphicFrameChg>
      </pc:sldChg>
      <pc:sldChg chg="modSp mod chgLayout">
        <pc:chgData name="Roger Crawfis" userId="cae47c17a1b59b77" providerId="LiveId" clId="{CDFB9CF7-2678-4189-86BF-1FE821C2EA75}" dt="2021-10-23T18:35:48.151" v="553" actId="700"/>
        <pc:sldMkLst>
          <pc:docMk/>
          <pc:sldMk cId="0" sldId="350"/>
        </pc:sldMkLst>
        <pc:spChg chg="mod ord">
          <ac:chgData name="Roger Crawfis" userId="cae47c17a1b59b77" providerId="LiveId" clId="{CDFB9CF7-2678-4189-86BF-1FE821C2EA75}" dt="2021-10-23T18:35:48.151" v="553" actId="700"/>
          <ac:spMkLst>
            <pc:docMk/>
            <pc:sldMk cId="0" sldId="350"/>
            <ac:spMk id="18438" creationId="{67B4C9C9-6EA3-44A9-8299-0800B74C86A6}"/>
          </ac:spMkLst>
        </pc:spChg>
        <pc:spChg chg="mod ord">
          <ac:chgData name="Roger Crawfis" userId="cae47c17a1b59b77" providerId="LiveId" clId="{CDFB9CF7-2678-4189-86BF-1FE821C2EA75}" dt="2021-10-23T18:35:48.151" v="553" actId="700"/>
          <ac:spMkLst>
            <pc:docMk/>
            <pc:sldMk cId="0" sldId="350"/>
            <ac:spMk id="18439" creationId="{66AC56A0-F64D-445A-BB31-D53DCC371884}"/>
          </ac:spMkLst>
        </pc:spChg>
      </pc:sldChg>
      <pc:sldChg chg="modSp mod chgLayout">
        <pc:chgData name="Roger Crawfis" userId="cae47c17a1b59b77" providerId="LiveId" clId="{CDFB9CF7-2678-4189-86BF-1FE821C2EA75}" dt="2021-10-23T18:53:41.708" v="667" actId="700"/>
        <pc:sldMkLst>
          <pc:docMk/>
          <pc:sldMk cId="0" sldId="361"/>
        </pc:sldMkLst>
        <pc:spChg chg="mod ord">
          <ac:chgData name="Roger Crawfis" userId="cae47c17a1b59b77" providerId="LiveId" clId="{CDFB9CF7-2678-4189-86BF-1FE821C2EA75}" dt="2021-10-23T18:53:41.708" v="667" actId="700"/>
          <ac:spMkLst>
            <pc:docMk/>
            <pc:sldMk cId="0" sldId="361"/>
            <ac:spMk id="52226" creationId="{567520CA-64C1-4756-8B63-087B4B8CFD83}"/>
          </ac:spMkLst>
        </pc:spChg>
        <pc:spChg chg="mod ord">
          <ac:chgData name="Roger Crawfis" userId="cae47c17a1b59b77" providerId="LiveId" clId="{CDFB9CF7-2678-4189-86BF-1FE821C2EA75}" dt="2021-10-23T18:53:41.708" v="667" actId="700"/>
          <ac:spMkLst>
            <pc:docMk/>
            <pc:sldMk cId="0" sldId="361"/>
            <ac:spMk id="52227" creationId="{C285BC13-5F32-4A01-A318-F89752CFD787}"/>
          </ac:spMkLst>
        </pc:spChg>
      </pc:sldChg>
      <pc:sldChg chg="modSp mod chgLayout">
        <pc:chgData name="Roger Crawfis" userId="cae47c17a1b59b77" providerId="LiveId" clId="{CDFB9CF7-2678-4189-86BF-1FE821C2EA75}" dt="2021-10-23T18:37:31.248" v="558" actId="1076"/>
        <pc:sldMkLst>
          <pc:docMk/>
          <pc:sldMk cId="0" sldId="362"/>
        </pc:sldMkLst>
        <pc:spChg chg="mod ord">
          <ac:chgData name="Roger Crawfis" userId="cae47c17a1b59b77" providerId="LiveId" clId="{CDFB9CF7-2678-4189-86BF-1FE821C2EA75}" dt="2021-10-23T18:37:19.289" v="557" actId="700"/>
          <ac:spMkLst>
            <pc:docMk/>
            <pc:sldMk cId="0" sldId="362"/>
            <ac:spMk id="29698" creationId="{78B7635D-9FCF-46CF-84DE-19677B78BBC0}"/>
          </ac:spMkLst>
        </pc:spChg>
        <pc:spChg chg="mod ord">
          <ac:chgData name="Roger Crawfis" userId="cae47c17a1b59b77" providerId="LiveId" clId="{CDFB9CF7-2678-4189-86BF-1FE821C2EA75}" dt="2021-10-23T18:37:19.289" v="557" actId="700"/>
          <ac:spMkLst>
            <pc:docMk/>
            <pc:sldMk cId="0" sldId="362"/>
            <ac:spMk id="29699" creationId="{B2B6FAF7-3CE3-4629-A204-0FAC04C476E4}"/>
          </ac:spMkLst>
        </pc:spChg>
        <pc:picChg chg="mod">
          <ac:chgData name="Roger Crawfis" userId="cae47c17a1b59b77" providerId="LiveId" clId="{CDFB9CF7-2678-4189-86BF-1FE821C2EA75}" dt="2021-10-23T18:37:31.248" v="558" actId="1076"/>
          <ac:picMkLst>
            <pc:docMk/>
            <pc:sldMk cId="0" sldId="362"/>
            <ac:picMk id="29700" creationId="{4EA18F14-5593-41BA-A1E1-F3532B5E0D99}"/>
          </ac:picMkLst>
        </pc:picChg>
      </pc:sldChg>
      <pc:sldChg chg="modSp mod">
        <pc:chgData name="Roger Crawfis" userId="cae47c17a1b59b77" providerId="LiveId" clId="{CDFB9CF7-2678-4189-86BF-1FE821C2EA75}" dt="2021-10-23T18:52:19.428" v="650" actId="20577"/>
        <pc:sldMkLst>
          <pc:docMk/>
          <pc:sldMk cId="0" sldId="363"/>
        </pc:sldMkLst>
        <pc:spChg chg="mod">
          <ac:chgData name="Roger Crawfis" userId="cae47c17a1b59b77" providerId="LiveId" clId="{CDFB9CF7-2678-4189-86BF-1FE821C2EA75}" dt="2021-10-23T18:52:19.428" v="650" actId="20577"/>
          <ac:spMkLst>
            <pc:docMk/>
            <pc:sldMk cId="0" sldId="363"/>
            <ac:spMk id="37891" creationId="{5A40C5B6-3888-47E2-A343-8ADCD08B9785}"/>
          </ac:spMkLst>
        </pc:spChg>
      </pc:sldChg>
      <pc:sldChg chg="addSp delSp modSp mod modClrScheme chgLayout">
        <pc:chgData name="Roger Crawfis" userId="cae47c17a1b59b77" providerId="LiveId" clId="{CDFB9CF7-2678-4189-86BF-1FE821C2EA75}" dt="2021-10-23T18:52:11.949" v="644" actId="700"/>
        <pc:sldMkLst>
          <pc:docMk/>
          <pc:sldMk cId="0" sldId="376"/>
        </pc:sldMkLst>
        <pc:spChg chg="add del mod ord">
          <ac:chgData name="Roger Crawfis" userId="cae47c17a1b59b77" providerId="LiveId" clId="{CDFB9CF7-2678-4189-86BF-1FE821C2EA75}" dt="2021-10-23T18:52:11.949" v="644" actId="700"/>
          <ac:spMkLst>
            <pc:docMk/>
            <pc:sldMk cId="0" sldId="376"/>
            <ac:spMk id="2" creationId="{10195A39-6979-4E0B-B0AC-E21E9EDA779A}"/>
          </ac:spMkLst>
        </pc:spChg>
        <pc:spChg chg="mod ord">
          <ac:chgData name="Roger Crawfis" userId="cae47c17a1b59b77" providerId="LiveId" clId="{CDFB9CF7-2678-4189-86BF-1FE821C2EA75}" dt="2021-10-23T18:52:11.949" v="644" actId="700"/>
          <ac:spMkLst>
            <pc:docMk/>
            <pc:sldMk cId="0" sldId="376"/>
            <ac:spMk id="38914" creationId="{35DEEEA3-E77F-4B91-83AC-A9D55FEB50ED}"/>
          </ac:spMkLst>
        </pc:spChg>
        <pc:spChg chg="mod ord">
          <ac:chgData name="Roger Crawfis" userId="cae47c17a1b59b77" providerId="LiveId" clId="{CDFB9CF7-2678-4189-86BF-1FE821C2EA75}" dt="2021-10-23T18:52:11.949" v="644" actId="700"/>
          <ac:spMkLst>
            <pc:docMk/>
            <pc:sldMk cId="0" sldId="376"/>
            <ac:spMk id="38915" creationId="{2BE40B8E-A11A-4296-967E-1321FB5DB530}"/>
          </ac:spMkLst>
        </pc:spChg>
        <pc:picChg chg="add del mod">
          <ac:chgData name="Roger Crawfis" userId="cae47c17a1b59b77" providerId="LiveId" clId="{CDFB9CF7-2678-4189-86BF-1FE821C2EA75}" dt="2021-10-23T18:52:11.528" v="643" actId="21"/>
          <ac:picMkLst>
            <pc:docMk/>
            <pc:sldMk cId="0" sldId="376"/>
            <ac:picMk id="5" creationId="{0D6FCC26-3E8A-43DC-840B-A885EE3D628C}"/>
          </ac:picMkLst>
        </pc:picChg>
        <pc:picChg chg="add del mod">
          <ac:chgData name="Roger Crawfis" userId="cae47c17a1b59b77" providerId="LiveId" clId="{CDFB9CF7-2678-4189-86BF-1FE821C2EA75}" dt="2021-10-23T18:52:02.060" v="640"/>
          <ac:picMkLst>
            <pc:docMk/>
            <pc:sldMk cId="0" sldId="376"/>
            <ac:picMk id="7" creationId="{270D254D-B93E-4ADE-AC9B-F97CDDFC1225}"/>
          </ac:picMkLst>
        </pc:picChg>
        <pc:picChg chg="add del mod">
          <ac:chgData name="Roger Crawfis" userId="cae47c17a1b59b77" providerId="LiveId" clId="{CDFB9CF7-2678-4189-86BF-1FE821C2EA75}" dt="2021-10-23T18:52:02.060" v="640"/>
          <ac:picMkLst>
            <pc:docMk/>
            <pc:sldMk cId="0" sldId="376"/>
            <ac:picMk id="8" creationId="{CB89F7FF-F51D-4FF0-865E-2CBF8EB575FF}"/>
          </ac:picMkLst>
        </pc:picChg>
        <pc:picChg chg="add del mod">
          <ac:chgData name="Roger Crawfis" userId="cae47c17a1b59b77" providerId="LiveId" clId="{CDFB9CF7-2678-4189-86BF-1FE821C2EA75}" dt="2021-10-23T18:52:11.061" v="642"/>
          <ac:picMkLst>
            <pc:docMk/>
            <pc:sldMk cId="0" sldId="376"/>
            <ac:picMk id="9" creationId="{1C824351-84F7-47E4-A1F0-6B30BA97531B}"/>
          </ac:picMkLst>
        </pc:picChg>
        <pc:picChg chg="add del mod">
          <ac:chgData name="Roger Crawfis" userId="cae47c17a1b59b77" providerId="LiveId" clId="{CDFB9CF7-2678-4189-86BF-1FE821C2EA75}" dt="2021-10-23T18:52:11.061" v="642"/>
          <ac:picMkLst>
            <pc:docMk/>
            <pc:sldMk cId="0" sldId="376"/>
            <ac:picMk id="10" creationId="{0DD67039-CF85-4FBF-9C49-6251F2FB32D2}"/>
          </ac:picMkLst>
        </pc:picChg>
        <pc:picChg chg="add del">
          <ac:chgData name="Roger Crawfis" userId="cae47c17a1b59b77" providerId="LiveId" clId="{CDFB9CF7-2678-4189-86BF-1FE821C2EA75}" dt="2021-10-23T18:52:11.528" v="643" actId="21"/>
          <ac:picMkLst>
            <pc:docMk/>
            <pc:sldMk cId="0" sldId="376"/>
            <ac:picMk id="38916" creationId="{7F65749D-AA1F-4C5F-B19F-A9846D5EA3E3}"/>
          </ac:picMkLst>
        </pc:picChg>
      </pc:sldChg>
      <pc:sldChg chg="modSp mod modClrScheme chgLayout">
        <pc:chgData name="Roger Crawfis" userId="cae47c17a1b59b77" providerId="LiveId" clId="{CDFB9CF7-2678-4189-86BF-1FE821C2EA75}" dt="2021-10-23T18:52:23.009" v="653" actId="26606"/>
        <pc:sldMkLst>
          <pc:docMk/>
          <pc:sldMk cId="0" sldId="377"/>
        </pc:sldMkLst>
        <pc:spChg chg="mod ord">
          <ac:chgData name="Roger Crawfis" userId="cae47c17a1b59b77" providerId="LiveId" clId="{CDFB9CF7-2678-4189-86BF-1FE821C2EA75}" dt="2021-10-23T18:52:23.009" v="653" actId="26606"/>
          <ac:spMkLst>
            <pc:docMk/>
            <pc:sldMk cId="0" sldId="377"/>
            <ac:spMk id="3" creationId="{6E63B27C-FFDD-409B-B8E3-2290385F7A4C}"/>
          </ac:spMkLst>
        </pc:spChg>
        <pc:spChg chg="mod ord">
          <ac:chgData name="Roger Crawfis" userId="cae47c17a1b59b77" providerId="LiveId" clId="{CDFB9CF7-2678-4189-86BF-1FE821C2EA75}" dt="2021-10-23T18:52:23.009" v="653" actId="26606"/>
          <ac:spMkLst>
            <pc:docMk/>
            <pc:sldMk cId="0" sldId="377"/>
            <ac:spMk id="39938" creationId="{7384DDAD-C8FD-4CBD-B504-5F29CDCDA030}"/>
          </ac:spMkLst>
        </pc:spChg>
        <pc:picChg chg="mod">
          <ac:chgData name="Roger Crawfis" userId="cae47c17a1b59b77" providerId="LiveId" clId="{CDFB9CF7-2678-4189-86BF-1FE821C2EA75}" dt="2021-10-23T18:52:23.009" v="653" actId="26606"/>
          <ac:picMkLst>
            <pc:docMk/>
            <pc:sldMk cId="0" sldId="377"/>
            <ac:picMk id="5" creationId="{C319A6CC-6448-4E98-A2C5-ACEBBF1E9AE5}"/>
          </ac:picMkLst>
        </pc:picChg>
      </pc:sldChg>
      <pc:sldChg chg="addSp delSp modSp mod modClrScheme modAnim chgLayout">
        <pc:chgData name="Roger Crawfis" userId="cae47c17a1b59b77" providerId="LiveId" clId="{CDFB9CF7-2678-4189-86BF-1FE821C2EA75}" dt="2021-10-23T23:20:10.568" v="1057" actId="20577"/>
        <pc:sldMkLst>
          <pc:docMk/>
          <pc:sldMk cId="0" sldId="394"/>
        </pc:sldMkLst>
        <pc:spChg chg="add del mod ord">
          <ac:chgData name="Roger Crawfis" userId="cae47c17a1b59b77" providerId="LiveId" clId="{CDFB9CF7-2678-4189-86BF-1FE821C2EA75}" dt="2021-10-23T19:22:33.795" v="695"/>
          <ac:spMkLst>
            <pc:docMk/>
            <pc:sldMk cId="0" sldId="394"/>
            <ac:spMk id="2" creationId="{6EA4BCBF-D001-40C5-AD24-A6EDAE369556}"/>
          </ac:spMkLst>
        </pc:spChg>
        <pc:spChg chg="add del mod">
          <ac:chgData name="Roger Crawfis" userId="cae47c17a1b59b77" providerId="LiveId" clId="{CDFB9CF7-2678-4189-86BF-1FE821C2EA75}" dt="2021-10-23T19:31:14.703" v="754"/>
          <ac:spMkLst>
            <pc:docMk/>
            <pc:sldMk cId="0" sldId="394"/>
            <ac:spMk id="3" creationId="{A4A842A6-BFFF-42EB-A719-0627E2389BEC}"/>
          </ac:spMkLst>
        </pc:spChg>
        <pc:spChg chg="mod ord">
          <ac:chgData name="Roger Crawfis" userId="cae47c17a1b59b77" providerId="LiveId" clId="{CDFB9CF7-2678-4189-86BF-1FE821C2EA75}" dt="2021-10-23T23:20:10.568" v="1057" actId="20577"/>
          <ac:spMkLst>
            <pc:docMk/>
            <pc:sldMk cId="0" sldId="394"/>
            <ac:spMk id="13314" creationId="{6BC1088A-D942-4298-BC32-DFD2EEE4DBBA}"/>
          </ac:spMkLst>
        </pc:spChg>
        <pc:spChg chg="mod ord">
          <ac:chgData name="Roger Crawfis" userId="cae47c17a1b59b77" providerId="LiveId" clId="{CDFB9CF7-2678-4189-86BF-1FE821C2EA75}" dt="2021-10-23T19:32:11.215" v="851" actId="20577"/>
          <ac:spMkLst>
            <pc:docMk/>
            <pc:sldMk cId="0" sldId="394"/>
            <ac:spMk id="13315" creationId="{70E75B73-BDFC-46CF-8B3C-8B83510E9440}"/>
          </ac:spMkLst>
        </pc:spChg>
        <pc:picChg chg="add mod">
          <ac:chgData name="Roger Crawfis" userId="cae47c17a1b59b77" providerId="LiveId" clId="{CDFB9CF7-2678-4189-86BF-1FE821C2EA75}" dt="2021-10-23T19:31:14.703" v="754"/>
          <ac:picMkLst>
            <pc:docMk/>
            <pc:sldMk cId="0" sldId="394"/>
            <ac:picMk id="4" creationId="{EBFA573F-EFE7-4C52-8D58-EFBD92A06B1D}"/>
          </ac:picMkLst>
        </pc:picChg>
        <pc:picChg chg="add del mod">
          <ac:chgData name="Roger Crawfis" userId="cae47c17a1b59b77" providerId="LiveId" clId="{CDFB9CF7-2678-4189-86BF-1FE821C2EA75}" dt="2021-10-23T19:29:48.011" v="751" actId="478"/>
          <ac:picMkLst>
            <pc:docMk/>
            <pc:sldMk cId="0" sldId="394"/>
            <ac:picMk id="2050" creationId="{8DE5A2F9-BEBF-4386-8C47-2869A9FCCBFF}"/>
          </ac:picMkLst>
        </pc:picChg>
        <pc:picChg chg="del">
          <ac:chgData name="Roger Crawfis" userId="cae47c17a1b59b77" providerId="LiveId" clId="{CDFB9CF7-2678-4189-86BF-1FE821C2EA75}" dt="2021-10-23T19:21:04.567" v="673" actId="478"/>
          <ac:picMkLst>
            <pc:docMk/>
            <pc:sldMk cId="0" sldId="394"/>
            <ac:picMk id="13316" creationId="{37191B7F-69EA-401C-AC7D-E7147E4963DD}"/>
          </ac:picMkLst>
        </pc:picChg>
        <pc:picChg chg="del">
          <ac:chgData name="Roger Crawfis" userId="cae47c17a1b59b77" providerId="LiveId" clId="{CDFB9CF7-2678-4189-86BF-1FE821C2EA75}" dt="2021-10-23T19:20:59.819" v="671" actId="478"/>
          <ac:picMkLst>
            <pc:docMk/>
            <pc:sldMk cId="0" sldId="394"/>
            <ac:picMk id="13317" creationId="{5845FF3E-EED4-4CFD-8B6C-F17751DC0662}"/>
          </ac:picMkLst>
        </pc:picChg>
        <pc:picChg chg="del">
          <ac:chgData name="Roger Crawfis" userId="cae47c17a1b59b77" providerId="LiveId" clId="{CDFB9CF7-2678-4189-86BF-1FE821C2EA75}" dt="2021-10-23T19:21:01.434" v="672" actId="478"/>
          <ac:picMkLst>
            <pc:docMk/>
            <pc:sldMk cId="0" sldId="394"/>
            <ac:picMk id="13318" creationId="{E30ACAC4-4B0C-4EB5-B268-138D7BE125C1}"/>
          </ac:picMkLst>
        </pc:picChg>
        <pc:picChg chg="del">
          <ac:chgData name="Roger Crawfis" userId="cae47c17a1b59b77" providerId="LiveId" clId="{CDFB9CF7-2678-4189-86BF-1FE821C2EA75}" dt="2021-10-23T19:21:06.123" v="674" actId="478"/>
          <ac:picMkLst>
            <pc:docMk/>
            <pc:sldMk cId="0" sldId="394"/>
            <ac:picMk id="13319" creationId="{E25A0385-7216-429B-944D-A273DC1E37C3}"/>
          </ac:picMkLst>
        </pc:picChg>
      </pc:sldChg>
      <pc:sldChg chg="del">
        <pc:chgData name="Roger Crawfis" userId="cae47c17a1b59b77" providerId="LiveId" clId="{CDFB9CF7-2678-4189-86BF-1FE821C2EA75}" dt="2021-10-23T19:12:32.102" v="670" actId="2696"/>
        <pc:sldMkLst>
          <pc:docMk/>
          <pc:sldMk cId="0" sldId="395"/>
        </pc:sldMkLst>
      </pc:sldChg>
      <pc:sldChg chg="modSp mod chgLayout">
        <pc:chgData name="Roger Crawfis" userId="cae47c17a1b59b77" providerId="LiveId" clId="{CDFB9CF7-2678-4189-86BF-1FE821C2EA75}" dt="2021-10-23T18:54:11.960" v="669" actId="27636"/>
        <pc:sldMkLst>
          <pc:docMk/>
          <pc:sldMk cId="2942383485" sldId="427"/>
        </pc:sldMkLst>
        <pc:spChg chg="mod ord">
          <ac:chgData name="Roger Crawfis" userId="cae47c17a1b59b77" providerId="LiveId" clId="{CDFB9CF7-2678-4189-86BF-1FE821C2EA75}" dt="2021-10-23T18:54:11.947" v="668" actId="700"/>
          <ac:spMkLst>
            <pc:docMk/>
            <pc:sldMk cId="2942383485" sldId="427"/>
            <ac:spMk id="2" creationId="{00000000-0000-0000-0000-000000000000}"/>
          </ac:spMkLst>
        </pc:spChg>
        <pc:spChg chg="mod ord">
          <ac:chgData name="Roger Crawfis" userId="cae47c17a1b59b77" providerId="LiveId" clId="{CDFB9CF7-2678-4189-86BF-1FE821C2EA75}" dt="2021-10-23T18:54:11.960" v="669" actId="27636"/>
          <ac:spMkLst>
            <pc:docMk/>
            <pc:sldMk cId="2942383485" sldId="427"/>
            <ac:spMk id="3" creationId="{00000000-0000-0000-0000-000000000000}"/>
          </ac:spMkLst>
        </pc:spChg>
      </pc:sldChg>
      <pc:sldChg chg="delSp modSp">
        <pc:chgData name="Roger Crawfis" userId="cae47c17a1b59b77" providerId="LiveId" clId="{CDFB9CF7-2678-4189-86BF-1FE821C2EA75}" dt="2021-10-23T18:20:55.763" v="234" actId="1035"/>
        <pc:sldMkLst>
          <pc:docMk/>
          <pc:sldMk cId="2664789968" sldId="429"/>
        </pc:sldMkLst>
        <pc:spChg chg="del">
          <ac:chgData name="Roger Crawfis" userId="cae47c17a1b59b77" providerId="LiveId" clId="{CDFB9CF7-2678-4189-86BF-1FE821C2EA75}" dt="2021-10-23T18:20:41.506" v="231" actId="478"/>
          <ac:spMkLst>
            <pc:docMk/>
            <pc:sldMk cId="2664789968" sldId="429"/>
            <ac:spMk id="7" creationId="{4F92A583-D970-44AE-8360-5393ED4BF145}"/>
          </ac:spMkLst>
        </pc:spChg>
        <pc:picChg chg="mod">
          <ac:chgData name="Roger Crawfis" userId="cae47c17a1b59b77" providerId="LiveId" clId="{CDFB9CF7-2678-4189-86BF-1FE821C2EA75}" dt="2021-10-23T18:20:55.763" v="234" actId="1035"/>
          <ac:picMkLst>
            <pc:docMk/>
            <pc:sldMk cId="2664789968" sldId="429"/>
            <ac:picMk id="8" creationId="{C23FE033-64CE-40E9-A016-DFE8A8CEA8DF}"/>
          </ac:picMkLst>
        </pc:picChg>
        <pc:picChg chg="del">
          <ac:chgData name="Roger Crawfis" userId="cae47c17a1b59b77" providerId="LiveId" clId="{CDFB9CF7-2678-4189-86BF-1FE821C2EA75}" dt="2021-10-23T18:20:41.506" v="231" actId="478"/>
          <ac:picMkLst>
            <pc:docMk/>
            <pc:sldMk cId="2664789968" sldId="429"/>
            <ac:picMk id="16388" creationId="{875A5540-D489-4B01-A593-409E96F35355}"/>
          </ac:picMkLst>
        </pc:picChg>
      </pc:sldChg>
      <pc:sldChg chg="modSp mod">
        <pc:chgData name="Roger Crawfis" userId="cae47c17a1b59b77" providerId="LiveId" clId="{CDFB9CF7-2678-4189-86BF-1FE821C2EA75}" dt="2021-10-23T18:27:41.795" v="473" actId="403"/>
        <pc:sldMkLst>
          <pc:docMk/>
          <pc:sldMk cId="1470388296" sldId="432"/>
        </pc:sldMkLst>
        <pc:spChg chg="mod">
          <ac:chgData name="Roger Crawfis" userId="cae47c17a1b59b77" providerId="LiveId" clId="{CDFB9CF7-2678-4189-86BF-1FE821C2EA75}" dt="2021-10-23T18:27:41.795" v="473" actId="403"/>
          <ac:spMkLst>
            <pc:docMk/>
            <pc:sldMk cId="1470388296" sldId="432"/>
            <ac:spMk id="4" creationId="{3D7114F4-A534-475A-99AA-48D7A0CAFED6}"/>
          </ac:spMkLst>
        </pc:spChg>
      </pc:sldChg>
      <pc:sldChg chg="modSp mod">
        <pc:chgData name="Roger Crawfis" userId="cae47c17a1b59b77" providerId="LiveId" clId="{CDFB9CF7-2678-4189-86BF-1FE821C2EA75}" dt="2021-10-23T18:31:48.365" v="523" actId="20577"/>
        <pc:sldMkLst>
          <pc:docMk/>
          <pc:sldMk cId="3523456806" sldId="434"/>
        </pc:sldMkLst>
        <pc:spChg chg="mod">
          <ac:chgData name="Roger Crawfis" userId="cae47c17a1b59b77" providerId="LiveId" clId="{CDFB9CF7-2678-4189-86BF-1FE821C2EA75}" dt="2021-10-23T18:31:48.365" v="523" actId="20577"/>
          <ac:spMkLst>
            <pc:docMk/>
            <pc:sldMk cId="3523456806" sldId="434"/>
            <ac:spMk id="3" creationId="{A3BB041A-FE61-4189-AAFB-E1BB67EF6077}"/>
          </ac:spMkLst>
        </pc:spChg>
      </pc:sldChg>
      <pc:sldChg chg="modSp mod">
        <pc:chgData name="Roger Crawfis" userId="cae47c17a1b59b77" providerId="LiveId" clId="{CDFB9CF7-2678-4189-86BF-1FE821C2EA75}" dt="2021-10-23T18:14:44.894" v="229" actId="27636"/>
        <pc:sldMkLst>
          <pc:docMk/>
          <pc:sldMk cId="2186584460" sldId="436"/>
        </pc:sldMkLst>
        <pc:spChg chg="mod">
          <ac:chgData name="Roger Crawfis" userId="cae47c17a1b59b77" providerId="LiveId" clId="{CDFB9CF7-2678-4189-86BF-1FE821C2EA75}" dt="2021-10-23T18:11:41.283" v="0" actId="20577"/>
          <ac:spMkLst>
            <pc:docMk/>
            <pc:sldMk cId="2186584460" sldId="436"/>
            <ac:spMk id="2" creationId="{D0EF5162-11EE-4E7B-81FF-489E5EE747AB}"/>
          </ac:spMkLst>
        </pc:spChg>
        <pc:spChg chg="mod">
          <ac:chgData name="Roger Crawfis" userId="cae47c17a1b59b77" providerId="LiveId" clId="{CDFB9CF7-2678-4189-86BF-1FE821C2EA75}" dt="2021-10-23T18:14:44.894" v="229" actId="27636"/>
          <ac:spMkLst>
            <pc:docMk/>
            <pc:sldMk cId="2186584460" sldId="436"/>
            <ac:spMk id="3" creationId="{8C0BAD78-DADF-498B-952C-91FC631499A9}"/>
          </ac:spMkLst>
        </pc:spChg>
      </pc:sldChg>
      <pc:sldChg chg="addSp delSp modSp add mod modClrScheme chgLayout">
        <pc:chgData name="Roger Crawfis" userId="cae47c17a1b59b77" providerId="LiveId" clId="{CDFB9CF7-2678-4189-86BF-1FE821C2EA75}" dt="2021-10-23T18:27:11.980" v="470" actId="5793"/>
        <pc:sldMkLst>
          <pc:docMk/>
          <pc:sldMk cId="450492656" sldId="437"/>
        </pc:sldMkLst>
        <pc:spChg chg="mod ord">
          <ac:chgData name="Roger Crawfis" userId="cae47c17a1b59b77" providerId="LiveId" clId="{CDFB9CF7-2678-4189-86BF-1FE821C2EA75}" dt="2021-10-23T18:21:07.197" v="236" actId="700"/>
          <ac:spMkLst>
            <pc:docMk/>
            <pc:sldMk cId="450492656" sldId="437"/>
            <ac:spMk id="2" creationId="{BAFA2BC6-432C-4034-9C9E-2434A75E7C54}"/>
          </ac:spMkLst>
        </pc:spChg>
        <pc:spChg chg="add del mod ord">
          <ac:chgData name="Roger Crawfis" userId="cae47c17a1b59b77" providerId="LiveId" clId="{CDFB9CF7-2678-4189-86BF-1FE821C2EA75}" dt="2021-10-23T18:21:07.197" v="236" actId="700"/>
          <ac:spMkLst>
            <pc:docMk/>
            <pc:sldMk cId="450492656" sldId="437"/>
            <ac:spMk id="3" creationId="{38E9D3B5-16AA-496B-A8FE-A7D8C3CF4947}"/>
          </ac:spMkLst>
        </pc:spChg>
        <pc:spChg chg="add mod ord">
          <ac:chgData name="Roger Crawfis" userId="cae47c17a1b59b77" providerId="LiveId" clId="{CDFB9CF7-2678-4189-86BF-1FE821C2EA75}" dt="2021-10-23T18:27:11.980" v="470" actId="5793"/>
          <ac:spMkLst>
            <pc:docMk/>
            <pc:sldMk cId="450492656" sldId="437"/>
            <ac:spMk id="4" creationId="{F7B915D8-C99D-4F84-8ED8-EF4E13D6CE26}"/>
          </ac:spMkLst>
        </pc:spChg>
        <pc:spChg chg="add del mod ord">
          <ac:chgData name="Roger Crawfis" userId="cae47c17a1b59b77" providerId="LiveId" clId="{CDFB9CF7-2678-4189-86BF-1FE821C2EA75}" dt="2021-10-23T18:21:12.168" v="238"/>
          <ac:spMkLst>
            <pc:docMk/>
            <pc:sldMk cId="450492656" sldId="437"/>
            <ac:spMk id="5" creationId="{2A83CC88-B3D2-4E42-B7B8-46FAD5977939}"/>
          </ac:spMkLst>
        </pc:spChg>
        <pc:spChg chg="mod">
          <ac:chgData name="Roger Crawfis" userId="cae47c17a1b59b77" providerId="LiveId" clId="{CDFB9CF7-2678-4189-86BF-1FE821C2EA75}" dt="2021-10-23T18:21:20.131" v="239" actId="1076"/>
          <ac:spMkLst>
            <pc:docMk/>
            <pc:sldMk cId="450492656" sldId="437"/>
            <ac:spMk id="7" creationId="{4F92A583-D970-44AE-8360-5393ED4BF145}"/>
          </ac:spMkLst>
        </pc:spChg>
        <pc:picChg chg="del">
          <ac:chgData name="Roger Crawfis" userId="cae47c17a1b59b77" providerId="LiveId" clId="{CDFB9CF7-2678-4189-86BF-1FE821C2EA75}" dt="2021-10-23T18:21:00.999" v="235" actId="478"/>
          <ac:picMkLst>
            <pc:docMk/>
            <pc:sldMk cId="450492656" sldId="437"/>
            <ac:picMk id="8" creationId="{C23FE033-64CE-40E9-A016-DFE8A8CEA8DF}"/>
          </ac:picMkLst>
        </pc:picChg>
        <pc:picChg chg="add mod">
          <ac:chgData name="Roger Crawfis" userId="cae47c17a1b59b77" providerId="LiveId" clId="{CDFB9CF7-2678-4189-86BF-1FE821C2EA75}" dt="2021-10-23T18:21:12.168" v="238"/>
          <ac:picMkLst>
            <pc:docMk/>
            <pc:sldMk cId="450492656" sldId="437"/>
            <ac:picMk id="9" creationId="{12222E82-6755-4BC5-A2B6-AEE2E9AFCB19}"/>
          </ac:picMkLst>
        </pc:picChg>
        <pc:picChg chg="del">
          <ac:chgData name="Roger Crawfis" userId="cae47c17a1b59b77" providerId="LiveId" clId="{CDFB9CF7-2678-4189-86BF-1FE821C2EA75}" dt="2021-10-23T18:21:10.493" v="237" actId="21"/>
          <ac:picMkLst>
            <pc:docMk/>
            <pc:sldMk cId="450492656" sldId="437"/>
            <ac:picMk id="16388" creationId="{875A5540-D489-4B01-A593-409E96F35355}"/>
          </ac:picMkLst>
        </pc:picChg>
      </pc:sldChg>
      <pc:sldChg chg="addSp delSp modSp new mod modClrScheme chgLayout">
        <pc:chgData name="Roger Crawfis" userId="cae47c17a1b59b77" providerId="LiveId" clId="{CDFB9CF7-2678-4189-86BF-1FE821C2EA75}" dt="2021-10-23T18:25:55.125" v="349" actId="1076"/>
        <pc:sldMkLst>
          <pc:docMk/>
          <pc:sldMk cId="1191345101" sldId="438"/>
        </pc:sldMkLst>
        <pc:spChg chg="add del mod ord">
          <ac:chgData name="Roger Crawfis" userId="cae47c17a1b59b77" providerId="LiveId" clId="{CDFB9CF7-2678-4189-86BF-1FE821C2EA75}" dt="2021-10-23T18:24:32.352" v="328" actId="700"/>
          <ac:spMkLst>
            <pc:docMk/>
            <pc:sldMk cId="1191345101" sldId="438"/>
            <ac:spMk id="2" creationId="{105419BE-3441-4BF7-8953-BE9C1FAD15C9}"/>
          </ac:spMkLst>
        </pc:spChg>
        <pc:spChg chg="add del mod ord">
          <ac:chgData name="Roger Crawfis" userId="cae47c17a1b59b77" providerId="LiveId" clId="{CDFB9CF7-2678-4189-86BF-1FE821C2EA75}" dt="2021-10-23T18:24:32.352" v="328" actId="700"/>
          <ac:spMkLst>
            <pc:docMk/>
            <pc:sldMk cId="1191345101" sldId="438"/>
            <ac:spMk id="3" creationId="{B921950E-5838-479F-BB75-78E9A8167993}"/>
          </ac:spMkLst>
        </pc:spChg>
        <pc:spChg chg="add mod ord">
          <ac:chgData name="Roger Crawfis" userId="cae47c17a1b59b77" providerId="LiveId" clId="{CDFB9CF7-2678-4189-86BF-1FE821C2EA75}" dt="2021-10-23T18:24:47.064" v="340" actId="20577"/>
          <ac:spMkLst>
            <pc:docMk/>
            <pc:sldMk cId="1191345101" sldId="438"/>
            <ac:spMk id="4" creationId="{8937BC5B-9956-4E8E-8FEF-1C23BD7F9CBC}"/>
          </ac:spMkLst>
        </pc:spChg>
        <pc:spChg chg="add del mod ord">
          <ac:chgData name="Roger Crawfis" userId="cae47c17a1b59b77" providerId="LiveId" clId="{CDFB9CF7-2678-4189-86BF-1FE821C2EA75}" dt="2021-10-23T18:24:34.495" v="329"/>
          <ac:spMkLst>
            <pc:docMk/>
            <pc:sldMk cId="1191345101" sldId="438"/>
            <ac:spMk id="5" creationId="{6FDCBE81-A12D-4936-A715-F121284E68BC}"/>
          </ac:spMkLst>
        </pc:spChg>
        <pc:spChg chg="add del mod ord">
          <ac:chgData name="Roger Crawfis" userId="cae47c17a1b59b77" providerId="LiveId" clId="{CDFB9CF7-2678-4189-86BF-1FE821C2EA75}" dt="2021-10-23T18:25:10.684" v="341"/>
          <ac:spMkLst>
            <pc:docMk/>
            <pc:sldMk cId="1191345101" sldId="438"/>
            <ac:spMk id="6" creationId="{4FEE95AA-677C-4DBC-AF59-02EB03BB511B}"/>
          </ac:spMkLst>
        </pc:spChg>
        <pc:spChg chg="add mod">
          <ac:chgData name="Roger Crawfis" userId="cae47c17a1b59b77" providerId="LiveId" clId="{CDFB9CF7-2678-4189-86BF-1FE821C2EA75}" dt="2021-10-23T18:25:55.125" v="349" actId="1076"/>
          <ac:spMkLst>
            <pc:docMk/>
            <pc:sldMk cId="1191345101" sldId="438"/>
            <ac:spMk id="7" creationId="{D75A3E0A-95F1-486F-8148-F132B93F667A}"/>
          </ac:spMkLst>
        </pc:spChg>
        <pc:spChg chg="add del mod">
          <ac:chgData name="Roger Crawfis" userId="cae47c17a1b59b77" providerId="LiveId" clId="{CDFB9CF7-2678-4189-86BF-1FE821C2EA75}" dt="2021-10-23T18:24:26.090" v="326" actId="26606"/>
          <ac:spMkLst>
            <pc:docMk/>
            <pc:sldMk cId="1191345101" sldId="438"/>
            <ac:spMk id="71" creationId="{D7F6D6C5-14FE-469A-B2E7-CCB74A2313D1}"/>
          </ac:spMkLst>
        </pc:spChg>
        <pc:spChg chg="add del mod">
          <ac:chgData name="Roger Crawfis" userId="cae47c17a1b59b77" providerId="LiveId" clId="{CDFB9CF7-2678-4189-86BF-1FE821C2EA75}" dt="2021-10-23T18:24:26.090" v="326" actId="26606"/>
          <ac:spMkLst>
            <pc:docMk/>
            <pc:sldMk cId="1191345101" sldId="438"/>
            <ac:spMk id="73" creationId="{16842F72-0430-4C7C-A848-EEF5095E3CB7}"/>
          </ac:spMkLst>
        </pc:spChg>
        <pc:picChg chg="add del mod">
          <ac:chgData name="Roger Crawfis" userId="cae47c17a1b59b77" providerId="LiveId" clId="{CDFB9CF7-2678-4189-86BF-1FE821C2EA75}" dt="2021-10-23T18:24:28.970" v="327"/>
          <ac:picMkLst>
            <pc:docMk/>
            <pc:sldMk cId="1191345101" sldId="438"/>
            <ac:picMk id="1026" creationId="{FDA61754-C4CB-4866-A1CD-B4D002D9BC50}"/>
          </ac:picMkLst>
        </pc:picChg>
        <pc:picChg chg="add mod">
          <ac:chgData name="Roger Crawfis" userId="cae47c17a1b59b77" providerId="LiveId" clId="{CDFB9CF7-2678-4189-86BF-1FE821C2EA75}" dt="2021-10-23T18:24:34.495" v="329"/>
          <ac:picMkLst>
            <pc:docMk/>
            <pc:sldMk cId="1191345101" sldId="438"/>
            <ac:picMk id="1028" creationId="{C4CCA4EA-702A-4BC3-AF36-83EAF8592856}"/>
          </ac:picMkLst>
        </pc:picChg>
        <pc:picChg chg="add mod">
          <ac:chgData name="Roger Crawfis" userId="cae47c17a1b59b77" providerId="LiveId" clId="{CDFB9CF7-2678-4189-86BF-1FE821C2EA75}" dt="2021-10-23T18:25:10.684" v="341"/>
          <ac:picMkLst>
            <pc:docMk/>
            <pc:sldMk cId="1191345101" sldId="438"/>
            <ac:picMk id="1030" creationId="{A944DF8E-B80F-44FD-BA76-9685215B02BF}"/>
          </ac:picMkLst>
        </pc:picChg>
      </pc:sldChg>
      <pc:sldChg chg="addSp delSp modSp add mod modClrScheme chgLayout">
        <pc:chgData name="Roger Crawfis" userId="cae47c17a1b59b77" providerId="LiveId" clId="{CDFB9CF7-2678-4189-86BF-1FE821C2EA75}" dt="2021-10-23T23:20:22.455" v="1058"/>
        <pc:sldMkLst>
          <pc:docMk/>
          <pc:sldMk cId="1893937680" sldId="439"/>
        </pc:sldMkLst>
        <pc:spChg chg="add del mod">
          <ac:chgData name="Roger Crawfis" userId="cae47c17a1b59b77" providerId="LiveId" clId="{CDFB9CF7-2678-4189-86BF-1FE821C2EA75}" dt="2021-10-23T23:12:08.311" v="971" actId="700"/>
          <ac:spMkLst>
            <pc:docMk/>
            <pc:sldMk cId="1893937680" sldId="439"/>
            <ac:spMk id="2" creationId="{D0B7653C-3322-4AE0-B5B7-7BC89497F790}"/>
          </ac:spMkLst>
        </pc:spChg>
        <pc:spChg chg="add mod">
          <ac:chgData name="Roger Crawfis" userId="cae47c17a1b59b77" providerId="LiveId" clId="{CDFB9CF7-2678-4189-86BF-1FE821C2EA75}" dt="2021-10-23T23:19:43.231" v="1045"/>
          <ac:spMkLst>
            <pc:docMk/>
            <pc:sldMk cId="1893937680" sldId="439"/>
            <ac:spMk id="7" creationId="{43DDAC16-7ADF-4BB0-9FDC-A8B168E8E7D2}"/>
          </ac:spMkLst>
        </pc:spChg>
        <pc:spChg chg="mod ord">
          <ac:chgData name="Roger Crawfis" userId="cae47c17a1b59b77" providerId="LiveId" clId="{CDFB9CF7-2678-4189-86BF-1FE821C2EA75}" dt="2021-10-23T23:20:22.455" v="1058"/>
          <ac:spMkLst>
            <pc:docMk/>
            <pc:sldMk cId="1893937680" sldId="439"/>
            <ac:spMk id="13314" creationId="{6BC1088A-D942-4298-BC32-DFD2EEE4DBBA}"/>
          </ac:spMkLst>
        </pc:spChg>
        <pc:spChg chg="mod ord">
          <ac:chgData name="Roger Crawfis" userId="cae47c17a1b59b77" providerId="LiveId" clId="{CDFB9CF7-2678-4189-86BF-1FE821C2EA75}" dt="2021-10-23T23:12:19.703" v="972" actId="20577"/>
          <ac:spMkLst>
            <pc:docMk/>
            <pc:sldMk cId="1893937680" sldId="439"/>
            <ac:spMk id="13315" creationId="{70E75B73-BDFC-46CF-8B3C-8B83510E9440}"/>
          </ac:spMkLst>
        </pc:spChg>
        <pc:picChg chg="add mod">
          <ac:chgData name="Roger Crawfis" userId="cae47c17a1b59b77" providerId="LiveId" clId="{CDFB9CF7-2678-4189-86BF-1FE821C2EA75}" dt="2021-10-23T23:12:29.565" v="973" actId="1076"/>
          <ac:picMkLst>
            <pc:docMk/>
            <pc:sldMk cId="1893937680" sldId="439"/>
            <ac:picMk id="1026" creationId="{49CC2926-B418-4DD7-BDB3-650F0023D9EC}"/>
          </ac:picMkLst>
        </pc:picChg>
        <pc:picChg chg="del mod">
          <ac:chgData name="Roger Crawfis" userId="cae47c17a1b59b77" providerId="LiveId" clId="{CDFB9CF7-2678-4189-86BF-1FE821C2EA75}" dt="2021-10-23T23:12:03.294" v="970" actId="478"/>
          <ac:picMkLst>
            <pc:docMk/>
            <pc:sldMk cId="1893937680" sldId="439"/>
            <ac:picMk id="2050" creationId="{8DE5A2F9-BEBF-4386-8C47-2869A9FCCBFF}"/>
          </ac:picMkLst>
        </pc:picChg>
      </pc:sldChg>
      <pc:sldChg chg="addSp modSp add mod">
        <pc:chgData name="Roger Crawfis" userId="cae47c17a1b59b77" providerId="LiveId" clId="{CDFB9CF7-2678-4189-86BF-1FE821C2EA75}" dt="2021-10-23T23:27:43.576" v="1135" actId="1076"/>
        <pc:sldMkLst>
          <pc:docMk/>
          <pc:sldMk cId="4039871451" sldId="440"/>
        </pc:sldMkLst>
        <pc:spChg chg="mod">
          <ac:chgData name="Roger Crawfis" userId="cae47c17a1b59b77" providerId="LiveId" clId="{CDFB9CF7-2678-4189-86BF-1FE821C2EA75}" dt="2021-10-23T23:27:22.213" v="1134" actId="20577"/>
          <ac:spMkLst>
            <pc:docMk/>
            <pc:sldMk cId="4039871451" sldId="440"/>
            <ac:spMk id="13315" creationId="{70E75B73-BDFC-46CF-8B3C-8B83510E9440}"/>
          </ac:spMkLst>
        </pc:spChg>
        <pc:picChg chg="add mod">
          <ac:chgData name="Roger Crawfis" userId="cae47c17a1b59b77" providerId="LiveId" clId="{CDFB9CF7-2678-4189-86BF-1FE821C2EA75}" dt="2021-10-23T23:27:43.576" v="1135" actId="1076"/>
          <ac:picMkLst>
            <pc:docMk/>
            <pc:sldMk cId="4039871451" sldId="440"/>
            <ac:picMk id="2" creationId="{9CD99718-2E24-4601-842D-D3B17E376DB6}"/>
          </ac:picMkLst>
        </pc:picChg>
      </pc:sldChg>
      <pc:sldChg chg="addSp modSp add mod">
        <pc:chgData name="Roger Crawfis" userId="cae47c17a1b59b77" providerId="LiveId" clId="{CDFB9CF7-2678-4189-86BF-1FE821C2EA75}" dt="2021-10-23T23:20:28.846" v="1059"/>
        <pc:sldMkLst>
          <pc:docMk/>
          <pc:sldMk cId="4048199648" sldId="441"/>
        </pc:sldMkLst>
        <pc:spChg chg="add mod">
          <ac:chgData name="Roger Crawfis" userId="cae47c17a1b59b77" providerId="LiveId" clId="{CDFB9CF7-2678-4189-86BF-1FE821C2EA75}" dt="2021-10-23T23:19:39.777" v="1044"/>
          <ac:spMkLst>
            <pc:docMk/>
            <pc:sldMk cId="4048199648" sldId="441"/>
            <ac:spMk id="5" creationId="{4A30B634-18B4-46BF-B259-42B90E9E4482}"/>
          </ac:spMkLst>
        </pc:spChg>
        <pc:spChg chg="mod">
          <ac:chgData name="Roger Crawfis" userId="cae47c17a1b59b77" providerId="LiveId" clId="{CDFB9CF7-2678-4189-86BF-1FE821C2EA75}" dt="2021-10-23T23:20:28.846" v="1059"/>
          <ac:spMkLst>
            <pc:docMk/>
            <pc:sldMk cId="4048199648" sldId="441"/>
            <ac:spMk id="13314" creationId="{6BC1088A-D942-4298-BC32-DFD2EEE4DBBA}"/>
          </ac:spMkLst>
        </pc:spChg>
        <pc:spChg chg="mod">
          <ac:chgData name="Roger Crawfis" userId="cae47c17a1b59b77" providerId="LiveId" clId="{CDFB9CF7-2678-4189-86BF-1FE821C2EA75}" dt="2021-10-23T23:15:17.997" v="1033" actId="20577"/>
          <ac:spMkLst>
            <pc:docMk/>
            <pc:sldMk cId="4048199648" sldId="441"/>
            <ac:spMk id="13315" creationId="{70E75B73-BDFC-46CF-8B3C-8B83510E9440}"/>
          </ac:spMkLst>
        </pc:spChg>
        <pc:picChg chg="mod">
          <ac:chgData name="Roger Crawfis" userId="cae47c17a1b59b77" providerId="LiveId" clId="{CDFB9CF7-2678-4189-86BF-1FE821C2EA75}" dt="2021-10-23T23:13:31.677" v="975" actId="14826"/>
          <ac:picMkLst>
            <pc:docMk/>
            <pc:sldMk cId="4048199648" sldId="441"/>
            <ac:picMk id="1026" creationId="{49CC2926-B418-4DD7-BDB3-650F0023D9EC}"/>
          </ac:picMkLst>
        </pc:picChg>
      </pc:sldChg>
      <pc:sldChg chg="addSp modSp add mod">
        <pc:chgData name="Roger Crawfis" userId="cae47c17a1b59b77" providerId="LiveId" clId="{CDFB9CF7-2678-4189-86BF-1FE821C2EA75}" dt="2021-10-23T23:20:35.306" v="1060"/>
        <pc:sldMkLst>
          <pc:docMk/>
          <pc:sldMk cId="292661594" sldId="442"/>
        </pc:sldMkLst>
        <pc:spChg chg="add mod">
          <ac:chgData name="Roger Crawfis" userId="cae47c17a1b59b77" providerId="LiveId" clId="{CDFB9CF7-2678-4189-86BF-1FE821C2EA75}" dt="2021-10-23T23:19:37.339" v="1043" actId="1035"/>
          <ac:spMkLst>
            <pc:docMk/>
            <pc:sldMk cId="292661594" sldId="442"/>
            <ac:spMk id="2" creationId="{02B18BE6-293E-4AFD-B7FB-153A0C7DF2B3}"/>
          </ac:spMkLst>
        </pc:spChg>
        <pc:spChg chg="mod">
          <ac:chgData name="Roger Crawfis" userId="cae47c17a1b59b77" providerId="LiveId" clId="{CDFB9CF7-2678-4189-86BF-1FE821C2EA75}" dt="2021-10-23T23:20:35.306" v="1060"/>
          <ac:spMkLst>
            <pc:docMk/>
            <pc:sldMk cId="292661594" sldId="442"/>
            <ac:spMk id="13314" creationId="{6BC1088A-D942-4298-BC32-DFD2EEE4DBBA}"/>
          </ac:spMkLst>
        </pc:spChg>
        <pc:spChg chg="mod">
          <ac:chgData name="Roger Crawfis" userId="cae47c17a1b59b77" providerId="LiveId" clId="{CDFB9CF7-2678-4189-86BF-1FE821C2EA75}" dt="2021-10-23T23:16:46.660" v="1038" actId="20577"/>
          <ac:spMkLst>
            <pc:docMk/>
            <pc:sldMk cId="292661594" sldId="442"/>
            <ac:spMk id="13315" creationId="{70E75B73-BDFC-46CF-8B3C-8B83510E9440}"/>
          </ac:spMkLst>
        </pc:spChg>
        <pc:picChg chg="mod">
          <ac:chgData name="Roger Crawfis" userId="cae47c17a1b59b77" providerId="LiveId" clId="{CDFB9CF7-2678-4189-86BF-1FE821C2EA75}" dt="2021-10-23T23:15:45.815" v="1035" actId="14826"/>
          <ac:picMkLst>
            <pc:docMk/>
            <pc:sldMk cId="292661594" sldId="442"/>
            <ac:picMk id="1026" creationId="{49CC2926-B418-4DD7-BDB3-650F0023D9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B28170F3-AA36-4B1B-8FEE-526D6D64CF94}" type="slidenum">
              <a:rPr lang="en-US"/>
              <a:pPr>
                <a:defRPr/>
              </a:pPr>
              <a:t>‹#›</a:t>
            </a:fld>
            <a:endParaRPr lang="en-US"/>
          </a:p>
        </p:txBody>
      </p:sp>
    </p:spTree>
    <p:extLst>
      <p:ext uri="{BB962C8B-B14F-4D97-AF65-F5344CB8AC3E}">
        <p14:creationId xmlns:p14="http://schemas.microsoft.com/office/powerpoint/2010/main" val="960986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Motion_capture#cite_note-20"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en.wikipedia.org/wiki/Inertial_guidance_syste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6670A29-01AE-4E4B-8FA3-59D5C5D249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FE95808-CF9D-46C8-BE6B-C1B0D6D9B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Inertial motion capture</a:t>
            </a:r>
            <a:r>
              <a:rPr lang="en-US" altLang="en-US" baseline="30000">
                <a:hlinkClick r:id="rId3"/>
              </a:rPr>
              <a:t>[20]</a:t>
            </a:r>
            <a:r>
              <a:rPr lang="en-US" altLang="en-US"/>
              <a:t> technology is based on miniature inertial sensors, biomechanical models and sensor fusion algorithms. The motion data of the inertial sensors (</a:t>
            </a:r>
            <a:r>
              <a:rPr lang="en-US" altLang="en-US">
                <a:hlinkClick r:id="rId4" tooltip="Inertial guidance system"/>
              </a:rPr>
              <a:t>inertial guidance system</a:t>
            </a:r>
            <a:r>
              <a:rPr lang="en-US" altLang="en-US"/>
              <a:t>) is often transmitted wirelessly to a computer, where the motion is recorded or viewed</a:t>
            </a:r>
          </a:p>
        </p:txBody>
      </p:sp>
      <p:sp>
        <p:nvSpPr>
          <p:cNvPr id="22532" name="Slide Number Placeholder 3">
            <a:extLst>
              <a:ext uri="{FF2B5EF4-FFF2-40B4-BE49-F238E27FC236}">
                <a16:creationId xmlns:a16="http://schemas.microsoft.com/office/drawing/2014/main" id="{B33FDA23-0F53-460B-A71A-88A9E149A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fld id="{9E6CC2EC-6856-404A-B45D-21C5022BCDF4}" type="slidenum">
              <a:rPr lang="en-US" altLang="en-US"/>
              <a:pPr/>
              <a:t>79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D0E7DABB-E726-417A-B0FE-70E6A0D9AB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6FE0B47-4BE8-4872-9F22-BBFF0B7886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runtime, the patches of volume textures are rendered as a series of concentric shells of semi-transparent medium. To improve the visual quality of the fur near silhouettes, we place “fins” normal to the surface and render these using conventional 2D texture maps sampled from the volume texture in the direction of hair growth.</a:t>
            </a:r>
          </a:p>
          <a:p>
            <a:endParaRPr lang="en-US" altLang="en-US"/>
          </a:p>
        </p:txBody>
      </p:sp>
      <p:sp>
        <p:nvSpPr>
          <p:cNvPr id="45060" name="Slide Number Placeholder 3">
            <a:extLst>
              <a:ext uri="{FF2B5EF4-FFF2-40B4-BE49-F238E27FC236}">
                <a16:creationId xmlns:a16="http://schemas.microsoft.com/office/drawing/2014/main" id="{9D5C402D-BAA6-4A03-AD30-A2DD68DDB0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fld id="{D0D069AD-250B-401A-94C4-60980DD15295}" type="slidenum">
              <a:rPr lang="en-US" altLang="en-US"/>
              <a:pPr/>
              <a:t>102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1600" y="947736"/>
            <a:ext cx="11988800" cy="4483100"/>
            <a:chOff x="0" y="592"/>
            <a:chExt cx="5664" cy="2824"/>
          </a:xfrm>
        </p:grpSpPr>
        <p:sp>
          <p:nvSpPr>
            <p:cNvPr id="5" name="AutoShape 3"/>
            <p:cNvSpPr>
              <a:spLocks noChangeArrowheads="1"/>
            </p:cNvSpPr>
            <p:nvPr userDrawn="1"/>
          </p:nvSpPr>
          <p:spPr bwMode="auto">
            <a:xfrm>
              <a:off x="432" y="1304"/>
              <a:ext cx="4896" cy="2112"/>
            </a:xfrm>
            <a:prstGeom prst="roundRect">
              <a:avLst>
                <a:gd name="adj" fmla="val 16667"/>
              </a:avLst>
            </a:prstGeom>
            <a:noFill/>
            <a:ln w="50800">
              <a:solidFill>
                <a:srgbClr val="AEAEAE"/>
              </a:solidFill>
              <a:round/>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userDrawn="1"/>
          </p:nvSpPr>
          <p:spPr bwMode="blackWhite">
            <a:xfrm>
              <a:off x="435" y="592"/>
              <a:ext cx="4893" cy="624"/>
            </a:xfrm>
            <a:prstGeom prst="rect">
              <a:avLst/>
            </a:prstGeom>
            <a:solidFill>
              <a:schemeClr val="bg1"/>
            </a:solidFill>
            <a:ln w="57150">
              <a:solidFill>
                <a:srgbClr val="808080"/>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4416" y="0"/>
                </a:cxn>
                <a:cxn ang="0">
                  <a:pos x="4917" y="500"/>
                </a:cxn>
                <a:cxn ang="0">
                  <a:pos x="4417" y="1000"/>
                </a:cxn>
                <a:cxn ang="0">
                  <a:pos x="0" y="1000"/>
                </a:cxn>
              </a:cxnLst>
              <a:rect l="T0" t="T1" r="T2" b="T3"/>
              <a:pathLst>
                <a:path w="4917" h="1000">
                  <a:moveTo>
                    <a:pt x="0" y="0"/>
                  </a:moveTo>
                  <a:lnTo>
                    <a:pt x="4416" y="0"/>
                  </a:lnTo>
                  <a:cubicBezTo>
                    <a:pt x="4693" y="0"/>
                    <a:pt x="4917" y="223"/>
                    <a:pt x="4917" y="500"/>
                  </a:cubicBezTo>
                  <a:cubicBezTo>
                    <a:pt x="4917" y="776"/>
                    <a:pt x="4693" y="999"/>
                    <a:pt x="4417" y="1000"/>
                  </a:cubicBezTo>
                  <a:lnTo>
                    <a:pt x="0" y="1000"/>
                  </a:lnTo>
                  <a:close/>
                </a:path>
              </a:pathLst>
            </a:custGeom>
            <a:solidFill>
              <a:srgbClr val="990000"/>
            </a:solidFill>
            <a:ln w="9525">
              <a:noFill/>
              <a:miter lim="800000"/>
              <a:headEnd/>
              <a:tailEnd/>
            </a:ln>
          </p:spPr>
          <p:txBody>
            <a:bodyPr/>
            <a:lstStyle/>
            <a:p>
              <a:pPr eaLnBrk="1" hangingPunct="1">
                <a:defRPr/>
              </a:pPr>
              <a:endParaRPr lang="en-US" sz="2400">
                <a:latin typeface="Times New Roman" pitchFamily="18"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ffectLst/>
          </p:spPr>
          <p:txBody>
            <a:bodyPr/>
            <a:lstStyle/>
            <a:p>
              <a:pPr>
                <a:defRPr/>
              </a:pPr>
              <a:endParaRPr lang="en-US">
                <a:latin typeface="Arial" charset="0"/>
              </a:endParaRPr>
            </a:p>
          </p:txBody>
        </p:sp>
      </p:grpSp>
      <p:pic>
        <p:nvPicPr>
          <p:cNvPr id="9" name="Picture 12" descr="brutus w_type"/>
          <p:cNvPicPr>
            <a:picLocks noChangeAspect="1" noChangeArrowheads="1"/>
          </p:cNvPicPr>
          <p:nvPr/>
        </p:nvPicPr>
        <p:blipFill>
          <a:blip r:embed="rId2">
            <a:clrChange>
              <a:clrFrom>
                <a:srgbClr val="FFFFFF"/>
              </a:clrFrom>
              <a:clrTo>
                <a:srgbClr val="FFFFFF">
                  <a:alpha val="0"/>
                </a:srgbClr>
              </a:clrTo>
            </a:clrChange>
            <a:lum bright="70000" contrast="-70000"/>
          </a:blip>
          <a:srcRect/>
          <a:stretch>
            <a:fillRect/>
          </a:stretch>
        </p:blipFill>
        <p:spPr bwMode="auto">
          <a:xfrm>
            <a:off x="9144000" y="1524001"/>
            <a:ext cx="2844800" cy="1503363"/>
          </a:xfrm>
          <a:prstGeom prst="rect">
            <a:avLst/>
          </a:prstGeom>
          <a:noFill/>
          <a:ln w="9525">
            <a:noFill/>
            <a:miter lim="800000"/>
            <a:headEnd/>
            <a:tailEnd/>
          </a:ln>
        </p:spPr>
      </p:pic>
      <p:sp>
        <p:nvSpPr>
          <p:cNvPr id="5127" name="Rectangle 7"/>
          <p:cNvSpPr>
            <a:spLocks noGrp="1" noChangeArrowheads="1"/>
          </p:cNvSpPr>
          <p:nvPr>
            <p:ph type="ctrTitle"/>
          </p:nvPr>
        </p:nvSpPr>
        <p:spPr>
          <a:xfrm>
            <a:off x="914400" y="1427164"/>
            <a:ext cx="10160000" cy="1609725"/>
          </a:xfrm>
        </p:spPr>
        <p:txBody>
          <a:bodyPr/>
          <a:lstStyle>
            <a:lvl1pPr>
              <a:defRPr sz="4600"/>
            </a:lvl1pPr>
          </a:lstStyle>
          <a:p>
            <a:r>
              <a:rPr lang="en-US"/>
              <a:t>Click to edit Master title style</a:t>
            </a:r>
          </a:p>
        </p:txBody>
      </p:sp>
      <p:sp>
        <p:nvSpPr>
          <p:cNvPr id="5128" name="Rectangle 8"/>
          <p:cNvSpPr>
            <a:spLocks noGrp="1" noChangeArrowheads="1"/>
          </p:cNvSpPr>
          <p:nvPr>
            <p:ph type="subTitle" idx="1"/>
          </p:nvPr>
        </p:nvSpPr>
        <p:spPr>
          <a:xfrm>
            <a:off x="1422400" y="3441700"/>
            <a:ext cx="8839200" cy="1676400"/>
          </a:xfrm>
        </p:spPr>
        <p:txBody>
          <a:bodyPr/>
          <a:lstStyle>
            <a:lvl1pPr marL="0" indent="0">
              <a:buFont typeface="Wingdings" pitchFamily="2" charset="2"/>
              <a:buNone/>
              <a:defRPr/>
            </a:lvl1pPr>
          </a:lstStyle>
          <a:p>
            <a:r>
              <a:rPr lang="en-US"/>
              <a:t>Click to edit Master subtitle style</a:t>
            </a:r>
          </a:p>
        </p:txBody>
      </p:sp>
      <p:sp>
        <p:nvSpPr>
          <p:cNvPr id="10" name="Rectangle 9"/>
          <p:cNvSpPr>
            <a:spLocks noGrp="1" noChangeArrowheads="1"/>
          </p:cNvSpPr>
          <p:nvPr>
            <p:ph type="dt" sz="half" idx="10"/>
          </p:nvPr>
        </p:nvSpPr>
        <p:spPr>
          <a:xfrm>
            <a:off x="609600" y="6248400"/>
            <a:ext cx="2844800" cy="471488"/>
          </a:xfrm>
        </p:spPr>
        <p:txBody>
          <a:bodyPr/>
          <a:lstStyle>
            <a:lvl1pPr>
              <a:defRPr smtClean="0"/>
            </a:lvl1pPr>
          </a:lstStyle>
          <a:p>
            <a:pPr>
              <a:defRPr/>
            </a:pPr>
            <a:endParaRPr lang="en-US"/>
          </a:p>
        </p:txBody>
      </p:sp>
      <p:sp>
        <p:nvSpPr>
          <p:cNvPr id="11" name="Rectangle 10"/>
          <p:cNvSpPr>
            <a:spLocks noGrp="1" noChangeArrowheads="1"/>
          </p:cNvSpPr>
          <p:nvPr>
            <p:ph type="ftr" sz="quarter" idx="11"/>
          </p:nvPr>
        </p:nvSpPr>
        <p:spPr>
          <a:xfrm>
            <a:off x="4165600" y="6253163"/>
            <a:ext cx="3860800" cy="457200"/>
          </a:xfrm>
        </p:spPr>
        <p:txBody>
          <a:bodyPr/>
          <a:lstStyle>
            <a:lvl1pPr>
              <a:defRPr smtClean="0"/>
            </a:lvl1pPr>
          </a:lstStyle>
          <a:p>
            <a:pPr>
              <a:defRPr/>
            </a:pPr>
            <a:endParaRPr lang="en-US"/>
          </a:p>
        </p:txBody>
      </p:sp>
      <p:sp>
        <p:nvSpPr>
          <p:cNvPr id="12" name="Rectangle 11"/>
          <p:cNvSpPr>
            <a:spLocks noGrp="1" noChangeArrowheads="1"/>
          </p:cNvSpPr>
          <p:nvPr>
            <p:ph type="sldNum" sz="quarter" idx="12"/>
          </p:nvPr>
        </p:nvSpPr>
        <p:spPr>
          <a:xfrm>
            <a:off x="8737600" y="6248400"/>
            <a:ext cx="2844800" cy="471488"/>
          </a:xfrm>
        </p:spPr>
        <p:txBody>
          <a:bodyPr/>
          <a:lstStyle>
            <a:lvl1pPr>
              <a:defRPr smtClean="0"/>
            </a:lvl1pPr>
          </a:lstStyle>
          <a:p>
            <a:pPr>
              <a:defRPr/>
            </a:pPr>
            <a:fld id="{36F0967D-37C4-4C31-92F0-B6755DFAB3D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FF5DB4E-9ADC-40FB-B05F-15DCFD6296F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0018" y="228600"/>
            <a:ext cx="2779183"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0351" y="228600"/>
            <a:ext cx="8136467"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3318094-0350-400A-B16E-03287A1571E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094DFB-D5A3-4D90-A69E-E1609B56214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075FD08-C512-4AE2-96D1-B4C6704CA9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051DD40-55A3-45BF-8B80-33B3902B9AA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1A24427-5AE0-44E7-A370-FAC78F955F6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C68C10B-EAC1-4E01-9B56-32863A2F85D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0B2FEFAF-49D4-4227-BE16-158378E7EC6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0AEFB70-8254-4060-9370-57E33D617DA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7560DD5-CB3D-4645-B9AB-C8B736A884E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11582400" cy="6096000"/>
            <a:chOff x="0" y="96"/>
            <a:chExt cx="5472" cy="3840"/>
          </a:xfrm>
        </p:grpSpPr>
        <p:sp>
          <p:nvSpPr>
            <p:cNvPr id="4099" name="AutoShape 3"/>
            <p:cNvSpPr>
              <a:spLocks noChangeArrowheads="1"/>
            </p:cNvSpPr>
            <p:nvPr/>
          </p:nvSpPr>
          <p:spPr bwMode="auto">
            <a:xfrm>
              <a:off x="240" y="336"/>
              <a:ext cx="5232" cy="3600"/>
            </a:xfrm>
            <a:prstGeom prst="roundRect">
              <a:avLst>
                <a:gd name="adj" fmla="val 13727"/>
              </a:avLst>
            </a:prstGeom>
            <a:noFill/>
            <a:ln w="50800">
              <a:solidFill>
                <a:srgbClr val="AEAEAE"/>
              </a:solidFill>
              <a:round/>
              <a:headEnd/>
              <a:tailEnd/>
            </a:ln>
            <a:effectLst/>
          </p:spPr>
          <p:txBody>
            <a:bodyPr wrap="none" anchor="ctr"/>
            <a:lstStyle/>
            <a:p>
              <a:pPr algn="ctr" eaLnBrk="1" hangingPunct="1">
                <a:defRPr/>
              </a:pPr>
              <a:endParaRPr lang="en-US" sz="2400">
                <a:latin typeface="Times New Roman" pitchFamily="18" charset="0"/>
              </a:endParaRPr>
            </a:p>
          </p:txBody>
        </p:sp>
        <p:sp>
          <p:nvSpPr>
            <p:cNvPr id="4100"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rgbClr val="990000"/>
            </a:solidFill>
            <a:ln w="9525">
              <a:noFill/>
              <a:miter lim="800000"/>
              <a:headEnd/>
              <a:tailEnd/>
            </a:ln>
          </p:spPr>
          <p:txBody>
            <a:bodyPr/>
            <a:lstStyle/>
            <a:p>
              <a:pPr eaLnBrk="1" hangingPunct="1">
                <a:defRPr/>
              </a:pPr>
              <a:endParaRPr lang="en-US" sz="2400">
                <a:latin typeface="Times New Roman" pitchFamily="18" charset="0"/>
              </a:endParaRPr>
            </a:p>
          </p:txBody>
        </p:sp>
        <p:sp>
          <p:nvSpPr>
            <p:cNvPr id="4101"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latin typeface="Arial" charset="0"/>
              </a:endParaRPr>
            </a:p>
          </p:txBody>
        </p:sp>
      </p:grpSp>
      <p:sp>
        <p:nvSpPr>
          <p:cNvPr id="1027" name="Rectangle 6"/>
          <p:cNvSpPr>
            <a:spLocks noGrp="1" noChangeArrowheads="1"/>
          </p:cNvSpPr>
          <p:nvPr>
            <p:ph type="title"/>
          </p:nvPr>
        </p:nvSpPr>
        <p:spPr bwMode="auto">
          <a:xfrm>
            <a:off x="260352" y="228600"/>
            <a:ext cx="9493249"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812800" y="1600200"/>
            <a:ext cx="10566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atin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Black" pitchFamily="34" charset="0"/>
              </a:defRPr>
            </a:lvl1pPr>
          </a:lstStyle>
          <a:p>
            <a:pPr>
              <a:defRPr/>
            </a:pPr>
            <a:fld id="{367898CF-4241-424D-B22C-001CC68ECF40}" type="slidenum">
              <a:rPr lang="en-US"/>
              <a:pPr>
                <a:defRPr/>
              </a:pPr>
              <a:t>‹#›</a:t>
            </a:fld>
            <a:endParaRPr lang="en-US"/>
          </a:p>
        </p:txBody>
      </p:sp>
      <p:pic>
        <p:nvPicPr>
          <p:cNvPr id="1032" name="Picture 11" descr="brutus w_type"/>
          <p:cNvPicPr>
            <a:picLocks noChangeAspect="1" noChangeArrowheads="1"/>
          </p:cNvPicPr>
          <p:nvPr/>
        </p:nvPicPr>
        <p:blipFill>
          <a:blip r:embed="rId13">
            <a:clrChange>
              <a:clrFrom>
                <a:srgbClr val="FFFFFF"/>
              </a:clrFrom>
              <a:clrTo>
                <a:srgbClr val="FFFFFF">
                  <a:alpha val="0"/>
                </a:srgbClr>
              </a:clrTo>
            </a:clrChange>
            <a:lum bright="70000" contrast="-70000"/>
          </a:blip>
          <a:srcRect/>
          <a:stretch>
            <a:fillRect/>
          </a:stretch>
        </p:blipFill>
        <p:spPr bwMode="auto">
          <a:xfrm>
            <a:off x="9347200" y="152400"/>
            <a:ext cx="2032000" cy="1074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Arial" charset="0"/>
        </a:defRPr>
      </a:lvl2pPr>
      <a:lvl3pPr algn="l" rtl="0" eaLnBrk="1" fontAlgn="base" hangingPunct="1">
        <a:spcBef>
          <a:spcPct val="0"/>
        </a:spcBef>
        <a:spcAft>
          <a:spcPct val="0"/>
        </a:spcAft>
        <a:defRPr sz="4200">
          <a:solidFill>
            <a:schemeClr val="tx2"/>
          </a:solidFill>
          <a:latin typeface="Arial" charset="0"/>
        </a:defRPr>
      </a:lvl3pPr>
      <a:lvl4pPr algn="l" rtl="0" eaLnBrk="1" fontAlgn="base" hangingPunct="1">
        <a:spcBef>
          <a:spcPct val="0"/>
        </a:spcBef>
        <a:spcAft>
          <a:spcPct val="0"/>
        </a:spcAft>
        <a:defRPr sz="4200">
          <a:solidFill>
            <a:schemeClr val="tx2"/>
          </a:solidFill>
          <a:latin typeface="Arial" charset="0"/>
        </a:defRPr>
      </a:lvl4pPr>
      <a:lvl5pPr algn="l" rtl="0" eaLnBrk="1" fontAlgn="base" hangingPunct="1">
        <a:spcBef>
          <a:spcPct val="0"/>
        </a:spcBef>
        <a:spcAft>
          <a:spcPct val="0"/>
        </a:spcAft>
        <a:defRPr sz="4200">
          <a:solidFill>
            <a:schemeClr val="tx2"/>
          </a:solidFill>
          <a:latin typeface="Arial" charset="0"/>
        </a:defRPr>
      </a:lvl5pPr>
      <a:lvl6pPr marL="457200" algn="l" rtl="0" eaLnBrk="1" fontAlgn="base" hangingPunct="1">
        <a:spcBef>
          <a:spcPct val="0"/>
        </a:spcBef>
        <a:spcAft>
          <a:spcPct val="0"/>
        </a:spcAft>
        <a:defRPr sz="4200">
          <a:solidFill>
            <a:schemeClr val="tx2"/>
          </a:solidFill>
          <a:latin typeface="Arial" charset="0"/>
        </a:defRPr>
      </a:lvl6pPr>
      <a:lvl7pPr marL="914400" algn="l" rtl="0" eaLnBrk="1" fontAlgn="base" hangingPunct="1">
        <a:spcBef>
          <a:spcPct val="0"/>
        </a:spcBef>
        <a:spcAft>
          <a:spcPct val="0"/>
        </a:spcAft>
        <a:defRPr sz="4200">
          <a:solidFill>
            <a:schemeClr val="tx2"/>
          </a:solidFill>
          <a:latin typeface="Arial" charset="0"/>
        </a:defRPr>
      </a:lvl7pPr>
      <a:lvl8pPr marL="1371600" algn="l" rtl="0" eaLnBrk="1" fontAlgn="base" hangingPunct="1">
        <a:spcBef>
          <a:spcPct val="0"/>
        </a:spcBef>
        <a:spcAft>
          <a:spcPct val="0"/>
        </a:spcAft>
        <a:defRPr sz="4200">
          <a:solidFill>
            <a:schemeClr val="tx2"/>
          </a:solidFill>
          <a:latin typeface="Arial" charset="0"/>
        </a:defRPr>
      </a:lvl8pPr>
      <a:lvl9pPr marL="1828800" algn="l" rtl="0" eaLnBrk="1" fontAlgn="base" hangingPunct="1">
        <a:spcBef>
          <a:spcPct val="0"/>
        </a:spcBef>
        <a:spcAft>
          <a:spcPct val="0"/>
        </a:spcAft>
        <a:defRPr sz="4200">
          <a:solidFill>
            <a:schemeClr val="tx2"/>
          </a:solidFill>
          <a:latin typeface="Arial" charset="0"/>
        </a:defRPr>
      </a:lvl9pPr>
    </p:titleStyle>
    <p:bodyStyle>
      <a:lvl1pPr marL="342900" indent="-342900" algn="l" rtl="0" eaLnBrk="1" fontAlgn="base" hangingPunct="1">
        <a:spcBef>
          <a:spcPct val="20000"/>
        </a:spcBef>
        <a:spcAft>
          <a:spcPct val="0"/>
        </a:spcAft>
        <a:buClr>
          <a:srgbClr val="DA0808"/>
        </a:buClr>
        <a:buSzPct val="80000"/>
        <a:buFont typeface="Wingdings"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DA0808"/>
        </a:buClr>
        <a:buSzPct val="70000"/>
        <a:buFont typeface="Wingdings" pitchFamily="2" charset="2"/>
        <a:buChar char="l"/>
        <a:defRPr sz="2800">
          <a:solidFill>
            <a:schemeClr val="tx1"/>
          </a:solidFill>
          <a:latin typeface="+mn-lt"/>
        </a:defRPr>
      </a:lvl2pPr>
      <a:lvl3pPr marL="1143000" indent="-228600" algn="l" rtl="0" eaLnBrk="1" fontAlgn="base" hangingPunct="1">
        <a:spcBef>
          <a:spcPct val="20000"/>
        </a:spcBef>
        <a:spcAft>
          <a:spcPct val="0"/>
        </a:spcAft>
        <a:buClr>
          <a:srgbClr val="DA0808"/>
        </a:buClr>
        <a:buSzPct val="65000"/>
        <a:buFont typeface="Wingdings" pitchFamily="2" charset="2"/>
        <a:buChar char="l"/>
        <a:defRPr sz="2400">
          <a:solidFill>
            <a:schemeClr val="tx1"/>
          </a:solidFill>
          <a:latin typeface="+mn-lt"/>
        </a:defRPr>
      </a:lvl3pPr>
      <a:lvl4pPr marL="1600200" indent="-228600" algn="l" rtl="0" eaLnBrk="1" fontAlgn="base" hangingPunct="1">
        <a:spcBef>
          <a:spcPct val="20000"/>
        </a:spcBef>
        <a:spcAft>
          <a:spcPct val="0"/>
        </a:spcAft>
        <a:buClr>
          <a:srgbClr val="DA0808"/>
        </a:buClr>
        <a:buSzPct val="60000"/>
        <a:buFont typeface="Wingdings" pitchFamily="2" charset="2"/>
        <a:buChar char="l"/>
        <a:defRPr sz="2000">
          <a:solidFill>
            <a:schemeClr val="tx1"/>
          </a:solidFill>
          <a:latin typeface="+mn-lt"/>
        </a:defRPr>
      </a:lvl4pPr>
      <a:lvl5pPr marL="20574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5pPr>
      <a:lvl6pPr marL="25146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6pPr>
      <a:lvl7pPr marL="29718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7pPr>
      <a:lvl8pPr marL="34290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8pPr>
      <a:lvl9pPr marL="38862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zmariewang.medium.com/face-morphing-a-step-by-step-tutorial-with-code-75a663cdc666"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upload.wikimedia.org/wikipedia/en/1/1c/Particle_Emitter.jpg" TargetMode="Externa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hyperlink" Target="//upload.wikimedia.org/wikipedia/en/4/44/Strand_Emitter.jpg"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A14UyhABLJ8" TargetMode="External"/><Relationship Id="rId2" Type="http://schemas.openxmlformats.org/officeDocument/2006/relationships/hyperlink" Target="https://www.youtube.com/watch?v=Cecx5HVtUDY"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npecw1ohjA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hyperlink" Target="http://research.microsoft.com/en-us/um/people/hoppe/fur.pdf"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azmariewang.medium.com/face-morphing-a-step-by-step-tutorial-with-code-75a663cdc666"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4.xml"/><Relationship Id="rId4" Type="http://schemas.openxmlformats.org/officeDocument/2006/relationships/hyperlink" Target="https://forum.sketchfab.com/t/cinema-4d-morphing/5957/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zmariewang.medium.com/face-morphing-a-step-by-step-tutorial-with-code-75a663cdc666" TargetMode="External"/><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4.xml"/><Relationship Id="rId5" Type="http://schemas.openxmlformats.org/officeDocument/2006/relationships/hyperlink" Target="https://champagnemanagement.com/post/89781141691" TargetMode="External"/><Relationship Id="rId4" Type="http://schemas.openxmlformats.org/officeDocument/2006/relationships/hyperlink" Target="http://vision.gel.ulaval.ca/~jflalonde/cours/4105/h16/tps/results/tp3/JIZHA16/index.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4.emf"/><Relationship Id="rId12" Type="http://schemas.openxmlformats.org/officeDocument/2006/relationships/oleObject" Target="../embeddings/oleObject7.bin"/><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11" Type="http://schemas.openxmlformats.org/officeDocument/2006/relationships/image" Target="../media/image26.emf"/><Relationship Id="rId5" Type="http://schemas.openxmlformats.org/officeDocument/2006/relationships/image" Target="../media/image23.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29.png"/><Relationship Id="rId7" Type="http://schemas.openxmlformats.org/officeDocument/2006/relationships/image" Target="../media/image35.wm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34.wmf"/><Relationship Id="rId4" Type="http://schemas.openxmlformats.org/officeDocument/2006/relationships/oleObject" Target="../embeddings/oleObject8.bin"/><Relationship Id="rId9" Type="http://schemas.openxmlformats.org/officeDocument/2006/relationships/image" Target="../media/image36.wmf"/></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1.emf"/><Relationship Id="rId12" Type="http://schemas.openxmlformats.org/officeDocument/2006/relationships/oleObject" Target="../embeddings/oleObject16.bin"/><Relationship Id="rId17" Type="http://schemas.openxmlformats.org/officeDocument/2006/relationships/image" Target="../media/image46.emf"/><Relationship Id="rId2" Type="http://schemas.openxmlformats.org/officeDocument/2006/relationships/oleObject" Target="../embeddings/oleObject11.bin"/><Relationship Id="rId16" Type="http://schemas.openxmlformats.org/officeDocument/2006/relationships/oleObject" Target="../embeddings/oleObject18.bin"/><Relationship Id="rId1" Type="http://schemas.openxmlformats.org/officeDocument/2006/relationships/slideLayout" Target="../slideLayouts/slideLayout2.xml"/><Relationship Id="rId6" Type="http://schemas.openxmlformats.org/officeDocument/2006/relationships/oleObject" Target="../embeddings/oleObject13.bin"/><Relationship Id="rId11" Type="http://schemas.openxmlformats.org/officeDocument/2006/relationships/image" Target="../media/image43.emf"/><Relationship Id="rId5" Type="http://schemas.openxmlformats.org/officeDocument/2006/relationships/image" Target="../media/image40.emf"/><Relationship Id="rId15" Type="http://schemas.openxmlformats.org/officeDocument/2006/relationships/image" Target="../media/image45.e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42.emf"/><Relationship Id="rId1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52.emf"/><Relationship Id="rId18" Type="http://schemas.openxmlformats.org/officeDocument/2006/relationships/oleObject" Target="../embeddings/oleObject27.bin"/><Relationship Id="rId3" Type="http://schemas.openxmlformats.org/officeDocument/2006/relationships/image" Target="../media/image47.emf"/><Relationship Id="rId21" Type="http://schemas.openxmlformats.org/officeDocument/2006/relationships/image" Target="../media/image56.emf"/><Relationship Id="rId7" Type="http://schemas.openxmlformats.org/officeDocument/2006/relationships/image" Target="../media/image49.emf"/><Relationship Id="rId12" Type="http://schemas.openxmlformats.org/officeDocument/2006/relationships/oleObject" Target="../embeddings/oleObject24.bin"/><Relationship Id="rId17" Type="http://schemas.openxmlformats.org/officeDocument/2006/relationships/image" Target="../media/image54.emf"/><Relationship Id="rId2" Type="http://schemas.openxmlformats.org/officeDocument/2006/relationships/oleObject" Target="../embeddings/oleObject19.bin"/><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slideLayout" Target="../slideLayouts/slideLayout2.xml"/><Relationship Id="rId6" Type="http://schemas.openxmlformats.org/officeDocument/2006/relationships/oleObject" Target="../embeddings/oleObject21.bin"/><Relationship Id="rId11" Type="http://schemas.openxmlformats.org/officeDocument/2006/relationships/image" Target="../media/image51.emf"/><Relationship Id="rId5" Type="http://schemas.openxmlformats.org/officeDocument/2006/relationships/image" Target="../media/image48.emf"/><Relationship Id="rId15" Type="http://schemas.openxmlformats.org/officeDocument/2006/relationships/image" Target="../media/image53.emf"/><Relationship Id="rId10" Type="http://schemas.openxmlformats.org/officeDocument/2006/relationships/oleObject" Target="../embeddings/oleObject23.bin"/><Relationship Id="rId19" Type="http://schemas.openxmlformats.org/officeDocument/2006/relationships/image" Target="../media/image55.emf"/><Relationship Id="rId4" Type="http://schemas.openxmlformats.org/officeDocument/2006/relationships/oleObject" Target="../embeddings/oleObject20.bin"/><Relationship Id="rId9" Type="http://schemas.openxmlformats.org/officeDocument/2006/relationships/image" Target="../media/image50.emf"/><Relationship Id="rId14" Type="http://schemas.openxmlformats.org/officeDocument/2006/relationships/oleObject" Target="../embeddings/oleObject25.bin"/></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www.youtube.com/embed/b89WHj6eITg?feature=oembed" TargetMode="External"/><Relationship Id="rId4" Type="http://schemas.openxmlformats.org/officeDocument/2006/relationships/hyperlink" Target="https://www.youtube.com/watch?v=b89WHj6eITg"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www.foddy.net/Athletics.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oleObject" Target="../embeddings/oleObject29.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30.bin"/><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IKOGwoJ2HLk?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puM60ddzSc?feature=oembed" TargetMode="Externa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68.emf"/><Relationship Id="rId3" Type="http://schemas.openxmlformats.org/officeDocument/2006/relationships/image" Target="../media/image61.wmf"/><Relationship Id="rId7" Type="http://schemas.openxmlformats.org/officeDocument/2006/relationships/image" Target="../media/image65.emf"/><Relationship Id="rId12" Type="http://schemas.openxmlformats.org/officeDocument/2006/relationships/oleObject" Target="../embeddings/oleObject36.bin"/><Relationship Id="rId2" Type="http://schemas.openxmlformats.org/officeDocument/2006/relationships/oleObject" Target="../embeddings/oleObject31.bin"/><Relationship Id="rId1" Type="http://schemas.openxmlformats.org/officeDocument/2006/relationships/slideLayout" Target="../slideLayouts/slideLayout2.xml"/><Relationship Id="rId6" Type="http://schemas.openxmlformats.org/officeDocument/2006/relationships/oleObject" Target="../embeddings/oleObject33.bin"/><Relationship Id="rId11" Type="http://schemas.openxmlformats.org/officeDocument/2006/relationships/image" Target="../media/image67.emf"/><Relationship Id="rId5" Type="http://schemas.openxmlformats.org/officeDocument/2006/relationships/image" Target="../media/image64.emf"/><Relationship Id="rId15" Type="http://schemas.openxmlformats.org/officeDocument/2006/relationships/image" Target="../media/image69.e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66.emf"/><Relationship Id="rId14" Type="http://schemas.openxmlformats.org/officeDocument/2006/relationships/oleObject" Target="../embeddings/oleObject37.bin"/></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freespace.virgin.net/hugo.elias/models/m_ik.htm"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oleObject" Target="../embeddings/oleObject38.bin"/><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hyperlink" Target="https://www.prbmotion.com/blog/2017/4/27/the-beginning"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youtube.com/watch?v=PPbSGUPj72w"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4.xml"/><Relationship Id="rId1" Type="http://schemas.openxmlformats.org/officeDocument/2006/relationships/video" Target="https://www.youtube.com/embed/rbZhDPtRd-M?start=134&amp;feature=oembed"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esotericsoftware.com/spine-weights"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clvrlwn.blogspot.com/2014/01/gaming-topology.html" TargetMode="Externa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esotericsoftware.com/spine-weights"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esotericsoftware.com/spine-weights"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mixamo.com/#/?page=1&amp;query=arm&amp;type=Motion%2CMotionPack" TargetMode="Externa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ascension-tech.com/" TargetMode="Externa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metamotion.com/" TargetMode="Externa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_DjLy_tn3ZQ?feature=oembed"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www.image-metrics.com/" TargetMode="External"/><Relationship Id="rId2" Type="http://schemas.openxmlformats.org/officeDocument/2006/relationships/hyperlink" Target="http://www.organicmotion.com/" TargetMode="Externa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8" Type="http://schemas.openxmlformats.org/officeDocument/2006/relationships/hyperlink" Target="http://www.motioncapturedata.com/" TargetMode="External"/><Relationship Id="rId3" Type="http://schemas.openxmlformats.org/officeDocument/2006/relationships/hyperlink" Target="http://channel9.msdn.com/coding4fun/kinect/Unity-and-the-Kinect-SDK" TargetMode="External"/><Relationship Id="rId7" Type="http://schemas.openxmlformats.org/officeDocument/2006/relationships/hyperlink" Target="http://www.turbosquid.com/" TargetMode="External"/><Relationship Id="rId2" Type="http://schemas.openxmlformats.org/officeDocument/2006/relationships/hyperlink" Target="http://wiki.etc.cmu.edu/unity3d/index.php/Microsoft_Kinect_-_Microsoft_SDK" TargetMode="External"/><Relationship Id="rId1" Type="http://schemas.openxmlformats.org/officeDocument/2006/relationships/slideLayout" Target="../slideLayouts/slideLayout2.xml"/><Relationship Id="rId6" Type="http://schemas.openxmlformats.org/officeDocument/2006/relationships/hyperlink" Target="https://sites.google.com/a/cgspeed.com/cgspeed/motion-capture" TargetMode="External"/><Relationship Id="rId11" Type="http://schemas.openxmlformats.org/officeDocument/2006/relationships/hyperlink" Target="http://www.autodesk.com/products/autodesk-3ds-max/overview" TargetMode="External"/><Relationship Id="rId5" Type="http://schemas.openxmlformats.org/officeDocument/2006/relationships/hyperlink" Target="http://mocap.cs.cmu.edu/" TargetMode="External"/><Relationship Id="rId10" Type="http://schemas.openxmlformats.org/officeDocument/2006/relationships/hyperlink" Target="http://www.autodesk.com/products/autodesk-maya/overview" TargetMode="External"/><Relationship Id="rId4" Type="http://schemas.openxmlformats.org/officeDocument/2006/relationships/hyperlink" Target="http://accad.osu.edu/research/mocap/mocap_data.htm" TargetMode="External"/><Relationship Id="rId9" Type="http://schemas.openxmlformats.org/officeDocument/2006/relationships/hyperlink" Target="http://www.autodesk.com/products/motionbuilder/overview"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www.disneyresearch.com/project/animating-non-humanoid-characters-with-human-motion-data/"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youtube.com/watch?v=X7y2RZdyZK0" TargetMode="Externa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hyperlink" Target="https://tenor.com/view/its-black-its-white-michael-jackson-video-gif-8810963" TargetMode="External"/><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www.facegen.com/"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youtube.com/watch?v=1nAWqQSH7fk"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watch?v=X7y2RZdyZK0" TargetMode="External"/><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run.usc.edu/cs599-s10/hair/c33-hair-sig07.pdf"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1427164"/>
            <a:ext cx="10160000" cy="1609725"/>
          </a:xfrm>
        </p:spPr>
        <p:txBody>
          <a:bodyPr/>
          <a:lstStyle/>
          <a:p>
            <a:pPr eaLnBrk="1" hangingPunct="1">
              <a:defRPr/>
            </a:pPr>
            <a:r>
              <a:rPr lang="en-US" dirty="0"/>
              <a:t>Games and Animation</a:t>
            </a:r>
            <a:br>
              <a:rPr lang="en-US" dirty="0"/>
            </a:br>
            <a:r>
              <a:rPr lang="en-US" dirty="0"/>
              <a:t>	</a:t>
            </a:r>
            <a:r>
              <a:rPr lang="en-US" sz="4800" b="1" dirty="0">
                <a:effectLst>
                  <a:outerShdw blurRad="38100" dist="38100" dir="2700000" algn="tl">
                    <a:srgbClr val="000000">
                      <a:alpha val="43137"/>
                    </a:srgbClr>
                  </a:outerShdw>
                </a:effectLst>
              </a:rPr>
              <a:t>Character Animation</a:t>
            </a:r>
          </a:p>
        </p:txBody>
      </p:sp>
      <p:sp>
        <p:nvSpPr>
          <p:cNvPr id="3075" name="Rectangle 3"/>
          <p:cNvSpPr>
            <a:spLocks noGrp="1" noChangeArrowheads="1"/>
          </p:cNvSpPr>
          <p:nvPr>
            <p:ph type="subTitle" idx="1"/>
          </p:nvPr>
        </p:nvSpPr>
        <p:spPr/>
        <p:txBody>
          <a:bodyPr/>
          <a:lstStyle/>
          <a:p>
            <a:pPr algn="ctr" eaLnBrk="1" hangingPunct="1">
              <a:lnSpc>
                <a:spcPct val="90000"/>
              </a:lnSpc>
            </a:pPr>
            <a:r>
              <a:rPr lang="en-US" sz="3600" dirty="0"/>
              <a:t>CSE 3541</a:t>
            </a:r>
          </a:p>
          <a:p>
            <a:pPr algn="ctr" eaLnBrk="1" hangingPunct="1">
              <a:lnSpc>
                <a:spcPct val="90000"/>
              </a:lnSpc>
            </a:pPr>
            <a:r>
              <a:rPr lang="en-US" sz="3600" dirty="0"/>
              <a:t>Prof. Roger Crawfis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F321-195B-4F61-BCEF-396ABFD07335}"/>
              </a:ext>
            </a:extLst>
          </p:cNvPr>
          <p:cNvSpPr>
            <a:spLocks noGrp="1"/>
          </p:cNvSpPr>
          <p:nvPr>
            <p:ph type="title"/>
          </p:nvPr>
        </p:nvSpPr>
        <p:spPr/>
        <p:txBody>
          <a:bodyPr/>
          <a:lstStyle/>
          <a:p>
            <a:r>
              <a:rPr lang="en-US" dirty="0"/>
              <a:t>Point Correspondence</a:t>
            </a:r>
          </a:p>
        </p:txBody>
      </p:sp>
      <p:pic>
        <p:nvPicPr>
          <p:cNvPr id="11266" name="Picture 2">
            <a:extLst>
              <a:ext uri="{FF2B5EF4-FFF2-40B4-BE49-F238E27FC236}">
                <a16:creationId xmlns:a16="http://schemas.microsoft.com/office/drawing/2014/main" id="{B26A6AD4-446B-47D2-9DD7-A9EFB25404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500" y="2424112"/>
            <a:ext cx="9525000" cy="2771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112357-C880-46FC-94D1-9A78E89842A4}"/>
              </a:ext>
            </a:extLst>
          </p:cNvPr>
          <p:cNvSpPr txBox="1"/>
          <p:nvPr/>
        </p:nvSpPr>
        <p:spPr>
          <a:xfrm>
            <a:off x="2014785" y="6312535"/>
            <a:ext cx="7959230" cy="307777"/>
          </a:xfrm>
          <a:prstGeom prst="rect">
            <a:avLst/>
          </a:prstGeom>
          <a:noFill/>
        </p:spPr>
        <p:txBody>
          <a:bodyPr wrap="none" rtlCol="0">
            <a:spAutoFit/>
          </a:bodyPr>
          <a:lstStyle/>
          <a:p>
            <a:r>
              <a:rPr lang="en-US" sz="1400" dirty="0">
                <a:hlinkClick r:id="rId3"/>
              </a:rPr>
              <a:t>https://azmariewang.medium.com/face-morphing-a-step-by-step-tutorial-with-code-75a663cdc666</a:t>
            </a:r>
            <a:r>
              <a:rPr lang="en-US" sz="1400" dirty="0"/>
              <a:t> </a:t>
            </a:r>
          </a:p>
        </p:txBody>
      </p:sp>
    </p:spTree>
    <p:extLst>
      <p:ext uri="{BB962C8B-B14F-4D97-AF65-F5344CB8AC3E}">
        <p14:creationId xmlns:p14="http://schemas.microsoft.com/office/powerpoint/2010/main" val="172279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B1A6944-8CED-4D08-8670-A5E9C43C6CE5}"/>
              </a:ext>
            </a:extLst>
          </p:cNvPr>
          <p:cNvSpPr>
            <a:spLocks noGrp="1"/>
          </p:cNvSpPr>
          <p:nvPr>
            <p:ph type="title"/>
          </p:nvPr>
        </p:nvSpPr>
        <p:spPr/>
        <p:txBody>
          <a:bodyPr/>
          <a:lstStyle/>
          <a:p>
            <a:r>
              <a:rPr lang="en-US" altLang="en-US"/>
              <a:t>Hair Animation</a:t>
            </a:r>
          </a:p>
        </p:txBody>
      </p:sp>
      <p:sp>
        <p:nvSpPr>
          <p:cNvPr id="41987" name="Content Placeholder 2">
            <a:extLst>
              <a:ext uri="{FF2B5EF4-FFF2-40B4-BE49-F238E27FC236}">
                <a16:creationId xmlns:a16="http://schemas.microsoft.com/office/drawing/2014/main" id="{5B9F41F6-911F-4E52-A8E9-195C0064919D}"/>
              </a:ext>
            </a:extLst>
          </p:cNvPr>
          <p:cNvSpPr>
            <a:spLocks noGrp="1"/>
          </p:cNvSpPr>
          <p:nvPr>
            <p:ph idx="1"/>
          </p:nvPr>
        </p:nvSpPr>
        <p:spPr/>
        <p:txBody>
          <a:bodyPr/>
          <a:lstStyle/>
          <a:p>
            <a:r>
              <a:rPr lang="en-US" altLang="en-US"/>
              <a:t>Particle System</a:t>
            </a:r>
          </a:p>
        </p:txBody>
      </p:sp>
      <p:pic>
        <p:nvPicPr>
          <p:cNvPr id="41988" name="Picture 2" descr="File:Particle Emitter.jpg">
            <a:hlinkClick r:id="rId2"/>
            <a:extLst>
              <a:ext uri="{FF2B5EF4-FFF2-40B4-BE49-F238E27FC236}">
                <a16:creationId xmlns:a16="http://schemas.microsoft.com/office/drawing/2014/main" id="{EFEC9D28-4F24-4886-AC84-02BC12FCD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2441575"/>
            <a:ext cx="33147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File:Strand Emitter.jpg">
            <a:hlinkClick r:id="rId4"/>
            <a:extLst>
              <a:ext uri="{FF2B5EF4-FFF2-40B4-BE49-F238E27FC236}">
                <a16:creationId xmlns:a16="http://schemas.microsoft.com/office/drawing/2014/main" id="{C497DBC0-59D0-4D1B-A6D6-2D2F84B31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441575"/>
            <a:ext cx="33147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E4B8179F-670D-4131-90CB-89FDE0F147CA}"/>
              </a:ext>
            </a:extLst>
          </p:cNvPr>
          <p:cNvSpPr>
            <a:spLocks noGrp="1"/>
          </p:cNvSpPr>
          <p:nvPr>
            <p:ph type="title"/>
          </p:nvPr>
        </p:nvSpPr>
        <p:spPr/>
        <p:txBody>
          <a:bodyPr/>
          <a:lstStyle/>
          <a:p>
            <a:r>
              <a:rPr lang="en-US" altLang="en-US"/>
              <a:t>Hair Animation</a:t>
            </a:r>
          </a:p>
        </p:txBody>
      </p:sp>
      <p:sp>
        <p:nvSpPr>
          <p:cNvPr id="43011" name="Content Placeholder 2">
            <a:extLst>
              <a:ext uri="{FF2B5EF4-FFF2-40B4-BE49-F238E27FC236}">
                <a16:creationId xmlns:a16="http://schemas.microsoft.com/office/drawing/2014/main" id="{7437181D-259E-4E82-8482-F89E28368EC2}"/>
              </a:ext>
            </a:extLst>
          </p:cNvPr>
          <p:cNvSpPr>
            <a:spLocks noGrp="1"/>
          </p:cNvSpPr>
          <p:nvPr>
            <p:ph idx="1"/>
          </p:nvPr>
        </p:nvSpPr>
        <p:spPr/>
        <p:txBody>
          <a:bodyPr/>
          <a:lstStyle/>
          <a:p>
            <a:pPr>
              <a:lnSpc>
                <a:spcPct val="90000"/>
              </a:lnSpc>
            </a:pPr>
            <a:r>
              <a:rPr lang="en-US" altLang="en-US"/>
              <a:t>Physically based modeling</a:t>
            </a:r>
          </a:p>
          <a:p>
            <a:pPr lvl="1">
              <a:lnSpc>
                <a:spcPct val="90000"/>
              </a:lnSpc>
            </a:pPr>
            <a:endParaRPr lang="en-US" altLang="en-US"/>
          </a:p>
          <a:p>
            <a:pPr lvl="1">
              <a:lnSpc>
                <a:spcPct val="90000"/>
              </a:lnSpc>
            </a:pPr>
            <a:r>
              <a:rPr lang="en-US" altLang="en-US"/>
              <a:t>Computationally expensive (collisions)</a:t>
            </a:r>
          </a:p>
          <a:p>
            <a:pPr lvl="1">
              <a:lnSpc>
                <a:spcPct val="90000"/>
              </a:lnSpc>
            </a:pPr>
            <a:r>
              <a:rPr lang="en-US" altLang="en-US"/>
              <a:t>Simulate a small number of hairs and then interpolate hair strands</a:t>
            </a:r>
          </a:p>
          <a:p>
            <a:pPr lvl="1">
              <a:lnSpc>
                <a:spcPct val="90000"/>
              </a:lnSpc>
            </a:pPr>
            <a:r>
              <a:rPr lang="en-US" altLang="en-US"/>
              <a:t>Movie </a:t>
            </a:r>
            <a:r>
              <a:rPr lang="en-US" altLang="en-US">
                <a:hlinkClick r:id="rId2"/>
              </a:rPr>
              <a:t>Brave</a:t>
            </a:r>
            <a:r>
              <a:rPr lang="en-US" altLang="en-US"/>
              <a:t> example</a:t>
            </a:r>
          </a:p>
          <a:p>
            <a:pPr>
              <a:lnSpc>
                <a:spcPct val="90000"/>
              </a:lnSpc>
              <a:buFont typeface="Wingdings" panose="05000000000000000000" pitchFamily="2" charset="2"/>
              <a:buNone/>
            </a:pPr>
            <a:endParaRPr lang="en-US" altLang="en-US"/>
          </a:p>
          <a:p>
            <a:pPr>
              <a:lnSpc>
                <a:spcPct val="90000"/>
              </a:lnSpc>
            </a:pPr>
            <a:r>
              <a:rPr lang="en-US" altLang="en-US"/>
              <a:t>Data-driven</a:t>
            </a:r>
          </a:p>
          <a:p>
            <a:pPr lvl="1">
              <a:lnSpc>
                <a:spcPct val="90000"/>
              </a:lnSpc>
            </a:pPr>
            <a:endParaRPr lang="en-US" altLang="en-US">
              <a:hlinkClick r:id="" action="ppaction://noaction"/>
            </a:endParaRPr>
          </a:p>
          <a:p>
            <a:pPr lvl="1">
              <a:lnSpc>
                <a:spcPct val="90000"/>
              </a:lnSpc>
            </a:pPr>
            <a:r>
              <a:rPr lang="en-US" altLang="en-US">
                <a:hlinkClick r:id="" action="ppaction://noaction"/>
              </a:rPr>
              <a:t>Hair capture and modeling</a:t>
            </a:r>
            <a:r>
              <a:rPr lang="en-US" altLang="en-US"/>
              <a:t> from videos</a:t>
            </a:r>
          </a:p>
          <a:p>
            <a:pPr lvl="1">
              <a:lnSpc>
                <a:spcPct val="90000"/>
              </a:lnSpc>
            </a:pPr>
            <a:r>
              <a:rPr lang="en-US" altLang="en-US">
                <a:hlinkClick r:id="rId3"/>
              </a:rPr>
              <a:t>Manipulating the hair in videos </a:t>
            </a:r>
            <a:r>
              <a:rPr lang="en-US" altLang="en-US"/>
              <a:t>directly!</a:t>
            </a:r>
          </a:p>
          <a:p>
            <a:pPr>
              <a:lnSpc>
                <a:spcPct val="90000"/>
              </a:lnSpc>
            </a:pPr>
            <a:endParaRPr lang="en-US" altLang="en-US" b="1"/>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02932B0C-C884-4C00-8D07-DE640E7EC7A6}"/>
              </a:ext>
            </a:extLst>
          </p:cNvPr>
          <p:cNvSpPr>
            <a:spLocks noGrp="1"/>
          </p:cNvSpPr>
          <p:nvPr>
            <p:ph type="title"/>
          </p:nvPr>
        </p:nvSpPr>
        <p:spPr/>
        <p:txBody>
          <a:bodyPr/>
          <a:lstStyle/>
          <a:p>
            <a:r>
              <a:rPr lang="en-US" altLang="en-US"/>
              <a:t>Facial Hair and Fur</a:t>
            </a:r>
          </a:p>
        </p:txBody>
      </p:sp>
      <p:sp>
        <p:nvSpPr>
          <p:cNvPr id="44035" name="Content Placeholder 2">
            <a:extLst>
              <a:ext uri="{FF2B5EF4-FFF2-40B4-BE49-F238E27FC236}">
                <a16:creationId xmlns:a16="http://schemas.microsoft.com/office/drawing/2014/main" id="{439DE8D8-FDEE-4126-9930-DE4FC4EB1429}"/>
              </a:ext>
            </a:extLst>
          </p:cNvPr>
          <p:cNvSpPr>
            <a:spLocks noGrp="1"/>
          </p:cNvSpPr>
          <p:nvPr>
            <p:ph idx="1"/>
          </p:nvPr>
        </p:nvSpPr>
        <p:spPr/>
        <p:txBody>
          <a:bodyPr/>
          <a:lstStyle/>
          <a:p>
            <a:r>
              <a:rPr lang="en-US" altLang="en-US"/>
              <a:t>Facial Hair: </a:t>
            </a:r>
            <a:r>
              <a:rPr lang="en-US" altLang="en-US">
                <a:solidFill>
                  <a:srgbClr val="000000"/>
                </a:solidFill>
                <a:hlinkClick r:id="rId3"/>
              </a:rPr>
              <a:t>Disney Research</a:t>
            </a:r>
            <a:endParaRPr lang="en-US" altLang="en-US">
              <a:solidFill>
                <a:srgbClr val="000000"/>
              </a:solidFill>
            </a:endParaRPr>
          </a:p>
          <a:p>
            <a:endParaRPr lang="en-US" altLang="en-US"/>
          </a:p>
          <a:p>
            <a:r>
              <a:rPr lang="en-US" altLang="en-US"/>
              <a:t>Fur: Real-time Fur over Arbitrary surfaces </a:t>
            </a:r>
            <a:r>
              <a:rPr lang="en-US" altLang="en-US">
                <a:hlinkClick r:id="rId4"/>
              </a:rPr>
              <a:t>paper</a:t>
            </a:r>
            <a:endParaRPr lang="en-US" altLang="en-US"/>
          </a:p>
        </p:txBody>
      </p:sp>
      <p:pic>
        <p:nvPicPr>
          <p:cNvPr id="44036" name="Picture 2">
            <a:extLst>
              <a:ext uri="{FF2B5EF4-FFF2-40B4-BE49-F238E27FC236}">
                <a16:creationId xmlns:a16="http://schemas.microsoft.com/office/drawing/2014/main" id="{B009C9AA-1BFD-42C7-ADFF-3F2E3EDDBA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1" y="4638675"/>
            <a:ext cx="3414713" cy="165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3">
            <a:extLst>
              <a:ext uri="{FF2B5EF4-FFF2-40B4-BE49-F238E27FC236}">
                <a16:creationId xmlns:a16="http://schemas.microsoft.com/office/drawing/2014/main" id="{7A08AD4F-9D3E-4E8D-B427-64B548006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3656013"/>
            <a:ext cx="4822825" cy="288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03F15DB8-DB8C-4502-BF4F-FC6DDDE17FCF}"/>
              </a:ext>
            </a:extLst>
          </p:cNvPr>
          <p:cNvSpPr>
            <a:spLocks noGrp="1"/>
          </p:cNvSpPr>
          <p:nvPr>
            <p:ph type="title"/>
          </p:nvPr>
        </p:nvSpPr>
        <p:spPr/>
        <p:txBody>
          <a:bodyPr/>
          <a:lstStyle/>
          <a:p>
            <a:r>
              <a:rPr lang="en-US" altLang="en-US"/>
              <a:t>Fur Animation</a:t>
            </a:r>
          </a:p>
        </p:txBody>
      </p:sp>
      <p:pic>
        <p:nvPicPr>
          <p:cNvPr id="46083" name="Picture 2">
            <a:extLst>
              <a:ext uri="{FF2B5EF4-FFF2-40B4-BE49-F238E27FC236}">
                <a16:creationId xmlns:a16="http://schemas.microsoft.com/office/drawing/2014/main" id="{60599817-A84D-4506-8525-F714DAF06E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7614" y="1600201"/>
            <a:ext cx="721677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79D32293-1833-4265-8E6F-25AE1E7B6863}"/>
              </a:ext>
            </a:extLst>
          </p:cNvPr>
          <p:cNvSpPr>
            <a:spLocks noGrp="1"/>
          </p:cNvSpPr>
          <p:nvPr>
            <p:ph type="title"/>
          </p:nvPr>
        </p:nvSpPr>
        <p:spPr/>
        <p:txBody>
          <a:bodyPr/>
          <a:lstStyle/>
          <a:p>
            <a:r>
              <a:rPr lang="en-US" altLang="en-US"/>
              <a:t>Cloth Animation</a:t>
            </a:r>
          </a:p>
        </p:txBody>
      </p:sp>
      <p:sp>
        <p:nvSpPr>
          <p:cNvPr id="47107" name="Content Placeholder 2">
            <a:extLst>
              <a:ext uri="{FF2B5EF4-FFF2-40B4-BE49-F238E27FC236}">
                <a16:creationId xmlns:a16="http://schemas.microsoft.com/office/drawing/2014/main" id="{F98C91BA-142C-4B9B-B7A3-90F569BCDFCA}"/>
              </a:ext>
            </a:extLst>
          </p:cNvPr>
          <p:cNvSpPr>
            <a:spLocks noGrp="1"/>
          </p:cNvSpPr>
          <p:nvPr>
            <p:ph idx="1"/>
          </p:nvPr>
        </p:nvSpPr>
        <p:spPr/>
        <p:txBody>
          <a:bodyPr/>
          <a:lstStyle/>
          <a:p>
            <a:r>
              <a:rPr lang="en-US" altLang="en-US"/>
              <a:t>Reference: “Techniques for Animating Cloth”, by M. Yalcin, C. Yildiz</a:t>
            </a:r>
          </a:p>
          <a:p>
            <a:endParaRPr lang="en-US" altLang="en-US"/>
          </a:p>
        </p:txBody>
      </p:sp>
      <p:pic>
        <p:nvPicPr>
          <p:cNvPr id="47108" name="Picture 1">
            <a:extLst>
              <a:ext uri="{FF2B5EF4-FFF2-40B4-BE49-F238E27FC236}">
                <a16:creationId xmlns:a16="http://schemas.microsoft.com/office/drawing/2014/main" id="{18D4D242-647F-470F-A8D2-EE7CB4BF1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2457450"/>
            <a:ext cx="8382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7CF50600-3E05-4B4B-AA2A-E2084A6FA9A8}"/>
              </a:ext>
            </a:extLst>
          </p:cNvPr>
          <p:cNvSpPr>
            <a:spLocks noGrp="1"/>
          </p:cNvSpPr>
          <p:nvPr>
            <p:ph type="title"/>
          </p:nvPr>
        </p:nvSpPr>
        <p:spPr/>
        <p:txBody>
          <a:bodyPr/>
          <a:lstStyle/>
          <a:p>
            <a:r>
              <a:rPr lang="en-US" altLang="en-US"/>
              <a:t>Cloth Modeling</a:t>
            </a:r>
          </a:p>
        </p:txBody>
      </p:sp>
      <p:sp>
        <p:nvSpPr>
          <p:cNvPr id="48131" name="Content Placeholder 2">
            <a:extLst>
              <a:ext uri="{FF2B5EF4-FFF2-40B4-BE49-F238E27FC236}">
                <a16:creationId xmlns:a16="http://schemas.microsoft.com/office/drawing/2014/main" id="{97BEC94E-AD32-4152-AA49-E3F66243F372}"/>
              </a:ext>
            </a:extLst>
          </p:cNvPr>
          <p:cNvSpPr>
            <a:spLocks noGrp="1"/>
          </p:cNvSpPr>
          <p:nvPr>
            <p:ph idx="1"/>
          </p:nvPr>
        </p:nvSpPr>
        <p:spPr/>
        <p:txBody>
          <a:bodyPr/>
          <a:lstStyle/>
          <a:p>
            <a:r>
              <a:rPr lang="en-US" altLang="en-US"/>
              <a:t>Total energy = repel + stretch + shear + bend + gravity</a:t>
            </a:r>
          </a:p>
          <a:p>
            <a:endParaRPr lang="en-US" altLang="en-US"/>
          </a:p>
        </p:txBody>
      </p:sp>
      <p:pic>
        <p:nvPicPr>
          <p:cNvPr id="48132" name="Picture 1">
            <a:extLst>
              <a:ext uri="{FF2B5EF4-FFF2-40B4-BE49-F238E27FC236}">
                <a16:creationId xmlns:a16="http://schemas.microsoft.com/office/drawing/2014/main" id="{B48F102F-6EBD-44EE-A9D7-FCB4205B9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063" y="3201989"/>
            <a:ext cx="39671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
            <a:extLst>
              <a:ext uri="{FF2B5EF4-FFF2-40B4-BE49-F238E27FC236}">
                <a16:creationId xmlns:a16="http://schemas.microsoft.com/office/drawing/2014/main" id="{665ECC9C-3BAA-40CF-A5CF-971516A3D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25" y="3259139"/>
            <a:ext cx="47831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529A0A9A-C6EA-42A3-8301-CFDA288072EB}"/>
              </a:ext>
            </a:extLst>
          </p:cNvPr>
          <p:cNvSpPr>
            <a:spLocks noGrp="1"/>
          </p:cNvSpPr>
          <p:nvPr>
            <p:ph type="title"/>
          </p:nvPr>
        </p:nvSpPr>
        <p:spPr/>
        <p:txBody>
          <a:bodyPr/>
          <a:lstStyle/>
          <a:p>
            <a:r>
              <a:rPr lang="en-US" altLang="en-US"/>
              <a:t>Cloth Interaction</a:t>
            </a:r>
          </a:p>
        </p:txBody>
      </p:sp>
      <p:pic>
        <p:nvPicPr>
          <p:cNvPr id="49155" name="Picture 1">
            <a:extLst>
              <a:ext uri="{FF2B5EF4-FFF2-40B4-BE49-F238E27FC236}">
                <a16:creationId xmlns:a16="http://schemas.microsoft.com/office/drawing/2014/main" id="{0CD817D4-5765-4C13-9F82-ECFDA1DB9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164" y="3887789"/>
            <a:ext cx="61039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
            <a:extLst>
              <a:ext uri="{FF2B5EF4-FFF2-40B4-BE49-F238E27FC236}">
                <a16:creationId xmlns:a16="http://schemas.microsoft.com/office/drawing/2014/main" id="{A641FB48-2C11-4941-B356-CD992B5C1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576" y="1455738"/>
            <a:ext cx="513556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DA81FCB-5655-4DE8-B95C-6ED5571327A3}"/>
              </a:ext>
            </a:extLst>
          </p:cNvPr>
          <p:cNvSpPr>
            <a:spLocks noGrp="1"/>
          </p:cNvSpPr>
          <p:nvPr>
            <p:ph type="title"/>
          </p:nvPr>
        </p:nvSpPr>
        <p:spPr/>
        <p:txBody>
          <a:bodyPr/>
          <a:lstStyle/>
          <a:p>
            <a:r>
              <a:rPr lang="en-US" altLang="en-US"/>
              <a:t>Cloth Animation </a:t>
            </a:r>
          </a:p>
        </p:txBody>
      </p:sp>
      <p:pic>
        <p:nvPicPr>
          <p:cNvPr id="50179" name="Picture 1">
            <a:extLst>
              <a:ext uri="{FF2B5EF4-FFF2-40B4-BE49-F238E27FC236}">
                <a16:creationId xmlns:a16="http://schemas.microsoft.com/office/drawing/2014/main" id="{4CD45AFA-B9A9-48F2-97A7-C865F4584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463" y="1393825"/>
            <a:ext cx="5738812"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AA1A505-F3DF-4BE3-BB12-A43DABC42DE1}"/>
              </a:ext>
            </a:extLst>
          </p:cNvPr>
          <p:cNvSpPr>
            <a:spLocks noGrp="1"/>
          </p:cNvSpPr>
          <p:nvPr>
            <p:ph type="title"/>
          </p:nvPr>
        </p:nvSpPr>
        <p:spPr/>
        <p:txBody>
          <a:bodyPr/>
          <a:lstStyle/>
          <a:p>
            <a:r>
              <a:rPr lang="en-US" altLang="en-US"/>
              <a:t>Cloth Animation</a:t>
            </a:r>
          </a:p>
        </p:txBody>
      </p:sp>
      <p:pic>
        <p:nvPicPr>
          <p:cNvPr id="51203" name="Picture 1">
            <a:extLst>
              <a:ext uri="{FF2B5EF4-FFF2-40B4-BE49-F238E27FC236}">
                <a16:creationId xmlns:a16="http://schemas.microsoft.com/office/drawing/2014/main" id="{66FB0579-46DA-47EE-8FFE-34B7B7B58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26" y="1531939"/>
            <a:ext cx="514032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0202-CF08-4515-A990-3050D08B0624}"/>
              </a:ext>
            </a:extLst>
          </p:cNvPr>
          <p:cNvSpPr>
            <a:spLocks noGrp="1"/>
          </p:cNvSpPr>
          <p:nvPr>
            <p:ph type="title"/>
          </p:nvPr>
        </p:nvSpPr>
        <p:spPr/>
        <p:txBody>
          <a:bodyPr/>
          <a:lstStyle/>
          <a:p>
            <a:r>
              <a:rPr lang="en-US" dirty="0"/>
              <a:t>Mesh Correspondence</a:t>
            </a:r>
          </a:p>
        </p:txBody>
      </p:sp>
      <p:pic>
        <p:nvPicPr>
          <p:cNvPr id="12290" name="Picture 2">
            <a:extLst>
              <a:ext uri="{FF2B5EF4-FFF2-40B4-BE49-F238E27FC236}">
                <a16:creationId xmlns:a16="http://schemas.microsoft.com/office/drawing/2014/main" id="{345CBC28-9FA2-4E9A-AE6D-99913445D3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500" y="2381250"/>
            <a:ext cx="952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7114F4-A534-475A-99AA-48D7A0CAFED6}"/>
              </a:ext>
            </a:extLst>
          </p:cNvPr>
          <p:cNvSpPr txBox="1"/>
          <p:nvPr/>
        </p:nvSpPr>
        <p:spPr>
          <a:xfrm>
            <a:off x="1333500" y="1628581"/>
            <a:ext cx="4323620" cy="523220"/>
          </a:xfrm>
          <a:prstGeom prst="rect">
            <a:avLst/>
          </a:prstGeom>
          <a:noFill/>
        </p:spPr>
        <p:txBody>
          <a:bodyPr wrap="none" rtlCol="0">
            <a:spAutoFit/>
          </a:bodyPr>
          <a:lstStyle/>
          <a:p>
            <a:r>
              <a:rPr lang="en-US" sz="2800" dirty="0"/>
              <a:t>Consistent mesh topology</a:t>
            </a:r>
          </a:p>
        </p:txBody>
      </p:sp>
      <p:sp>
        <p:nvSpPr>
          <p:cNvPr id="6" name="TextBox 5">
            <a:extLst>
              <a:ext uri="{FF2B5EF4-FFF2-40B4-BE49-F238E27FC236}">
                <a16:creationId xmlns:a16="http://schemas.microsoft.com/office/drawing/2014/main" id="{D40C298C-B325-4E72-91E3-08CC2E37E348}"/>
              </a:ext>
            </a:extLst>
          </p:cNvPr>
          <p:cNvSpPr txBox="1"/>
          <p:nvPr/>
        </p:nvSpPr>
        <p:spPr>
          <a:xfrm>
            <a:off x="2014785" y="6312535"/>
            <a:ext cx="7959230" cy="307777"/>
          </a:xfrm>
          <a:prstGeom prst="rect">
            <a:avLst/>
          </a:prstGeom>
          <a:noFill/>
        </p:spPr>
        <p:txBody>
          <a:bodyPr wrap="none" rtlCol="0">
            <a:spAutoFit/>
          </a:bodyPr>
          <a:lstStyle/>
          <a:p>
            <a:r>
              <a:rPr lang="en-US" sz="1400" dirty="0">
                <a:hlinkClick r:id="rId3"/>
              </a:rPr>
              <a:t>https://azmariewang.medium.com/face-morphing-a-step-by-step-tutorial-with-code-75a663cdc666</a:t>
            </a:r>
            <a:r>
              <a:rPr lang="en-US" sz="1400" dirty="0"/>
              <a:t> </a:t>
            </a:r>
          </a:p>
        </p:txBody>
      </p:sp>
    </p:spTree>
    <p:extLst>
      <p:ext uri="{BB962C8B-B14F-4D97-AF65-F5344CB8AC3E}">
        <p14:creationId xmlns:p14="http://schemas.microsoft.com/office/powerpoint/2010/main" val="147038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FFA8-6041-4CBB-9921-6BDD6FD7AEE5}"/>
              </a:ext>
            </a:extLst>
          </p:cNvPr>
          <p:cNvSpPr>
            <a:spLocks noGrp="1"/>
          </p:cNvSpPr>
          <p:nvPr>
            <p:ph type="title"/>
          </p:nvPr>
        </p:nvSpPr>
        <p:spPr/>
        <p:txBody>
          <a:bodyPr/>
          <a:lstStyle/>
          <a:p>
            <a:r>
              <a:rPr lang="en-US" dirty="0"/>
              <a:t>Mesh Animation and Morphing</a:t>
            </a:r>
          </a:p>
        </p:txBody>
      </p:sp>
      <p:sp>
        <p:nvSpPr>
          <p:cNvPr id="3" name="Content Placeholder 2">
            <a:extLst>
              <a:ext uri="{FF2B5EF4-FFF2-40B4-BE49-F238E27FC236}">
                <a16:creationId xmlns:a16="http://schemas.microsoft.com/office/drawing/2014/main" id="{8F70ACFA-FBCA-4AAC-A6C3-42C82DAA0063}"/>
              </a:ext>
            </a:extLst>
          </p:cNvPr>
          <p:cNvSpPr>
            <a:spLocks noGrp="1"/>
          </p:cNvSpPr>
          <p:nvPr>
            <p:ph sz="half" idx="1"/>
          </p:nvPr>
        </p:nvSpPr>
        <p:spPr/>
        <p:txBody>
          <a:bodyPr/>
          <a:lstStyle/>
          <a:p>
            <a:r>
              <a:rPr lang="en-US" dirty="0"/>
              <a:t>Keep the topology the same (aka the triangulation in this case) and move the position (vertices).</a:t>
            </a:r>
          </a:p>
        </p:txBody>
      </p:sp>
      <p:pic>
        <p:nvPicPr>
          <p:cNvPr id="13314" name="Picture 2">
            <a:extLst>
              <a:ext uri="{FF2B5EF4-FFF2-40B4-BE49-F238E27FC236}">
                <a16:creationId xmlns:a16="http://schemas.microsoft.com/office/drawing/2014/main" id="{ABBD43D2-4070-496E-A9FE-03DB7147AB90}"/>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78600" y="1600200"/>
            <a:ext cx="44196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undefined">
            <a:extLst>
              <a:ext uri="{FF2B5EF4-FFF2-40B4-BE49-F238E27FC236}">
                <a16:creationId xmlns:a16="http://schemas.microsoft.com/office/drawing/2014/main" id="{B16CCFC0-DF49-4C0B-90D9-005AA7AD32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65342" y="3048000"/>
            <a:ext cx="3048339" cy="2867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690394-E533-4321-9EEF-197B6CB72CD2}"/>
              </a:ext>
            </a:extLst>
          </p:cNvPr>
          <p:cNvSpPr txBox="1"/>
          <p:nvPr/>
        </p:nvSpPr>
        <p:spPr>
          <a:xfrm>
            <a:off x="2301147" y="5915025"/>
            <a:ext cx="4241800" cy="276999"/>
          </a:xfrm>
          <a:prstGeom prst="rect">
            <a:avLst/>
          </a:prstGeom>
          <a:noFill/>
        </p:spPr>
        <p:txBody>
          <a:bodyPr wrap="square">
            <a:spAutoFit/>
          </a:bodyPr>
          <a:lstStyle/>
          <a:p>
            <a:r>
              <a:rPr lang="en-US" sz="1200" dirty="0">
                <a:hlinkClick r:id="rId4"/>
              </a:rPr>
              <a:t>https://forum.sketchfab.com/t/cinema-4d-morphing/5957/3</a:t>
            </a:r>
            <a:endParaRPr lang="en-US" sz="1200" dirty="0"/>
          </a:p>
        </p:txBody>
      </p:sp>
    </p:spTree>
    <p:extLst>
      <p:ext uri="{BB962C8B-B14F-4D97-AF65-F5344CB8AC3E}">
        <p14:creationId xmlns:p14="http://schemas.microsoft.com/office/powerpoint/2010/main" val="2786842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8C6E-AA03-42D0-8FFE-E628DDC4B2A0}"/>
              </a:ext>
            </a:extLst>
          </p:cNvPr>
          <p:cNvSpPr>
            <a:spLocks noGrp="1"/>
          </p:cNvSpPr>
          <p:nvPr>
            <p:ph type="title"/>
          </p:nvPr>
        </p:nvSpPr>
        <p:spPr/>
        <p:txBody>
          <a:bodyPr/>
          <a:lstStyle/>
          <a:p>
            <a:r>
              <a:rPr lang="en-US" dirty="0"/>
              <a:t>Adding Texture</a:t>
            </a:r>
          </a:p>
        </p:txBody>
      </p:sp>
      <p:sp>
        <p:nvSpPr>
          <p:cNvPr id="3" name="Content Placeholder 2">
            <a:extLst>
              <a:ext uri="{FF2B5EF4-FFF2-40B4-BE49-F238E27FC236}">
                <a16:creationId xmlns:a16="http://schemas.microsoft.com/office/drawing/2014/main" id="{A3BB041A-FE61-4189-AAFB-E1BB67EF6077}"/>
              </a:ext>
            </a:extLst>
          </p:cNvPr>
          <p:cNvSpPr>
            <a:spLocks noGrp="1"/>
          </p:cNvSpPr>
          <p:nvPr>
            <p:ph sz="half" idx="1"/>
          </p:nvPr>
        </p:nvSpPr>
        <p:spPr/>
        <p:txBody>
          <a:bodyPr/>
          <a:lstStyle/>
          <a:p>
            <a:r>
              <a:rPr lang="en-US" dirty="0"/>
              <a:t>Recap:</a:t>
            </a:r>
          </a:p>
          <a:p>
            <a:pPr lvl="1"/>
            <a:r>
              <a:rPr lang="en-US" dirty="0"/>
              <a:t>Topology stays the same</a:t>
            </a:r>
          </a:p>
          <a:p>
            <a:pPr lvl="2"/>
            <a:r>
              <a:rPr lang="en-US" dirty="0"/>
              <a:t>Could change it, but more difficult</a:t>
            </a:r>
          </a:p>
          <a:p>
            <a:pPr lvl="1"/>
            <a:r>
              <a:rPr lang="en-US" dirty="0"/>
              <a:t>Positions change</a:t>
            </a:r>
          </a:p>
          <a:p>
            <a:r>
              <a:rPr lang="en-US" dirty="0"/>
              <a:t>Implicit is that the positions carry information. In this case, texture coordinates.</a:t>
            </a:r>
          </a:p>
          <a:p>
            <a:pPr lvl="1"/>
            <a:r>
              <a:rPr lang="en-US" dirty="0"/>
              <a:t>Warp both textures / images</a:t>
            </a:r>
          </a:p>
          <a:p>
            <a:r>
              <a:rPr lang="en-US" dirty="0"/>
              <a:t>Cross fade (blend) between the </a:t>
            </a:r>
            <a:r>
              <a:rPr lang="en-US" b="1" dirty="0"/>
              <a:t>two</a:t>
            </a:r>
            <a:r>
              <a:rPr lang="en-US" dirty="0"/>
              <a:t> results.</a:t>
            </a:r>
          </a:p>
        </p:txBody>
      </p:sp>
      <p:pic>
        <p:nvPicPr>
          <p:cNvPr id="15362" name="Picture 2">
            <a:extLst>
              <a:ext uri="{FF2B5EF4-FFF2-40B4-BE49-F238E27FC236}">
                <a16:creationId xmlns:a16="http://schemas.microsoft.com/office/drawing/2014/main" id="{D8E53CD6-9F30-4179-8F13-F262C558A19A}"/>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78600" y="1600200"/>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6D7A64-2798-4EDE-884C-E16E031A85CE}"/>
              </a:ext>
            </a:extLst>
          </p:cNvPr>
          <p:cNvSpPr txBox="1"/>
          <p:nvPr/>
        </p:nvSpPr>
        <p:spPr>
          <a:xfrm>
            <a:off x="2014785" y="6312535"/>
            <a:ext cx="7959230" cy="307777"/>
          </a:xfrm>
          <a:prstGeom prst="rect">
            <a:avLst/>
          </a:prstGeom>
          <a:noFill/>
        </p:spPr>
        <p:txBody>
          <a:bodyPr wrap="none" rtlCol="0">
            <a:spAutoFit/>
          </a:bodyPr>
          <a:lstStyle/>
          <a:p>
            <a:r>
              <a:rPr lang="en-US" sz="1400" dirty="0">
                <a:hlinkClick r:id="rId3"/>
              </a:rPr>
              <a:t>https://azmariewang.medium.com/face-morphing-a-step-by-step-tutorial-with-code-75a663cdc666</a:t>
            </a:r>
            <a:r>
              <a:rPr lang="en-US" sz="1400" dirty="0"/>
              <a:t> </a:t>
            </a:r>
          </a:p>
        </p:txBody>
      </p:sp>
    </p:spTree>
    <p:extLst>
      <p:ext uri="{BB962C8B-B14F-4D97-AF65-F5344CB8AC3E}">
        <p14:creationId xmlns:p14="http://schemas.microsoft.com/office/powerpoint/2010/main" val="352345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2C41-E6F3-4AA1-9981-6378DB259106}"/>
              </a:ext>
            </a:extLst>
          </p:cNvPr>
          <p:cNvSpPr>
            <a:spLocks noGrp="1"/>
          </p:cNvSpPr>
          <p:nvPr>
            <p:ph type="title"/>
          </p:nvPr>
        </p:nvSpPr>
        <p:spPr/>
        <p:txBody>
          <a:bodyPr/>
          <a:lstStyle/>
          <a:p>
            <a:r>
              <a:rPr lang="en-US" dirty="0"/>
              <a:t>More Fun</a:t>
            </a:r>
          </a:p>
        </p:txBody>
      </p:sp>
      <p:pic>
        <p:nvPicPr>
          <p:cNvPr id="14338" name="Picture 2">
            <a:extLst>
              <a:ext uri="{FF2B5EF4-FFF2-40B4-BE49-F238E27FC236}">
                <a16:creationId xmlns:a16="http://schemas.microsoft.com/office/drawing/2014/main" id="{AD693A57-746E-478E-80CF-BF5D8F80272C}"/>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59650" y="2214562"/>
            <a:ext cx="28575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02C86893-E851-436B-BFC8-6A5D278EB80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12800" y="2512585"/>
            <a:ext cx="5181600" cy="2594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320D13-E201-4745-9DA0-8F97585AB1F8}"/>
              </a:ext>
            </a:extLst>
          </p:cNvPr>
          <p:cNvSpPr txBox="1"/>
          <p:nvPr/>
        </p:nvSpPr>
        <p:spPr>
          <a:xfrm>
            <a:off x="787633" y="2076062"/>
            <a:ext cx="10312400" cy="276999"/>
          </a:xfrm>
          <a:prstGeom prst="rect">
            <a:avLst/>
          </a:prstGeom>
          <a:noFill/>
        </p:spPr>
        <p:txBody>
          <a:bodyPr wrap="square">
            <a:spAutoFit/>
          </a:bodyPr>
          <a:lstStyle/>
          <a:p>
            <a:r>
              <a:rPr lang="en-US" sz="1200" dirty="0">
                <a:hlinkClick r:id="rId4"/>
              </a:rPr>
              <a:t>http://vision.gel.ulaval.ca/~jflalonde/cours/4105/h16/tps/results/tp3/JIZHA16/index.html</a:t>
            </a:r>
            <a:r>
              <a:rPr lang="en-US" sz="1200" dirty="0"/>
              <a:t> </a:t>
            </a:r>
          </a:p>
        </p:txBody>
      </p:sp>
      <p:sp>
        <p:nvSpPr>
          <p:cNvPr id="6" name="TextBox 5">
            <a:extLst>
              <a:ext uri="{FF2B5EF4-FFF2-40B4-BE49-F238E27FC236}">
                <a16:creationId xmlns:a16="http://schemas.microsoft.com/office/drawing/2014/main" id="{BF7E6853-6852-4B42-ABAC-9D3D7135C6DD}"/>
              </a:ext>
            </a:extLst>
          </p:cNvPr>
          <p:cNvSpPr txBox="1"/>
          <p:nvPr/>
        </p:nvSpPr>
        <p:spPr>
          <a:xfrm>
            <a:off x="7081176" y="5405437"/>
            <a:ext cx="4018857" cy="276999"/>
          </a:xfrm>
          <a:prstGeom prst="rect">
            <a:avLst/>
          </a:prstGeom>
          <a:noFill/>
        </p:spPr>
        <p:txBody>
          <a:bodyPr wrap="none" rtlCol="0">
            <a:spAutoFit/>
          </a:bodyPr>
          <a:lstStyle/>
          <a:p>
            <a:r>
              <a:rPr lang="en-US" sz="1200" dirty="0">
                <a:hlinkClick r:id="rId5"/>
              </a:rPr>
              <a:t>https://champagnemanagement.com/post/89781141691</a:t>
            </a:r>
            <a:r>
              <a:rPr lang="en-US" sz="1200" dirty="0"/>
              <a:t> </a:t>
            </a:r>
          </a:p>
        </p:txBody>
      </p:sp>
    </p:spTree>
    <p:extLst>
      <p:ext uri="{BB962C8B-B14F-4D97-AF65-F5344CB8AC3E}">
        <p14:creationId xmlns:p14="http://schemas.microsoft.com/office/powerpoint/2010/main" val="197464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BE22F8E-692B-4112-9BF6-1BDA97DA7E56}"/>
              </a:ext>
            </a:extLst>
          </p:cNvPr>
          <p:cNvSpPr>
            <a:spLocks noGrp="1"/>
          </p:cNvSpPr>
          <p:nvPr>
            <p:ph type="title"/>
          </p:nvPr>
        </p:nvSpPr>
        <p:spPr/>
        <p:txBody>
          <a:bodyPr/>
          <a:lstStyle/>
          <a:p>
            <a:r>
              <a:rPr lang="en-US" altLang="en-US" sz="2800"/>
              <a:t>Physically Based Characters:</a:t>
            </a:r>
            <a:br>
              <a:rPr lang="en-US" altLang="en-US" sz="2800"/>
            </a:br>
            <a:r>
              <a:rPr lang="en-US" altLang="en-US" sz="2800"/>
              <a:t>Linked rigid bodies</a:t>
            </a:r>
          </a:p>
        </p:txBody>
      </p:sp>
      <p:sp>
        <p:nvSpPr>
          <p:cNvPr id="4" name="Cube 3">
            <a:extLst>
              <a:ext uri="{FF2B5EF4-FFF2-40B4-BE49-F238E27FC236}">
                <a16:creationId xmlns:a16="http://schemas.microsoft.com/office/drawing/2014/main" id="{23F494B9-67FA-43E1-BB4C-030A222E8828}"/>
              </a:ext>
            </a:extLst>
          </p:cNvPr>
          <p:cNvSpPr/>
          <p:nvPr/>
        </p:nvSpPr>
        <p:spPr>
          <a:xfrm rot="188804">
            <a:off x="5424488" y="3436939"/>
            <a:ext cx="304800" cy="1385887"/>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5" name="Cube 4">
            <a:extLst>
              <a:ext uri="{FF2B5EF4-FFF2-40B4-BE49-F238E27FC236}">
                <a16:creationId xmlns:a16="http://schemas.microsoft.com/office/drawing/2014/main" id="{AE2E903A-1AAA-42C7-A8C2-F73C56ECFB7B}"/>
              </a:ext>
            </a:extLst>
          </p:cNvPr>
          <p:cNvSpPr/>
          <p:nvPr/>
        </p:nvSpPr>
        <p:spPr>
          <a:xfrm>
            <a:off x="3008313" y="53943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6" name="Cube 5">
            <a:extLst>
              <a:ext uri="{FF2B5EF4-FFF2-40B4-BE49-F238E27FC236}">
                <a16:creationId xmlns:a16="http://schemas.microsoft.com/office/drawing/2014/main" id="{BC0BA787-9657-458C-A26B-273DCA3E1F4D}"/>
              </a:ext>
            </a:extLst>
          </p:cNvPr>
          <p:cNvSpPr/>
          <p:nvPr/>
        </p:nvSpPr>
        <p:spPr>
          <a:xfrm>
            <a:off x="3770313" y="53943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7" name="Cube 6">
            <a:extLst>
              <a:ext uri="{FF2B5EF4-FFF2-40B4-BE49-F238E27FC236}">
                <a16:creationId xmlns:a16="http://schemas.microsoft.com/office/drawing/2014/main" id="{1014E3B1-15A0-4404-B57A-D3126B5E23A2}"/>
              </a:ext>
            </a:extLst>
          </p:cNvPr>
          <p:cNvSpPr/>
          <p:nvPr/>
        </p:nvSpPr>
        <p:spPr>
          <a:xfrm>
            <a:off x="3008313" y="40989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8" name="Cube 7">
            <a:extLst>
              <a:ext uri="{FF2B5EF4-FFF2-40B4-BE49-F238E27FC236}">
                <a16:creationId xmlns:a16="http://schemas.microsoft.com/office/drawing/2014/main" id="{FB783AAB-AA47-46CC-B105-46555F72B99B}"/>
              </a:ext>
            </a:extLst>
          </p:cNvPr>
          <p:cNvSpPr/>
          <p:nvPr/>
        </p:nvSpPr>
        <p:spPr>
          <a:xfrm>
            <a:off x="3770313" y="40989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9" name="Cube 8">
            <a:extLst>
              <a:ext uri="{FF2B5EF4-FFF2-40B4-BE49-F238E27FC236}">
                <a16:creationId xmlns:a16="http://schemas.microsoft.com/office/drawing/2014/main" id="{A4C05350-B7CE-468D-A916-8875DB0C6C3C}"/>
              </a:ext>
            </a:extLst>
          </p:cNvPr>
          <p:cNvSpPr/>
          <p:nvPr/>
        </p:nvSpPr>
        <p:spPr>
          <a:xfrm rot="921864">
            <a:off x="1947863" y="3444876"/>
            <a:ext cx="304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0" name="Cube 9">
            <a:extLst>
              <a:ext uri="{FF2B5EF4-FFF2-40B4-BE49-F238E27FC236}">
                <a16:creationId xmlns:a16="http://schemas.microsoft.com/office/drawing/2014/main" id="{FE4FF492-B3EA-4A3F-93FC-5926AA5D3904}"/>
              </a:ext>
            </a:extLst>
          </p:cNvPr>
          <p:cNvSpPr/>
          <p:nvPr/>
        </p:nvSpPr>
        <p:spPr>
          <a:xfrm rot="2424944">
            <a:off x="2582863" y="2295526"/>
            <a:ext cx="304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1" name="Cube 10">
            <a:extLst>
              <a:ext uri="{FF2B5EF4-FFF2-40B4-BE49-F238E27FC236}">
                <a16:creationId xmlns:a16="http://schemas.microsoft.com/office/drawing/2014/main" id="{FA9C95DD-B823-4AA4-BE82-3BD364E0FCC5}"/>
              </a:ext>
            </a:extLst>
          </p:cNvPr>
          <p:cNvSpPr/>
          <p:nvPr/>
        </p:nvSpPr>
        <p:spPr>
          <a:xfrm>
            <a:off x="3008313" y="2362200"/>
            <a:ext cx="1600200" cy="1905000"/>
          </a:xfrm>
          <a:prstGeom prst="cube">
            <a:avLst>
              <a:gd name="adj" fmla="val 12111"/>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2" name="Cube 11">
            <a:extLst>
              <a:ext uri="{FF2B5EF4-FFF2-40B4-BE49-F238E27FC236}">
                <a16:creationId xmlns:a16="http://schemas.microsoft.com/office/drawing/2014/main" id="{3BAF3A20-A1E9-49ED-A7A1-6FEAC9CAC4EB}"/>
              </a:ext>
            </a:extLst>
          </p:cNvPr>
          <p:cNvSpPr/>
          <p:nvPr/>
        </p:nvSpPr>
        <p:spPr>
          <a:xfrm rot="18586827">
            <a:off x="4933951" y="2327276"/>
            <a:ext cx="304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3" name="Can 12">
            <a:extLst>
              <a:ext uri="{FF2B5EF4-FFF2-40B4-BE49-F238E27FC236}">
                <a16:creationId xmlns:a16="http://schemas.microsoft.com/office/drawing/2014/main" id="{D2A5F227-6790-4513-901E-3CB4CE6EC8A7}"/>
              </a:ext>
            </a:extLst>
          </p:cNvPr>
          <p:cNvSpPr/>
          <p:nvPr/>
        </p:nvSpPr>
        <p:spPr>
          <a:xfrm>
            <a:off x="3465513" y="1524000"/>
            <a:ext cx="723900" cy="914400"/>
          </a:xfrm>
          <a:prstGeom prst="can">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2301" name="TextBox 13">
            <a:extLst>
              <a:ext uri="{FF2B5EF4-FFF2-40B4-BE49-F238E27FC236}">
                <a16:creationId xmlns:a16="http://schemas.microsoft.com/office/drawing/2014/main" id="{5AFB9818-57A5-4439-9BD0-32538DB1C994}"/>
              </a:ext>
            </a:extLst>
          </p:cNvPr>
          <p:cNvSpPr txBox="1">
            <a:spLocks noChangeArrowheads="1"/>
          </p:cNvSpPr>
          <p:nvPr/>
        </p:nvSpPr>
        <p:spPr bwMode="auto">
          <a:xfrm>
            <a:off x="4305300" y="1676400"/>
            <a:ext cx="323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000">
                <a:cs typeface="Arial" panose="020B0604020202020204" pitchFamily="34" charset="0"/>
              </a:rPr>
              <a:t>Head (mass, inertia, …)</a:t>
            </a:r>
          </a:p>
        </p:txBody>
      </p:sp>
      <p:sp>
        <p:nvSpPr>
          <p:cNvPr id="12302" name="TextBox 14">
            <a:extLst>
              <a:ext uri="{FF2B5EF4-FFF2-40B4-BE49-F238E27FC236}">
                <a16:creationId xmlns:a16="http://schemas.microsoft.com/office/drawing/2014/main" id="{DF886FF9-CA6A-4C23-9BAA-558D90C0C88A}"/>
              </a:ext>
            </a:extLst>
          </p:cNvPr>
          <p:cNvSpPr txBox="1">
            <a:spLocks noChangeArrowheads="1"/>
          </p:cNvSpPr>
          <p:nvPr/>
        </p:nvSpPr>
        <p:spPr bwMode="auto">
          <a:xfrm>
            <a:off x="3328988" y="3154364"/>
            <a:ext cx="10599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400">
                <a:cs typeface="Arial" panose="020B0604020202020204" pitchFamily="34" charset="0"/>
              </a:rPr>
              <a:t>Chest</a:t>
            </a:r>
          </a:p>
        </p:txBody>
      </p:sp>
      <p:sp>
        <p:nvSpPr>
          <p:cNvPr id="16" name="TextBox 15">
            <a:extLst>
              <a:ext uri="{FF2B5EF4-FFF2-40B4-BE49-F238E27FC236}">
                <a16:creationId xmlns:a16="http://schemas.microsoft.com/office/drawing/2014/main" id="{9C2350B7-AB17-4A84-9D7A-F8D7E8A26C9F}"/>
              </a:ext>
            </a:extLst>
          </p:cNvPr>
          <p:cNvSpPr txBox="1">
            <a:spLocks noChangeArrowheads="1"/>
          </p:cNvSpPr>
          <p:nvPr/>
        </p:nvSpPr>
        <p:spPr bwMode="auto">
          <a:xfrm>
            <a:off x="6413501" y="3119439"/>
            <a:ext cx="3629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1800">
                <a:cs typeface="Arial" panose="020B0604020202020204" pitchFamily="34" charset="0"/>
              </a:rPr>
              <a:t>Joint</a:t>
            </a:r>
          </a:p>
          <a:p>
            <a:pPr eaLnBrk="1" hangingPunct="1">
              <a:spcBef>
                <a:spcPct val="0"/>
              </a:spcBef>
              <a:buClrTx/>
              <a:buSzTx/>
              <a:buFontTx/>
              <a:buNone/>
            </a:pPr>
            <a:r>
              <a:rPr lang="en-US" altLang="en-US" sz="1800">
                <a:cs typeface="Arial" panose="020B0604020202020204" pitchFamily="34" charset="0"/>
              </a:rPr>
              <a:t>(The place where two body parts meet)</a:t>
            </a:r>
          </a:p>
        </p:txBody>
      </p:sp>
      <p:cxnSp>
        <p:nvCxnSpPr>
          <p:cNvPr id="17" name="Straight Arrow Connector 16">
            <a:extLst>
              <a:ext uri="{FF2B5EF4-FFF2-40B4-BE49-F238E27FC236}">
                <a16:creationId xmlns:a16="http://schemas.microsoft.com/office/drawing/2014/main" id="{36C28B9A-015B-4248-8128-386D1408D64B}"/>
              </a:ext>
            </a:extLst>
          </p:cNvPr>
          <p:cNvCxnSpPr/>
          <p:nvPr/>
        </p:nvCxnSpPr>
        <p:spPr>
          <a:xfrm rot="10800000">
            <a:off x="5767388" y="3429000"/>
            <a:ext cx="646112" cy="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F792297-EE8E-4CC7-AEB3-6D6238E0B7E1}"/>
              </a:ext>
            </a:extLst>
          </p:cNvPr>
          <p:cNvSpPr txBox="1">
            <a:spLocks noChangeArrowheads="1"/>
          </p:cNvSpPr>
          <p:nvPr/>
        </p:nvSpPr>
        <p:spPr bwMode="auto">
          <a:xfrm>
            <a:off x="5270500" y="5105400"/>
            <a:ext cx="441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a:cs typeface="Arial" panose="020B0604020202020204" pitchFamily="34" charset="0"/>
              </a:rPr>
              <a:t>No matter how body moves, the parts stay connected at the joint. (Articulated body)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892016B-8EA4-4829-A3A2-A7E2B1F382E4}"/>
              </a:ext>
            </a:extLst>
          </p:cNvPr>
          <p:cNvSpPr>
            <a:spLocks noGrp="1"/>
          </p:cNvSpPr>
          <p:nvPr>
            <p:ph type="title"/>
          </p:nvPr>
        </p:nvSpPr>
        <p:spPr/>
        <p:txBody>
          <a:bodyPr/>
          <a:lstStyle/>
          <a:p>
            <a:r>
              <a:rPr lang="en-US" altLang="en-US"/>
              <a:t>Joints</a:t>
            </a:r>
          </a:p>
        </p:txBody>
      </p:sp>
      <p:sp>
        <p:nvSpPr>
          <p:cNvPr id="3" name="Content Placeholder 2">
            <a:extLst>
              <a:ext uri="{FF2B5EF4-FFF2-40B4-BE49-F238E27FC236}">
                <a16:creationId xmlns:a16="http://schemas.microsoft.com/office/drawing/2014/main" id="{DB1FB022-61F7-4F50-A050-19808DC8EFAD}"/>
              </a:ext>
            </a:extLst>
          </p:cNvPr>
          <p:cNvSpPr>
            <a:spLocks noGrp="1"/>
          </p:cNvSpPr>
          <p:nvPr>
            <p:ph sz="half" idx="1"/>
          </p:nvPr>
        </p:nvSpPr>
        <p:spPr/>
        <p:txBody>
          <a:bodyPr>
            <a:normAutofit lnSpcReduction="10000"/>
          </a:bodyPr>
          <a:lstStyle/>
          <a:p>
            <a:pPr>
              <a:lnSpc>
                <a:spcPct val="80000"/>
              </a:lnSpc>
            </a:pPr>
            <a:r>
              <a:rPr lang="en-US" altLang="en-US" dirty="0"/>
              <a:t>Rotation allowed at the joints</a:t>
            </a:r>
          </a:p>
          <a:p>
            <a:pPr lvl="1">
              <a:lnSpc>
                <a:spcPct val="80000"/>
              </a:lnSpc>
            </a:pPr>
            <a:r>
              <a:rPr lang="en-US" altLang="en-US" sz="2800" dirty="0"/>
              <a:t>Model rotation angles at the joints</a:t>
            </a:r>
          </a:p>
          <a:p>
            <a:pPr>
              <a:lnSpc>
                <a:spcPct val="80000"/>
              </a:lnSpc>
            </a:pPr>
            <a:r>
              <a:rPr lang="en-US" altLang="en-US" dirty="0"/>
              <a:t>Differ in freedoms to rotate</a:t>
            </a:r>
          </a:p>
          <a:p>
            <a:pPr>
              <a:lnSpc>
                <a:spcPct val="80000"/>
              </a:lnSpc>
            </a:pPr>
            <a:r>
              <a:rPr lang="en-US" altLang="en-US" dirty="0"/>
              <a:t>Joint angle has limits</a:t>
            </a:r>
          </a:p>
          <a:p>
            <a:pPr>
              <a:lnSpc>
                <a:spcPct val="80000"/>
              </a:lnSpc>
            </a:pPr>
            <a:r>
              <a:rPr lang="en-US" altLang="en-US" dirty="0"/>
              <a:t>Muscles apply forces to move the links between the joints</a:t>
            </a:r>
          </a:p>
          <a:p>
            <a:pPr lvl="1">
              <a:lnSpc>
                <a:spcPct val="80000"/>
              </a:lnSpc>
            </a:pPr>
            <a:r>
              <a:rPr lang="en-US" altLang="en-US" sz="2800" dirty="0"/>
              <a:t>How do we control the muscles  in the animation?</a:t>
            </a:r>
          </a:p>
          <a:p>
            <a:pPr lvl="1">
              <a:lnSpc>
                <a:spcPct val="80000"/>
              </a:lnSpc>
            </a:pPr>
            <a:r>
              <a:rPr lang="en-US" altLang="en-US" sz="2800" dirty="0"/>
              <a:t>Determine muscle/joint forces</a:t>
            </a:r>
          </a:p>
        </p:txBody>
      </p:sp>
      <p:sp>
        <p:nvSpPr>
          <p:cNvPr id="2" name="Content Placeholder 1">
            <a:extLst>
              <a:ext uri="{FF2B5EF4-FFF2-40B4-BE49-F238E27FC236}">
                <a16:creationId xmlns:a16="http://schemas.microsoft.com/office/drawing/2014/main" id="{9A9BFFE0-C434-45C3-9E1C-640E9F781391}"/>
              </a:ext>
            </a:extLst>
          </p:cNvPr>
          <p:cNvSpPr>
            <a:spLocks noGrp="1"/>
          </p:cNvSpPr>
          <p:nvPr>
            <p:ph sz="half" idx="2"/>
          </p:nvPr>
        </p:nvSpPr>
        <p:spPr/>
        <p:txBody>
          <a:bodyPr/>
          <a:lstStyle/>
          <a:p>
            <a:endParaRPr lang="en-US" dirty="0"/>
          </a:p>
        </p:txBody>
      </p:sp>
      <p:grpSp>
        <p:nvGrpSpPr>
          <p:cNvPr id="27" name="Group 26">
            <a:extLst>
              <a:ext uri="{FF2B5EF4-FFF2-40B4-BE49-F238E27FC236}">
                <a16:creationId xmlns:a16="http://schemas.microsoft.com/office/drawing/2014/main" id="{0CCAD525-859C-4AB7-B445-C270F62EE69B}"/>
              </a:ext>
            </a:extLst>
          </p:cNvPr>
          <p:cNvGrpSpPr/>
          <p:nvPr/>
        </p:nvGrpSpPr>
        <p:grpSpPr>
          <a:xfrm>
            <a:off x="6858000" y="1755775"/>
            <a:ext cx="2846887" cy="4108450"/>
            <a:chOff x="7019925" y="1511300"/>
            <a:chExt cx="3643313" cy="5257801"/>
          </a:xfrm>
        </p:grpSpPr>
        <p:sp>
          <p:nvSpPr>
            <p:cNvPr id="28" name="Cube 27">
              <a:extLst>
                <a:ext uri="{FF2B5EF4-FFF2-40B4-BE49-F238E27FC236}">
                  <a16:creationId xmlns:a16="http://schemas.microsoft.com/office/drawing/2014/main" id="{B755436E-B1CD-4CBB-8C74-E9937264B0E9}"/>
                </a:ext>
              </a:extLst>
            </p:cNvPr>
            <p:cNvSpPr/>
            <p:nvPr/>
          </p:nvSpPr>
          <p:spPr>
            <a:xfrm rot="188804">
              <a:off x="10307638" y="3422651"/>
              <a:ext cx="304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29" name="Cube 28">
              <a:extLst>
                <a:ext uri="{FF2B5EF4-FFF2-40B4-BE49-F238E27FC236}">
                  <a16:creationId xmlns:a16="http://schemas.microsoft.com/office/drawing/2014/main" id="{B8530736-E4A9-4276-BBE4-B1BF15BF832B}"/>
                </a:ext>
              </a:extLst>
            </p:cNvPr>
            <p:cNvSpPr/>
            <p:nvPr/>
          </p:nvSpPr>
          <p:spPr>
            <a:xfrm>
              <a:off x="7891463" y="53816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0" name="Cube 29">
              <a:extLst>
                <a:ext uri="{FF2B5EF4-FFF2-40B4-BE49-F238E27FC236}">
                  <a16:creationId xmlns:a16="http://schemas.microsoft.com/office/drawing/2014/main" id="{EB9E24A6-8EE5-4BD3-8159-B6D3114665AC}"/>
                </a:ext>
              </a:extLst>
            </p:cNvPr>
            <p:cNvSpPr/>
            <p:nvPr/>
          </p:nvSpPr>
          <p:spPr>
            <a:xfrm>
              <a:off x="8653463" y="53816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1" name="Cube 30">
              <a:extLst>
                <a:ext uri="{FF2B5EF4-FFF2-40B4-BE49-F238E27FC236}">
                  <a16:creationId xmlns:a16="http://schemas.microsoft.com/office/drawing/2014/main" id="{96780843-8547-424D-B848-BA916E5A9F33}"/>
                </a:ext>
              </a:extLst>
            </p:cNvPr>
            <p:cNvSpPr/>
            <p:nvPr/>
          </p:nvSpPr>
          <p:spPr>
            <a:xfrm>
              <a:off x="7891463" y="40862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2" name="Cube 31">
              <a:extLst>
                <a:ext uri="{FF2B5EF4-FFF2-40B4-BE49-F238E27FC236}">
                  <a16:creationId xmlns:a16="http://schemas.microsoft.com/office/drawing/2014/main" id="{66CC76EE-07D0-4B2E-A325-A1447B060996}"/>
                </a:ext>
              </a:extLst>
            </p:cNvPr>
            <p:cNvSpPr/>
            <p:nvPr/>
          </p:nvSpPr>
          <p:spPr>
            <a:xfrm>
              <a:off x="8653463" y="4086226"/>
              <a:ext cx="685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3" name="Cube 32">
              <a:extLst>
                <a:ext uri="{FF2B5EF4-FFF2-40B4-BE49-F238E27FC236}">
                  <a16:creationId xmlns:a16="http://schemas.microsoft.com/office/drawing/2014/main" id="{076E9A68-B846-447E-BD27-5D7BAF34573B}"/>
                </a:ext>
              </a:extLst>
            </p:cNvPr>
            <p:cNvSpPr/>
            <p:nvPr/>
          </p:nvSpPr>
          <p:spPr>
            <a:xfrm rot="162739">
              <a:off x="7019925" y="3430589"/>
              <a:ext cx="304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4" name="Cube 33">
              <a:extLst>
                <a:ext uri="{FF2B5EF4-FFF2-40B4-BE49-F238E27FC236}">
                  <a16:creationId xmlns:a16="http://schemas.microsoft.com/office/drawing/2014/main" id="{77111759-AAE5-429D-9CF4-DCDFD8E00669}"/>
                </a:ext>
              </a:extLst>
            </p:cNvPr>
            <p:cNvSpPr/>
            <p:nvPr/>
          </p:nvSpPr>
          <p:spPr>
            <a:xfrm rot="2424944">
              <a:off x="7466013" y="2282825"/>
              <a:ext cx="304800" cy="1385888"/>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5" name="Cube 34">
              <a:extLst>
                <a:ext uri="{FF2B5EF4-FFF2-40B4-BE49-F238E27FC236}">
                  <a16:creationId xmlns:a16="http://schemas.microsoft.com/office/drawing/2014/main" id="{212E48F3-DC3A-4534-ABA6-8A25D2DF7065}"/>
                </a:ext>
              </a:extLst>
            </p:cNvPr>
            <p:cNvSpPr/>
            <p:nvPr/>
          </p:nvSpPr>
          <p:spPr>
            <a:xfrm>
              <a:off x="7891463" y="2349500"/>
              <a:ext cx="1600200" cy="1905000"/>
            </a:xfrm>
            <a:prstGeom prst="cube">
              <a:avLst>
                <a:gd name="adj" fmla="val 12111"/>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6" name="Cube 35">
              <a:extLst>
                <a:ext uri="{FF2B5EF4-FFF2-40B4-BE49-F238E27FC236}">
                  <a16:creationId xmlns:a16="http://schemas.microsoft.com/office/drawing/2014/main" id="{427EE120-AE51-4A59-9092-C694CAE2B375}"/>
                </a:ext>
              </a:extLst>
            </p:cNvPr>
            <p:cNvSpPr/>
            <p:nvPr/>
          </p:nvSpPr>
          <p:spPr>
            <a:xfrm rot="18586827">
              <a:off x="9817101" y="2312988"/>
              <a:ext cx="304800" cy="1387475"/>
            </a:xfrm>
            <a:prstGeom prst="cube">
              <a:avLst>
                <a:gd name="adj" fmla="val 2500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37" name="Can 12">
              <a:extLst>
                <a:ext uri="{FF2B5EF4-FFF2-40B4-BE49-F238E27FC236}">
                  <a16:creationId xmlns:a16="http://schemas.microsoft.com/office/drawing/2014/main" id="{2AFCD111-1765-456F-9495-9A1F81DFBCA1}"/>
                </a:ext>
              </a:extLst>
            </p:cNvPr>
            <p:cNvSpPr/>
            <p:nvPr/>
          </p:nvSpPr>
          <p:spPr>
            <a:xfrm>
              <a:off x="8348663" y="1511300"/>
              <a:ext cx="723900" cy="914400"/>
            </a:xfrm>
            <a:prstGeom prst="can">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E118181A-1AE4-4ACA-A717-695572106676}"/>
              </a:ext>
            </a:extLst>
          </p:cNvPr>
          <p:cNvSpPr>
            <a:spLocks noGrp="1"/>
          </p:cNvSpPr>
          <p:nvPr>
            <p:ph type="title"/>
          </p:nvPr>
        </p:nvSpPr>
        <p:spPr/>
        <p:txBody>
          <a:bodyPr/>
          <a:lstStyle/>
          <a:p>
            <a:r>
              <a:rPr lang="en-US" altLang="en-US"/>
              <a:t>Degrees of Freedom</a:t>
            </a:r>
          </a:p>
        </p:txBody>
      </p:sp>
      <p:sp>
        <p:nvSpPr>
          <p:cNvPr id="14339" name="Content Placeholder 2">
            <a:extLst>
              <a:ext uri="{FF2B5EF4-FFF2-40B4-BE49-F238E27FC236}">
                <a16:creationId xmlns:a16="http://schemas.microsoft.com/office/drawing/2014/main" id="{2E3C7144-8CE1-4186-8275-78664A0FB7E5}"/>
              </a:ext>
            </a:extLst>
          </p:cNvPr>
          <p:cNvSpPr>
            <a:spLocks noGrp="1"/>
          </p:cNvSpPr>
          <p:nvPr>
            <p:ph idx="1"/>
          </p:nvPr>
        </p:nvSpPr>
        <p:spPr/>
        <p:txBody>
          <a:bodyPr/>
          <a:lstStyle/>
          <a:p>
            <a:r>
              <a:rPr lang="en-US" altLang="zh-TW">
                <a:ea typeface="新細明體" panose="02020500000000000000" pitchFamily="18" charset="-120"/>
              </a:rPr>
              <a:t>The minimum number of coordinates required to specify completely the motion of an object</a:t>
            </a:r>
          </a:p>
          <a:p>
            <a:endParaRPr lang="en-US" altLang="en-US"/>
          </a:p>
        </p:txBody>
      </p:sp>
      <p:grpSp>
        <p:nvGrpSpPr>
          <p:cNvPr id="2" name="Group 1">
            <a:extLst>
              <a:ext uri="{FF2B5EF4-FFF2-40B4-BE49-F238E27FC236}">
                <a16:creationId xmlns:a16="http://schemas.microsoft.com/office/drawing/2014/main" id="{533D02B6-92C4-40AA-B664-74010EE02263}"/>
              </a:ext>
            </a:extLst>
          </p:cNvPr>
          <p:cNvGrpSpPr/>
          <p:nvPr/>
        </p:nvGrpSpPr>
        <p:grpSpPr>
          <a:xfrm>
            <a:off x="3977482" y="2797175"/>
            <a:ext cx="3330575" cy="3060701"/>
            <a:chOff x="3977482" y="2797175"/>
            <a:chExt cx="3330575" cy="3060701"/>
          </a:xfrm>
        </p:grpSpPr>
        <p:graphicFrame>
          <p:nvGraphicFramePr>
            <p:cNvPr id="14340" name="Object 4">
              <a:extLst>
                <a:ext uri="{FF2B5EF4-FFF2-40B4-BE49-F238E27FC236}">
                  <a16:creationId xmlns:a16="http://schemas.microsoft.com/office/drawing/2014/main" id="{C0EB1728-57DE-4B1A-9311-57F9B86DAFD4}"/>
                </a:ext>
              </a:extLst>
            </p:cNvPr>
            <p:cNvGraphicFramePr>
              <a:graphicFrameLocks noChangeAspect="1"/>
            </p:cNvGraphicFramePr>
            <p:nvPr>
              <p:extLst>
                <p:ext uri="{D42A27DB-BD31-4B8C-83A1-F6EECF244321}">
                  <p14:modId xmlns:p14="http://schemas.microsoft.com/office/powerpoint/2010/main" val="2003791555"/>
                </p:ext>
              </p:extLst>
            </p:nvPr>
          </p:nvGraphicFramePr>
          <p:xfrm>
            <a:off x="5376069" y="3733800"/>
            <a:ext cx="1439862" cy="836612"/>
          </p:xfrm>
          <a:graphic>
            <a:graphicData uri="http://schemas.openxmlformats.org/presentationml/2006/ole">
              <mc:AlternateContent xmlns:mc="http://schemas.openxmlformats.org/markup-compatibility/2006">
                <mc:Choice xmlns:v="urn:schemas-microsoft-com:vml" Requires="v">
                  <p:oleObj r:id="rId2" imgW="5334000" imgH="3098800" progId="MS_ClipArt_Gallery">
                    <p:embed/>
                  </p:oleObj>
                </mc:Choice>
                <mc:Fallback>
                  <p:oleObj r:id="rId2" imgW="5334000" imgH="3098800" progId="MS_ClipArt_Gallery">
                    <p:embed/>
                    <p:pic>
                      <p:nvPicPr>
                        <p:cNvPr id="14340" name="Object 4">
                          <a:extLst>
                            <a:ext uri="{FF2B5EF4-FFF2-40B4-BE49-F238E27FC236}">
                              <a16:creationId xmlns:a16="http://schemas.microsoft.com/office/drawing/2014/main" id="{C0EB1728-57DE-4B1A-9311-57F9B86DA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069" y="3733800"/>
                          <a:ext cx="1439862"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Line 5">
              <a:extLst>
                <a:ext uri="{FF2B5EF4-FFF2-40B4-BE49-F238E27FC236}">
                  <a16:creationId xmlns:a16="http://schemas.microsoft.com/office/drawing/2014/main" id="{8F98130B-C101-4099-9DAF-61BCDDB06153}"/>
                </a:ext>
              </a:extLst>
            </p:cNvPr>
            <p:cNvSpPr>
              <a:spLocks noChangeShapeType="1"/>
            </p:cNvSpPr>
            <p:nvPr/>
          </p:nvSpPr>
          <p:spPr bwMode="auto">
            <a:xfrm flipV="1">
              <a:off x="5087145" y="3878263"/>
              <a:ext cx="1874837" cy="576263"/>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2ADBAFF1-263C-482B-A068-7EE4F0490A01}"/>
                </a:ext>
              </a:extLst>
            </p:cNvPr>
            <p:cNvSpPr>
              <a:spLocks noChangeShapeType="1"/>
            </p:cNvSpPr>
            <p:nvPr/>
          </p:nvSpPr>
          <p:spPr bwMode="auto">
            <a:xfrm flipV="1">
              <a:off x="6209506" y="3157538"/>
              <a:ext cx="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0DE86856-C247-4920-9042-1C9B5E9A3B7C}"/>
                </a:ext>
              </a:extLst>
            </p:cNvPr>
            <p:cNvSpPr>
              <a:spLocks noChangeShapeType="1"/>
            </p:cNvSpPr>
            <p:nvPr/>
          </p:nvSpPr>
          <p:spPr bwMode="auto">
            <a:xfrm>
              <a:off x="5952332" y="3805237"/>
              <a:ext cx="720725"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Text Box 8">
              <a:extLst>
                <a:ext uri="{FF2B5EF4-FFF2-40B4-BE49-F238E27FC236}">
                  <a16:creationId xmlns:a16="http://schemas.microsoft.com/office/drawing/2014/main" id="{E77F51FF-22B0-4D48-81CB-29F6113D8E97}"/>
                </a:ext>
              </a:extLst>
            </p:cNvPr>
            <p:cNvSpPr txBox="1">
              <a:spLocks noChangeArrowheads="1"/>
            </p:cNvSpPr>
            <p:nvPr/>
          </p:nvSpPr>
          <p:spPr bwMode="auto">
            <a:xfrm>
              <a:off x="3977482" y="5461001"/>
              <a:ext cx="333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zh-TW" sz="2000">
                  <a:latin typeface="Times New Roman" panose="02020603050405020304" pitchFamily="18" charset="0"/>
                  <a:cs typeface="Arial" panose="020B0604020202020204" pitchFamily="34" charset="0"/>
                </a:rPr>
                <a:t>6 DOF: x, y, z, raw, pitch, yaw</a:t>
              </a:r>
            </a:p>
          </p:txBody>
        </p:sp>
        <p:sp>
          <p:nvSpPr>
            <p:cNvPr id="14345" name="Text Box 9">
              <a:extLst>
                <a:ext uri="{FF2B5EF4-FFF2-40B4-BE49-F238E27FC236}">
                  <a16:creationId xmlns:a16="http://schemas.microsoft.com/office/drawing/2014/main" id="{F062FBD1-49C2-44A5-80A6-FF978ABD9912}"/>
                </a:ext>
              </a:extLst>
            </p:cNvPr>
            <p:cNvSpPr txBox="1">
              <a:spLocks noChangeArrowheads="1"/>
            </p:cNvSpPr>
            <p:nvPr/>
          </p:nvSpPr>
          <p:spPr bwMode="auto">
            <a:xfrm>
              <a:off x="6385719" y="4597400"/>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zh-TW" sz="1800">
                  <a:latin typeface="Times New Roman" panose="02020603050405020304" pitchFamily="18" charset="0"/>
                  <a:cs typeface="Arial" panose="020B0604020202020204" pitchFamily="34" charset="0"/>
                </a:rPr>
                <a:t>pitch</a:t>
              </a:r>
            </a:p>
          </p:txBody>
        </p:sp>
        <p:sp>
          <p:nvSpPr>
            <p:cNvPr id="14346" name="Text Box 10">
              <a:extLst>
                <a:ext uri="{FF2B5EF4-FFF2-40B4-BE49-F238E27FC236}">
                  <a16:creationId xmlns:a16="http://schemas.microsoft.com/office/drawing/2014/main" id="{523234A7-2F7F-464F-970A-D710DF77D6EE}"/>
                </a:ext>
              </a:extLst>
            </p:cNvPr>
            <p:cNvSpPr txBox="1">
              <a:spLocks noChangeArrowheads="1"/>
            </p:cNvSpPr>
            <p:nvPr/>
          </p:nvSpPr>
          <p:spPr bwMode="auto">
            <a:xfrm>
              <a:off x="4699794" y="4086225"/>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zh-TW" sz="1800">
                  <a:latin typeface="Times New Roman" panose="02020603050405020304" pitchFamily="18" charset="0"/>
                  <a:cs typeface="Arial" panose="020B0604020202020204" pitchFamily="34" charset="0"/>
                </a:rPr>
                <a:t>roll</a:t>
              </a:r>
            </a:p>
          </p:txBody>
        </p:sp>
        <p:sp>
          <p:nvSpPr>
            <p:cNvPr id="14347" name="Text Box 11">
              <a:extLst>
                <a:ext uri="{FF2B5EF4-FFF2-40B4-BE49-F238E27FC236}">
                  <a16:creationId xmlns:a16="http://schemas.microsoft.com/office/drawing/2014/main" id="{6A11B530-0F80-4DE2-AE8B-27A546EAD182}"/>
                </a:ext>
              </a:extLst>
            </p:cNvPr>
            <p:cNvSpPr txBox="1">
              <a:spLocks noChangeArrowheads="1"/>
            </p:cNvSpPr>
            <p:nvPr/>
          </p:nvSpPr>
          <p:spPr bwMode="auto">
            <a:xfrm>
              <a:off x="5880894" y="2797175"/>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zh-TW" sz="1800">
                  <a:latin typeface="Times New Roman" panose="02020603050405020304" pitchFamily="18" charset="0"/>
                  <a:cs typeface="Arial" panose="020B0604020202020204" pitchFamily="34" charset="0"/>
                </a:rPr>
                <a:t>yaw</a:t>
              </a:r>
            </a:p>
          </p:txBody>
        </p:sp>
        <p:sp>
          <p:nvSpPr>
            <p:cNvPr id="14348" name="Line 12">
              <a:extLst>
                <a:ext uri="{FF2B5EF4-FFF2-40B4-BE49-F238E27FC236}">
                  <a16:creationId xmlns:a16="http://schemas.microsoft.com/office/drawing/2014/main" id="{AE60F88A-0335-4D14-B4B0-B9EAFBD712CD}"/>
                </a:ext>
              </a:extLst>
            </p:cNvPr>
            <p:cNvSpPr>
              <a:spLocks noChangeShapeType="1"/>
            </p:cNvSpPr>
            <p:nvPr/>
          </p:nvSpPr>
          <p:spPr bwMode="auto">
            <a:xfrm>
              <a:off x="4120356" y="4237038"/>
              <a:ext cx="0" cy="1008063"/>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Line 13">
              <a:extLst>
                <a:ext uri="{FF2B5EF4-FFF2-40B4-BE49-F238E27FC236}">
                  <a16:creationId xmlns:a16="http://schemas.microsoft.com/office/drawing/2014/main" id="{38FECBB4-194B-4635-A437-44FA08BBE4A1}"/>
                </a:ext>
              </a:extLst>
            </p:cNvPr>
            <p:cNvSpPr>
              <a:spLocks noChangeShapeType="1"/>
            </p:cNvSpPr>
            <p:nvPr/>
          </p:nvSpPr>
          <p:spPr bwMode="auto">
            <a:xfrm>
              <a:off x="4120356" y="5245100"/>
              <a:ext cx="8651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A1D7CB6B-FBE0-4A92-B65E-3AB038F930ED}"/>
                </a:ext>
              </a:extLst>
            </p:cNvPr>
            <p:cNvSpPr>
              <a:spLocks noChangeShapeType="1"/>
            </p:cNvSpPr>
            <p:nvPr/>
          </p:nvSpPr>
          <p:spPr bwMode="auto">
            <a:xfrm flipV="1">
              <a:off x="4120356" y="4597400"/>
              <a:ext cx="649288"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2BE4C29-09B1-4602-AC08-5297543E904E}"/>
              </a:ext>
            </a:extLst>
          </p:cNvPr>
          <p:cNvSpPr>
            <a:spLocks noGrp="1"/>
          </p:cNvSpPr>
          <p:nvPr>
            <p:ph type="title"/>
          </p:nvPr>
        </p:nvSpPr>
        <p:spPr/>
        <p:txBody>
          <a:bodyPr/>
          <a:lstStyle/>
          <a:p>
            <a:r>
              <a:rPr lang="en-US" altLang="en-US"/>
              <a:t>Terms</a:t>
            </a:r>
          </a:p>
        </p:txBody>
      </p:sp>
      <p:sp>
        <p:nvSpPr>
          <p:cNvPr id="15363" name="Content Placeholder 2">
            <a:extLst>
              <a:ext uri="{FF2B5EF4-FFF2-40B4-BE49-F238E27FC236}">
                <a16:creationId xmlns:a16="http://schemas.microsoft.com/office/drawing/2014/main" id="{F51D41CE-0C20-4721-8C29-35465C3DD032}"/>
              </a:ext>
            </a:extLst>
          </p:cNvPr>
          <p:cNvSpPr>
            <a:spLocks noGrp="1"/>
          </p:cNvSpPr>
          <p:nvPr>
            <p:ph idx="1"/>
          </p:nvPr>
        </p:nvSpPr>
        <p:spPr/>
        <p:txBody>
          <a:bodyPr/>
          <a:lstStyle/>
          <a:p>
            <a:pPr marL="39688" indent="0">
              <a:lnSpc>
                <a:spcPct val="80000"/>
              </a:lnSpc>
              <a:buNone/>
            </a:pPr>
            <a:r>
              <a:rPr lang="en-US" altLang="en-US" sz="2200" u="sng" dirty="0"/>
              <a:t>Joint</a:t>
            </a:r>
            <a:r>
              <a:rPr lang="en-US" altLang="en-US" sz="2200" dirty="0"/>
              <a:t> – allowed relative motion &amp; parameters</a:t>
            </a:r>
          </a:p>
          <a:p>
            <a:pPr marL="39688" indent="0">
              <a:lnSpc>
                <a:spcPct val="80000"/>
              </a:lnSpc>
              <a:buNone/>
            </a:pPr>
            <a:r>
              <a:rPr lang="en-US" altLang="en-US" sz="2200" u="sng" dirty="0"/>
              <a:t>Joint Limits</a:t>
            </a:r>
            <a:r>
              <a:rPr lang="en-US" altLang="en-US" sz="2200" dirty="0"/>
              <a:t> – limit on valid joint angle values</a:t>
            </a:r>
          </a:p>
          <a:p>
            <a:pPr marL="39688" indent="0">
              <a:lnSpc>
                <a:spcPct val="80000"/>
              </a:lnSpc>
              <a:buNone/>
            </a:pPr>
            <a:endParaRPr lang="en-US" altLang="en-US" sz="2200" dirty="0"/>
          </a:p>
          <a:p>
            <a:pPr marL="39688" indent="0">
              <a:lnSpc>
                <a:spcPct val="80000"/>
              </a:lnSpc>
              <a:buNone/>
            </a:pPr>
            <a:r>
              <a:rPr lang="en-US" altLang="en-US" sz="2200" u="sng" dirty="0"/>
              <a:t>Link</a:t>
            </a:r>
            <a:r>
              <a:rPr lang="en-US" altLang="en-US" sz="2200" dirty="0"/>
              <a:t> – object involved in relative motion</a:t>
            </a:r>
          </a:p>
          <a:p>
            <a:pPr marL="39688" indent="0">
              <a:lnSpc>
                <a:spcPct val="80000"/>
              </a:lnSpc>
              <a:buNone/>
            </a:pPr>
            <a:r>
              <a:rPr lang="en-US" altLang="en-US" sz="2200" u="sng" dirty="0"/>
              <a:t>Linkage</a:t>
            </a:r>
            <a:r>
              <a:rPr lang="en-US" altLang="en-US" sz="2200" dirty="0"/>
              <a:t> – entire joint-link hierarchy</a:t>
            </a:r>
          </a:p>
          <a:p>
            <a:pPr marL="39688" indent="0">
              <a:lnSpc>
                <a:spcPct val="80000"/>
              </a:lnSpc>
              <a:buNone/>
            </a:pPr>
            <a:r>
              <a:rPr lang="en-US" altLang="en-US" sz="2200" u="sng" dirty="0"/>
              <a:t>End effector</a:t>
            </a:r>
            <a:r>
              <a:rPr lang="en-US" altLang="en-US" sz="2200" dirty="0"/>
              <a:t> – most distant link in linkage</a:t>
            </a:r>
          </a:p>
          <a:p>
            <a:pPr marL="39688" indent="0">
              <a:lnSpc>
                <a:spcPct val="80000"/>
              </a:lnSpc>
              <a:buNone/>
            </a:pPr>
            <a:endParaRPr lang="en-US" altLang="en-US" sz="2200" dirty="0"/>
          </a:p>
          <a:p>
            <a:pPr marL="39688" indent="0">
              <a:lnSpc>
                <a:spcPct val="80000"/>
              </a:lnSpc>
              <a:buNone/>
            </a:pPr>
            <a:r>
              <a:rPr lang="en-US" altLang="en-US" sz="2200" u="sng" dirty="0"/>
              <a:t>Articulation variable </a:t>
            </a:r>
            <a:r>
              <a:rPr lang="en-US" altLang="en-US" sz="2200" dirty="0"/>
              <a:t>– parameter of motion associated with joint</a:t>
            </a:r>
          </a:p>
          <a:p>
            <a:pPr marL="39688" indent="0">
              <a:lnSpc>
                <a:spcPct val="80000"/>
              </a:lnSpc>
              <a:buNone/>
            </a:pPr>
            <a:endParaRPr lang="en-US" altLang="en-US" sz="2200" dirty="0"/>
          </a:p>
          <a:p>
            <a:pPr marL="39688" indent="0">
              <a:lnSpc>
                <a:spcPct val="80000"/>
              </a:lnSpc>
              <a:buNone/>
            </a:pPr>
            <a:r>
              <a:rPr lang="en-US" altLang="en-US" sz="2200" u="sng" dirty="0"/>
              <a:t>Pose</a:t>
            </a:r>
            <a:r>
              <a:rPr lang="en-US" altLang="en-US" sz="2200" dirty="0"/>
              <a:t> – configuration of linkage using given set of joint angles</a:t>
            </a:r>
          </a:p>
          <a:p>
            <a:pPr marL="39688" indent="0">
              <a:lnSpc>
                <a:spcPct val="80000"/>
              </a:lnSpc>
              <a:buNone/>
            </a:pPr>
            <a:r>
              <a:rPr lang="en-US" altLang="en-US" sz="2200" u="sng" dirty="0"/>
              <a:t>Pose vector </a:t>
            </a:r>
            <a:r>
              <a:rPr lang="en-US" altLang="en-US" sz="2200" dirty="0"/>
              <a:t>– complete set of joint angles for linkage</a:t>
            </a:r>
          </a:p>
          <a:p>
            <a:pPr marL="39688" indent="0">
              <a:lnSpc>
                <a:spcPct val="80000"/>
              </a:lnSpc>
              <a:buNone/>
            </a:pPr>
            <a:endParaRPr lang="en-US" altLang="en-US" sz="2200" dirty="0"/>
          </a:p>
          <a:p>
            <a:pPr marL="39688" indent="0">
              <a:lnSpc>
                <a:spcPct val="80000"/>
              </a:lnSpc>
            </a:pPr>
            <a:endParaRPr lang="en-US" altLang="en-US" sz="2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A7802C4-19B6-4395-946D-4F124B060C18}"/>
              </a:ext>
            </a:extLst>
          </p:cNvPr>
          <p:cNvSpPr>
            <a:spLocks noGrp="1"/>
          </p:cNvSpPr>
          <p:nvPr>
            <p:ph type="title"/>
          </p:nvPr>
        </p:nvSpPr>
        <p:spPr/>
        <p:txBody>
          <a:bodyPr/>
          <a:lstStyle/>
          <a:p>
            <a:r>
              <a:rPr lang="en-US" altLang="en-US"/>
              <a:t>Kinematics</a:t>
            </a:r>
          </a:p>
        </p:txBody>
      </p:sp>
      <p:sp>
        <p:nvSpPr>
          <p:cNvPr id="16387" name="Content Placeholder 2">
            <a:extLst>
              <a:ext uri="{FF2B5EF4-FFF2-40B4-BE49-F238E27FC236}">
                <a16:creationId xmlns:a16="http://schemas.microsoft.com/office/drawing/2014/main" id="{DFCF4D2A-494C-4B48-BCA2-60A678C34B8E}"/>
              </a:ext>
            </a:extLst>
          </p:cNvPr>
          <p:cNvSpPr>
            <a:spLocks noGrp="1"/>
          </p:cNvSpPr>
          <p:nvPr>
            <p:ph idx="1"/>
          </p:nvPr>
        </p:nvSpPr>
        <p:spPr/>
        <p:txBody>
          <a:bodyPr/>
          <a:lstStyle/>
          <a:p>
            <a:r>
              <a:rPr lang="en-US" altLang="zh-TW">
                <a:ea typeface="新細明體" panose="02020500000000000000" pitchFamily="18" charset="-120"/>
              </a:rPr>
              <a:t>The branch of </a:t>
            </a:r>
            <a:r>
              <a:rPr lang="en-US" altLang="zh-TW" b="1" i="1">
                <a:ea typeface="新細明體" panose="02020500000000000000" pitchFamily="18" charset="-120"/>
              </a:rPr>
              <a:t>mechanics</a:t>
            </a:r>
            <a:r>
              <a:rPr lang="en-US" altLang="zh-TW">
                <a:ea typeface="新細明體" panose="02020500000000000000" pitchFamily="18" charset="-120"/>
              </a:rPr>
              <a:t> concerned with the motions of objects</a:t>
            </a:r>
            <a:endParaRPr lang="en-US" altLang="en-US"/>
          </a:p>
        </p:txBody>
      </p:sp>
      <p:pic>
        <p:nvPicPr>
          <p:cNvPr id="16388" name="Picture 5" descr="4">
            <a:extLst>
              <a:ext uri="{FF2B5EF4-FFF2-40B4-BE49-F238E27FC236}">
                <a16:creationId xmlns:a16="http://schemas.microsoft.com/office/drawing/2014/main" id="{5E2CE46E-8C06-49A2-972F-7E847CE19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5" y="3048000"/>
            <a:ext cx="19812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asimo_clip_image002_0000">
            <a:extLst>
              <a:ext uri="{FF2B5EF4-FFF2-40B4-BE49-F238E27FC236}">
                <a16:creationId xmlns:a16="http://schemas.microsoft.com/office/drawing/2014/main" id="{CD01893E-880B-4478-9ADE-DA23232E0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4067176"/>
            <a:ext cx="18224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arm">
            <a:extLst>
              <a:ext uri="{FF2B5EF4-FFF2-40B4-BE49-F238E27FC236}">
                <a16:creationId xmlns:a16="http://schemas.microsoft.com/office/drawing/2014/main" id="{325B83ED-56CC-41EF-BE08-F701751E9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4310063"/>
            <a:ext cx="26638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err="1"/>
              <a:t>Todo</a:t>
            </a:r>
            <a:endParaRPr lang="en-US" dirty="0"/>
          </a:p>
        </p:txBody>
      </p:sp>
      <p:sp>
        <p:nvSpPr>
          <p:cNvPr id="4099" name="Rectangle 3"/>
          <p:cNvSpPr>
            <a:spLocks noGrp="1" noChangeArrowheads="1"/>
          </p:cNvSpPr>
          <p:nvPr>
            <p:ph type="body" idx="1"/>
          </p:nvPr>
        </p:nvSpPr>
        <p:spPr/>
        <p:txBody>
          <a:bodyPr>
            <a:normAutofit fontScale="92500" lnSpcReduction="20000"/>
          </a:bodyPr>
          <a:lstStyle/>
          <a:p>
            <a:pPr eaLnBrk="1" hangingPunct="1">
              <a:lnSpc>
                <a:spcPct val="80000"/>
              </a:lnSpc>
            </a:pPr>
            <a:r>
              <a:rPr lang="en-US" sz="2800" dirty="0"/>
              <a:t>These slides are a merge of Dr. Boggus, Dr. Shareef and Dr. Huamin Wang’s slides. Formatting and organization need improvement.</a:t>
            </a:r>
          </a:p>
          <a:p>
            <a:pPr eaLnBrk="1" hangingPunct="1">
              <a:lnSpc>
                <a:spcPct val="80000"/>
              </a:lnSpc>
            </a:pPr>
            <a:r>
              <a:rPr lang="en-US" sz="2800" dirty="0"/>
              <a:t>Add Overview / Outline</a:t>
            </a:r>
          </a:p>
          <a:p>
            <a:pPr lvl="1">
              <a:lnSpc>
                <a:spcPct val="80000"/>
              </a:lnSpc>
            </a:pPr>
            <a:r>
              <a:rPr lang="en-US" sz="2400" dirty="0"/>
              <a:t>3D Model animation</a:t>
            </a:r>
          </a:p>
          <a:p>
            <a:pPr lvl="2">
              <a:lnSpc>
                <a:spcPct val="80000"/>
              </a:lnSpc>
            </a:pPr>
            <a:r>
              <a:rPr lang="en-US" sz="2000" dirty="0" err="1"/>
              <a:t>Rigidbody</a:t>
            </a:r>
            <a:r>
              <a:rPr lang="en-US" sz="2000" dirty="0"/>
              <a:t> animation</a:t>
            </a:r>
          </a:p>
          <a:p>
            <a:pPr lvl="3">
              <a:lnSpc>
                <a:spcPct val="80000"/>
              </a:lnSpc>
            </a:pPr>
            <a:r>
              <a:rPr lang="en-US" sz="1600" dirty="0"/>
              <a:t>Concept of a keyframe</a:t>
            </a:r>
          </a:p>
          <a:p>
            <a:pPr lvl="3">
              <a:lnSpc>
                <a:spcPct val="80000"/>
              </a:lnSpc>
            </a:pPr>
            <a:r>
              <a:rPr lang="en-US" sz="1600" dirty="0"/>
              <a:t>Keyframe of only matrices for a whole rigid body</a:t>
            </a:r>
          </a:p>
          <a:p>
            <a:pPr lvl="2">
              <a:lnSpc>
                <a:spcPct val="80000"/>
              </a:lnSpc>
            </a:pPr>
            <a:r>
              <a:rPr lang="en-US" sz="2000" dirty="0"/>
              <a:t>Flip-chart of models =&gt; 1000’s of models</a:t>
            </a:r>
          </a:p>
          <a:p>
            <a:pPr lvl="2">
              <a:lnSpc>
                <a:spcPct val="80000"/>
              </a:lnSpc>
            </a:pPr>
            <a:r>
              <a:rPr lang="en-US" sz="2000" dirty="0"/>
              <a:t>Interpolating between two meshes (topologically equivalent)</a:t>
            </a:r>
          </a:p>
          <a:p>
            <a:pPr lvl="3">
              <a:lnSpc>
                <a:spcPct val="80000"/>
              </a:lnSpc>
            </a:pPr>
            <a:r>
              <a:rPr lang="en-US" sz="1600" dirty="0"/>
              <a:t>Introduction to </a:t>
            </a:r>
            <a:r>
              <a:rPr lang="en-US" sz="1600" dirty="0" err="1"/>
              <a:t>Blendshapes</a:t>
            </a:r>
            <a:endParaRPr lang="en-US" sz="1600" dirty="0"/>
          </a:p>
          <a:p>
            <a:pPr lvl="2">
              <a:lnSpc>
                <a:spcPct val="80000"/>
              </a:lnSpc>
            </a:pPr>
            <a:r>
              <a:rPr lang="en-US" sz="2000" dirty="0"/>
              <a:t>Problem with model-based keyframes =&gt; 10’s of models</a:t>
            </a:r>
          </a:p>
          <a:p>
            <a:pPr lvl="3">
              <a:lnSpc>
                <a:spcPct val="80000"/>
              </a:lnSpc>
            </a:pPr>
            <a:r>
              <a:rPr lang="en-US" sz="1600" dirty="0"/>
              <a:t>Character animation w/ keyframes of the model (i.e. no bones) – Cylinder bending</a:t>
            </a:r>
          </a:p>
          <a:p>
            <a:pPr lvl="1">
              <a:lnSpc>
                <a:spcPct val="80000"/>
              </a:lnSpc>
            </a:pPr>
            <a:r>
              <a:rPr lang="en-US" sz="2400" dirty="0"/>
              <a:t>Concepts of joints, linkages and constraints</a:t>
            </a:r>
          </a:p>
          <a:p>
            <a:pPr lvl="2">
              <a:lnSpc>
                <a:spcPct val="80000"/>
              </a:lnSpc>
            </a:pPr>
            <a:r>
              <a:rPr lang="en-US" sz="2000" dirty="0"/>
              <a:t>Robotic arms examples</a:t>
            </a:r>
          </a:p>
          <a:p>
            <a:pPr lvl="2">
              <a:lnSpc>
                <a:spcPct val="80000"/>
              </a:lnSpc>
            </a:pPr>
            <a:r>
              <a:rPr lang="en-US" sz="2000" dirty="0"/>
              <a:t>Keyframe of local matrices for each rigid body linkage</a:t>
            </a:r>
          </a:p>
          <a:p>
            <a:pPr lvl="1">
              <a:lnSpc>
                <a:spcPct val="80000"/>
              </a:lnSpc>
            </a:pPr>
            <a:r>
              <a:rPr lang="en-US" sz="2400" dirty="0"/>
              <a:t>Skinned Meshes, Bones and bone weights at each vertex</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A8CB1E4-01E4-48DB-9587-F4A97A65AFFA}"/>
              </a:ext>
            </a:extLst>
          </p:cNvPr>
          <p:cNvSpPr>
            <a:spLocks noGrp="1"/>
          </p:cNvSpPr>
          <p:nvPr>
            <p:ph type="title"/>
          </p:nvPr>
        </p:nvSpPr>
        <p:spPr/>
        <p:txBody>
          <a:bodyPr/>
          <a:lstStyle/>
          <a:p>
            <a:r>
              <a:rPr lang="en-US" altLang="en-US"/>
              <a:t>Forward and Inverse Kinematics</a:t>
            </a:r>
          </a:p>
        </p:txBody>
      </p:sp>
      <p:sp>
        <p:nvSpPr>
          <p:cNvPr id="17411" name="Content Placeholder 2">
            <a:extLst>
              <a:ext uri="{FF2B5EF4-FFF2-40B4-BE49-F238E27FC236}">
                <a16:creationId xmlns:a16="http://schemas.microsoft.com/office/drawing/2014/main" id="{6716AC98-49E0-48CD-B421-E82F4FC6A958}"/>
              </a:ext>
            </a:extLst>
          </p:cNvPr>
          <p:cNvSpPr>
            <a:spLocks noGrp="1"/>
          </p:cNvSpPr>
          <p:nvPr>
            <p:ph idx="1"/>
          </p:nvPr>
        </p:nvSpPr>
        <p:spPr/>
        <p:txBody>
          <a:bodyPr/>
          <a:lstStyle/>
          <a:p>
            <a:r>
              <a:rPr lang="en-US" altLang="zh-TW">
                <a:ea typeface="新細明體" panose="02020500000000000000" pitchFamily="18" charset="-120"/>
              </a:rPr>
              <a:t>Forward kinematics</a:t>
            </a:r>
          </a:p>
          <a:p>
            <a:pPr lvl="1"/>
            <a:r>
              <a:rPr lang="en-US" altLang="zh-TW">
                <a:ea typeface="新細明體" panose="02020500000000000000" pitchFamily="18" charset="-120"/>
              </a:rPr>
              <a:t>mapping from joint space to cartesian space</a:t>
            </a:r>
          </a:p>
          <a:p>
            <a:r>
              <a:rPr lang="en-US" altLang="zh-TW">
                <a:ea typeface="新細明體" panose="02020500000000000000" pitchFamily="18" charset="-120"/>
              </a:rPr>
              <a:t>Inverse kinematics</a:t>
            </a:r>
          </a:p>
          <a:p>
            <a:pPr lvl="1"/>
            <a:r>
              <a:rPr lang="en-US" altLang="zh-TW">
                <a:ea typeface="新細明體" panose="02020500000000000000" pitchFamily="18" charset="-120"/>
              </a:rPr>
              <a:t>mapping from cartesian space to joint space</a:t>
            </a:r>
          </a:p>
          <a:p>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12">
            <a:extLst>
              <a:ext uri="{FF2B5EF4-FFF2-40B4-BE49-F238E27FC236}">
                <a16:creationId xmlns:a16="http://schemas.microsoft.com/office/drawing/2014/main" id="{C3E33F46-6A35-48BC-9F89-BE8168362C09}"/>
              </a:ext>
            </a:extLst>
          </p:cNvPr>
          <p:cNvGraphicFramePr>
            <a:graphicFrameLocks noChangeAspect="1"/>
          </p:cNvGraphicFramePr>
          <p:nvPr/>
        </p:nvGraphicFramePr>
        <p:xfrm>
          <a:off x="6094413" y="3621089"/>
          <a:ext cx="330200" cy="466725"/>
        </p:xfrm>
        <a:graphic>
          <a:graphicData uri="http://schemas.openxmlformats.org/presentationml/2006/ole">
            <mc:AlternateContent xmlns:mc="http://schemas.openxmlformats.org/markup-compatibility/2006">
              <mc:Choice xmlns:v="urn:schemas-microsoft-com:vml" Requires="v">
                <p:oleObj name="Equation" r:id="rId2" imgW="114252" imgH="180790" progId="Equation.3">
                  <p:embed/>
                </p:oleObj>
              </mc:Choice>
              <mc:Fallback>
                <p:oleObj name="Equation" r:id="rId2" imgW="114252" imgH="180790" progId="Equation.3">
                  <p:embed/>
                  <p:pic>
                    <p:nvPicPr>
                      <p:cNvPr id="18434" name="Object 12">
                        <a:extLst>
                          <a:ext uri="{FF2B5EF4-FFF2-40B4-BE49-F238E27FC236}">
                            <a16:creationId xmlns:a16="http://schemas.microsoft.com/office/drawing/2014/main" id="{C3E33F46-6A35-48BC-9F89-BE8168362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3" y="3621089"/>
                        <a:ext cx="330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5" name="Object 13">
            <a:extLst>
              <a:ext uri="{FF2B5EF4-FFF2-40B4-BE49-F238E27FC236}">
                <a16:creationId xmlns:a16="http://schemas.microsoft.com/office/drawing/2014/main" id="{555DB15A-C408-4FB2-B2CA-6844A0821C62}"/>
              </a:ext>
            </a:extLst>
          </p:cNvPr>
          <p:cNvGraphicFramePr>
            <a:graphicFrameLocks noChangeAspect="1"/>
          </p:cNvGraphicFramePr>
          <p:nvPr/>
        </p:nvGraphicFramePr>
        <p:xfrm>
          <a:off x="5762625" y="4486275"/>
          <a:ext cx="331788" cy="431800"/>
        </p:xfrm>
        <a:graphic>
          <a:graphicData uri="http://schemas.openxmlformats.org/presentationml/2006/ole">
            <mc:AlternateContent xmlns:mc="http://schemas.openxmlformats.org/markup-compatibility/2006">
              <mc:Choice xmlns:v="urn:schemas-microsoft-com:vml" Requires="v">
                <p:oleObj name="Equation" r:id="rId4" imgW="123837" imgH="180790" progId="Equation.3">
                  <p:embed/>
                </p:oleObj>
              </mc:Choice>
              <mc:Fallback>
                <p:oleObj name="Equation" r:id="rId4" imgW="123837" imgH="180790" progId="Equation.3">
                  <p:embed/>
                  <p:pic>
                    <p:nvPicPr>
                      <p:cNvPr id="18435" name="Object 13">
                        <a:extLst>
                          <a:ext uri="{FF2B5EF4-FFF2-40B4-BE49-F238E27FC236}">
                            <a16:creationId xmlns:a16="http://schemas.microsoft.com/office/drawing/2014/main" id="{555DB15A-C408-4FB2-B2CA-6844A0821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25" y="4486275"/>
                        <a:ext cx="3317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6" name="Object 24">
            <a:extLst>
              <a:ext uri="{FF2B5EF4-FFF2-40B4-BE49-F238E27FC236}">
                <a16:creationId xmlns:a16="http://schemas.microsoft.com/office/drawing/2014/main" id="{F4AF2892-28CE-49B3-B80E-827F713E33AB}"/>
              </a:ext>
            </a:extLst>
          </p:cNvPr>
          <p:cNvGraphicFramePr>
            <a:graphicFrameLocks noChangeAspect="1"/>
          </p:cNvGraphicFramePr>
          <p:nvPr/>
        </p:nvGraphicFramePr>
        <p:xfrm>
          <a:off x="9694863" y="3822700"/>
          <a:ext cx="330200" cy="355600"/>
        </p:xfrm>
        <a:graphic>
          <a:graphicData uri="http://schemas.openxmlformats.org/presentationml/2006/ole">
            <mc:AlternateContent xmlns:mc="http://schemas.openxmlformats.org/markup-compatibility/2006">
              <mc:Choice xmlns:v="urn:schemas-microsoft-com:vml" Requires="v">
                <p:oleObj name="Equation" r:id="rId6" imgW="114252" imgH="123981" progId="Equation.3">
                  <p:embed/>
                </p:oleObj>
              </mc:Choice>
              <mc:Fallback>
                <p:oleObj name="Equation" r:id="rId6" imgW="114252" imgH="123981" progId="Equation.3">
                  <p:embed/>
                  <p:pic>
                    <p:nvPicPr>
                      <p:cNvPr id="18436" name="Object 24">
                        <a:extLst>
                          <a:ext uri="{FF2B5EF4-FFF2-40B4-BE49-F238E27FC236}">
                            <a16:creationId xmlns:a16="http://schemas.microsoft.com/office/drawing/2014/main" id="{F4AF2892-28CE-49B3-B80E-827F713E3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4863" y="3822700"/>
                        <a:ext cx="330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7" name="Object 30">
            <a:extLst>
              <a:ext uri="{FF2B5EF4-FFF2-40B4-BE49-F238E27FC236}">
                <a16:creationId xmlns:a16="http://schemas.microsoft.com/office/drawing/2014/main" id="{31A54A89-E031-490E-B061-101B83E578DB}"/>
              </a:ext>
            </a:extLst>
          </p:cNvPr>
          <p:cNvGraphicFramePr>
            <a:graphicFrameLocks noChangeAspect="1"/>
          </p:cNvGraphicFramePr>
          <p:nvPr/>
        </p:nvGraphicFramePr>
        <p:xfrm>
          <a:off x="6627813" y="3968750"/>
          <a:ext cx="330200" cy="355600"/>
        </p:xfrm>
        <a:graphic>
          <a:graphicData uri="http://schemas.openxmlformats.org/presentationml/2006/ole">
            <mc:AlternateContent xmlns:mc="http://schemas.openxmlformats.org/markup-compatibility/2006">
              <mc:Choice xmlns:v="urn:schemas-microsoft-com:vml" Requires="v">
                <p:oleObj name="Equation" r:id="rId8" imgW="114252" imgH="123981" progId="Equation.3">
                  <p:embed/>
                </p:oleObj>
              </mc:Choice>
              <mc:Fallback>
                <p:oleObj name="Equation" r:id="rId8" imgW="114252" imgH="123981" progId="Equation.3">
                  <p:embed/>
                  <p:pic>
                    <p:nvPicPr>
                      <p:cNvPr id="18437" name="Object 30">
                        <a:extLst>
                          <a:ext uri="{FF2B5EF4-FFF2-40B4-BE49-F238E27FC236}">
                            <a16:creationId xmlns:a16="http://schemas.microsoft.com/office/drawing/2014/main" id="{31A54A89-E031-490E-B061-101B83E578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7813" y="3968750"/>
                        <a:ext cx="330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Rectangle 2">
            <a:extLst>
              <a:ext uri="{FF2B5EF4-FFF2-40B4-BE49-F238E27FC236}">
                <a16:creationId xmlns:a16="http://schemas.microsoft.com/office/drawing/2014/main" id="{67B4C9C9-6EA3-44A9-8299-0800B74C86A6}"/>
              </a:ext>
            </a:extLst>
          </p:cNvPr>
          <p:cNvSpPr>
            <a:spLocks noGrp="1" noChangeArrowheads="1"/>
          </p:cNvSpPr>
          <p:nvPr>
            <p:ph type="title"/>
          </p:nvPr>
        </p:nvSpPr>
        <p:spPr/>
        <p:txBody>
          <a:bodyPr/>
          <a:lstStyle/>
          <a:p>
            <a:r>
              <a:rPr lang="en-US" altLang="zh-TW">
                <a:ea typeface="新細明體" panose="02020500000000000000" pitchFamily="18" charset="-120"/>
              </a:rPr>
              <a:t>Forward and Inverse Kinematics</a:t>
            </a:r>
          </a:p>
        </p:txBody>
      </p:sp>
      <p:sp>
        <p:nvSpPr>
          <p:cNvPr id="18439" name="Rectangle 3">
            <a:extLst>
              <a:ext uri="{FF2B5EF4-FFF2-40B4-BE49-F238E27FC236}">
                <a16:creationId xmlns:a16="http://schemas.microsoft.com/office/drawing/2014/main" id="{66AC56A0-F64D-445A-BB31-D53DCC371884}"/>
              </a:ext>
            </a:extLst>
          </p:cNvPr>
          <p:cNvSpPr>
            <a:spLocks noGrp="1" noChangeArrowheads="1"/>
          </p:cNvSpPr>
          <p:nvPr>
            <p:ph idx="1"/>
          </p:nvPr>
        </p:nvSpPr>
        <p:spPr/>
        <p:txBody>
          <a:bodyPr/>
          <a:lstStyle/>
          <a:p>
            <a:pPr>
              <a:lnSpc>
                <a:spcPct val="80000"/>
              </a:lnSpc>
            </a:pPr>
            <a:r>
              <a:rPr lang="en-US" altLang="zh-TW" sz="2100">
                <a:ea typeface="新細明體" panose="02020500000000000000" pitchFamily="18" charset="-120"/>
              </a:rPr>
              <a:t>Forward kinematics</a:t>
            </a:r>
          </a:p>
          <a:p>
            <a:pPr lvl="1">
              <a:lnSpc>
                <a:spcPct val="80000"/>
              </a:lnSpc>
            </a:pPr>
            <a:endParaRPr lang="en-US" altLang="zh-TW" sz="1800">
              <a:ea typeface="新細明體" panose="02020500000000000000" pitchFamily="18" charset="-120"/>
            </a:endParaRPr>
          </a:p>
          <a:p>
            <a:pPr lvl="1">
              <a:lnSpc>
                <a:spcPct val="80000"/>
              </a:lnSpc>
            </a:pPr>
            <a:r>
              <a:rPr lang="en-US" altLang="zh-TW" sz="1800">
                <a:ea typeface="新細明體" panose="02020500000000000000" pitchFamily="18" charset="-120"/>
              </a:rPr>
              <a:t>Mapping from joint space to cartesian space</a:t>
            </a:r>
          </a:p>
          <a:p>
            <a:pPr>
              <a:lnSpc>
                <a:spcPct val="80000"/>
              </a:lnSpc>
            </a:pPr>
            <a:endParaRPr lang="en-US" altLang="zh-TW" sz="2100">
              <a:ea typeface="新細明體" panose="02020500000000000000" pitchFamily="18" charset="-120"/>
            </a:endParaRPr>
          </a:p>
          <a:p>
            <a:pPr>
              <a:lnSpc>
                <a:spcPct val="80000"/>
              </a:lnSpc>
            </a:pPr>
            <a:r>
              <a:rPr lang="en-US" altLang="zh-TW" sz="2100">
                <a:ea typeface="新細明體" panose="02020500000000000000" pitchFamily="18" charset="-120"/>
              </a:rPr>
              <a:t>Inverse kinematics</a:t>
            </a:r>
          </a:p>
          <a:p>
            <a:pPr lvl="1">
              <a:lnSpc>
                <a:spcPct val="80000"/>
              </a:lnSpc>
            </a:pPr>
            <a:endParaRPr lang="en-US" altLang="zh-TW" sz="1800">
              <a:ea typeface="新細明體" panose="02020500000000000000" pitchFamily="18" charset="-120"/>
            </a:endParaRPr>
          </a:p>
          <a:p>
            <a:pPr lvl="1">
              <a:lnSpc>
                <a:spcPct val="80000"/>
              </a:lnSpc>
            </a:pPr>
            <a:r>
              <a:rPr lang="en-US" altLang="zh-TW" sz="1800">
                <a:ea typeface="新細明體" panose="02020500000000000000" pitchFamily="18" charset="-120"/>
              </a:rPr>
              <a:t>Mapping from cartesian space to joint space</a:t>
            </a:r>
          </a:p>
          <a:p>
            <a:pPr lvl="1">
              <a:lnSpc>
                <a:spcPct val="80000"/>
              </a:lnSpc>
              <a:buFont typeface="Wingdings" panose="05000000000000000000" pitchFamily="2" charset="2"/>
              <a:buNone/>
            </a:pPr>
            <a:endParaRPr lang="en-US" altLang="zh-TW" sz="1800">
              <a:ea typeface="新細明體" panose="02020500000000000000" pitchFamily="18" charset="-120"/>
            </a:endParaRPr>
          </a:p>
        </p:txBody>
      </p:sp>
      <p:grpSp>
        <p:nvGrpSpPr>
          <p:cNvPr id="18440" name="Group 9">
            <a:extLst>
              <a:ext uri="{FF2B5EF4-FFF2-40B4-BE49-F238E27FC236}">
                <a16:creationId xmlns:a16="http://schemas.microsoft.com/office/drawing/2014/main" id="{36646050-1453-4A06-AB03-2D964B2D09FC}"/>
              </a:ext>
            </a:extLst>
          </p:cNvPr>
          <p:cNvGrpSpPr>
            <a:grpSpLocks/>
          </p:cNvGrpSpPr>
          <p:nvPr/>
        </p:nvGrpSpPr>
        <p:grpSpPr bwMode="auto">
          <a:xfrm>
            <a:off x="4799013" y="3838575"/>
            <a:ext cx="1727200" cy="1944688"/>
            <a:chOff x="930" y="2387"/>
            <a:chExt cx="861" cy="1043"/>
          </a:xfrm>
        </p:grpSpPr>
        <p:sp>
          <p:nvSpPr>
            <p:cNvPr id="18455" name="Freeform 5">
              <a:extLst>
                <a:ext uri="{FF2B5EF4-FFF2-40B4-BE49-F238E27FC236}">
                  <a16:creationId xmlns:a16="http://schemas.microsoft.com/office/drawing/2014/main" id="{6105456F-B9A3-4F0F-B79C-93A7B6EBA9E4}"/>
                </a:ext>
              </a:extLst>
            </p:cNvPr>
            <p:cNvSpPr>
              <a:spLocks/>
            </p:cNvSpPr>
            <p:nvPr/>
          </p:nvSpPr>
          <p:spPr bwMode="auto">
            <a:xfrm>
              <a:off x="1111" y="2523"/>
              <a:ext cx="272" cy="408"/>
            </a:xfrm>
            <a:custGeom>
              <a:avLst/>
              <a:gdLst>
                <a:gd name="T0" fmla="*/ 272 w 272"/>
                <a:gd name="T1" fmla="*/ 0 h 408"/>
                <a:gd name="T2" fmla="*/ 0 w 272"/>
                <a:gd name="T3" fmla="*/ 136 h 408"/>
                <a:gd name="T4" fmla="*/ 91 w 272"/>
                <a:gd name="T5" fmla="*/ 408 h 408"/>
                <a:gd name="T6" fmla="*/ 0 60000 65536"/>
                <a:gd name="T7" fmla="*/ 0 60000 65536"/>
                <a:gd name="T8" fmla="*/ 0 60000 65536"/>
              </a:gdLst>
              <a:ahLst/>
              <a:cxnLst>
                <a:cxn ang="T6">
                  <a:pos x="T0" y="T1"/>
                </a:cxn>
                <a:cxn ang="T7">
                  <a:pos x="T2" y="T3"/>
                </a:cxn>
                <a:cxn ang="T8">
                  <a:pos x="T4" y="T5"/>
                </a:cxn>
              </a:cxnLst>
              <a:rect l="0" t="0" r="r" b="b"/>
              <a:pathLst>
                <a:path w="272" h="408">
                  <a:moveTo>
                    <a:pt x="272" y="0"/>
                  </a:moveTo>
                  <a:lnTo>
                    <a:pt x="0" y="136"/>
                  </a:lnTo>
                  <a:lnTo>
                    <a:pt x="91" y="408"/>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6" name="Freeform 6">
              <a:extLst>
                <a:ext uri="{FF2B5EF4-FFF2-40B4-BE49-F238E27FC236}">
                  <a16:creationId xmlns:a16="http://schemas.microsoft.com/office/drawing/2014/main" id="{C17558C7-B6CD-4FE4-BE60-6A43CB4D9252}"/>
                </a:ext>
              </a:extLst>
            </p:cNvPr>
            <p:cNvSpPr>
              <a:spLocks/>
            </p:cNvSpPr>
            <p:nvPr/>
          </p:nvSpPr>
          <p:spPr bwMode="auto">
            <a:xfrm>
              <a:off x="930" y="2523"/>
              <a:ext cx="453" cy="726"/>
            </a:xfrm>
            <a:custGeom>
              <a:avLst/>
              <a:gdLst>
                <a:gd name="T0" fmla="*/ 453 w 453"/>
                <a:gd name="T1" fmla="*/ 0 h 726"/>
                <a:gd name="T2" fmla="*/ 453 w 453"/>
                <a:gd name="T3" fmla="*/ 408 h 726"/>
                <a:gd name="T4" fmla="*/ 272 w 453"/>
                <a:gd name="T5" fmla="*/ 726 h 726"/>
                <a:gd name="T6" fmla="*/ 0 w 453"/>
                <a:gd name="T7" fmla="*/ 635 h 7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3" h="726">
                  <a:moveTo>
                    <a:pt x="453" y="0"/>
                  </a:moveTo>
                  <a:lnTo>
                    <a:pt x="453" y="408"/>
                  </a:lnTo>
                  <a:lnTo>
                    <a:pt x="272" y="726"/>
                  </a:lnTo>
                  <a:lnTo>
                    <a:pt x="0" y="635"/>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7" name="Freeform 7">
              <a:extLst>
                <a:ext uri="{FF2B5EF4-FFF2-40B4-BE49-F238E27FC236}">
                  <a16:creationId xmlns:a16="http://schemas.microsoft.com/office/drawing/2014/main" id="{13C9AC42-98A2-48F5-BA00-543ED49D79D3}"/>
                </a:ext>
              </a:extLst>
            </p:cNvPr>
            <p:cNvSpPr>
              <a:spLocks/>
            </p:cNvSpPr>
            <p:nvPr/>
          </p:nvSpPr>
          <p:spPr bwMode="auto">
            <a:xfrm>
              <a:off x="1383" y="2931"/>
              <a:ext cx="272" cy="499"/>
            </a:xfrm>
            <a:custGeom>
              <a:avLst/>
              <a:gdLst>
                <a:gd name="T0" fmla="*/ 0 w 272"/>
                <a:gd name="T1" fmla="*/ 0 h 499"/>
                <a:gd name="T2" fmla="*/ 182 w 272"/>
                <a:gd name="T3" fmla="*/ 182 h 499"/>
                <a:gd name="T4" fmla="*/ 272 w 272"/>
                <a:gd name="T5" fmla="*/ 499 h 499"/>
                <a:gd name="T6" fmla="*/ 0 60000 65536"/>
                <a:gd name="T7" fmla="*/ 0 60000 65536"/>
                <a:gd name="T8" fmla="*/ 0 60000 65536"/>
              </a:gdLst>
              <a:ahLst/>
              <a:cxnLst>
                <a:cxn ang="T6">
                  <a:pos x="T0" y="T1"/>
                </a:cxn>
                <a:cxn ang="T7">
                  <a:pos x="T2" y="T3"/>
                </a:cxn>
                <a:cxn ang="T8">
                  <a:pos x="T4" y="T5"/>
                </a:cxn>
              </a:cxnLst>
              <a:rect l="0" t="0" r="r" b="b"/>
              <a:pathLst>
                <a:path w="272" h="499">
                  <a:moveTo>
                    <a:pt x="0" y="0"/>
                  </a:moveTo>
                  <a:lnTo>
                    <a:pt x="182" y="182"/>
                  </a:lnTo>
                  <a:lnTo>
                    <a:pt x="272" y="499"/>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8" name="Freeform 8">
              <a:extLst>
                <a:ext uri="{FF2B5EF4-FFF2-40B4-BE49-F238E27FC236}">
                  <a16:creationId xmlns:a16="http://schemas.microsoft.com/office/drawing/2014/main" id="{F4BCAAF5-1182-44A6-B54C-BC2037D9104F}"/>
                </a:ext>
              </a:extLst>
            </p:cNvPr>
            <p:cNvSpPr>
              <a:spLocks/>
            </p:cNvSpPr>
            <p:nvPr/>
          </p:nvSpPr>
          <p:spPr bwMode="auto">
            <a:xfrm>
              <a:off x="1383" y="2523"/>
              <a:ext cx="408" cy="227"/>
            </a:xfrm>
            <a:custGeom>
              <a:avLst/>
              <a:gdLst>
                <a:gd name="T0" fmla="*/ 0 w 408"/>
                <a:gd name="T1" fmla="*/ 0 h 227"/>
                <a:gd name="T2" fmla="*/ 227 w 408"/>
                <a:gd name="T3" fmla="*/ 227 h 227"/>
                <a:gd name="T4" fmla="*/ 408 w 408"/>
                <a:gd name="T5" fmla="*/ 91 h 227"/>
                <a:gd name="T6" fmla="*/ 0 60000 65536"/>
                <a:gd name="T7" fmla="*/ 0 60000 65536"/>
                <a:gd name="T8" fmla="*/ 0 60000 65536"/>
              </a:gdLst>
              <a:ahLst/>
              <a:cxnLst>
                <a:cxn ang="T6">
                  <a:pos x="T0" y="T1"/>
                </a:cxn>
                <a:cxn ang="T7">
                  <a:pos x="T2" y="T3"/>
                </a:cxn>
                <a:cxn ang="T8">
                  <a:pos x="T4" y="T5"/>
                </a:cxn>
              </a:cxnLst>
              <a:rect l="0" t="0" r="r" b="b"/>
              <a:pathLst>
                <a:path w="408" h="227">
                  <a:moveTo>
                    <a:pt x="0" y="0"/>
                  </a:moveTo>
                  <a:lnTo>
                    <a:pt x="227" y="227"/>
                  </a:lnTo>
                  <a:lnTo>
                    <a:pt x="408" y="91"/>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9" name="Oval 4">
              <a:extLst>
                <a:ext uri="{FF2B5EF4-FFF2-40B4-BE49-F238E27FC236}">
                  <a16:creationId xmlns:a16="http://schemas.microsoft.com/office/drawing/2014/main" id="{75AA8B11-795C-4E44-84B3-0CA1D6851FEF}"/>
                </a:ext>
              </a:extLst>
            </p:cNvPr>
            <p:cNvSpPr>
              <a:spLocks noChangeArrowheads="1"/>
            </p:cNvSpPr>
            <p:nvPr/>
          </p:nvSpPr>
          <p:spPr bwMode="auto">
            <a:xfrm>
              <a:off x="1292" y="238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grpSp>
      <p:sp>
        <p:nvSpPr>
          <p:cNvPr id="18441" name="Freeform 10">
            <a:extLst>
              <a:ext uri="{FF2B5EF4-FFF2-40B4-BE49-F238E27FC236}">
                <a16:creationId xmlns:a16="http://schemas.microsoft.com/office/drawing/2014/main" id="{A4F92DD1-8FE1-45F7-A2CA-8213DBD08850}"/>
              </a:ext>
            </a:extLst>
          </p:cNvPr>
          <p:cNvSpPr>
            <a:spLocks/>
          </p:cNvSpPr>
          <p:nvPr/>
        </p:nvSpPr>
        <p:spPr bwMode="auto">
          <a:xfrm>
            <a:off x="5734051" y="4414839"/>
            <a:ext cx="288925" cy="71437"/>
          </a:xfrm>
          <a:custGeom>
            <a:avLst/>
            <a:gdLst>
              <a:gd name="T0" fmla="*/ 0 w 182"/>
              <a:gd name="T1" fmla="*/ 2147483646 h 45"/>
              <a:gd name="T2" fmla="*/ 2147483646 w 182"/>
              <a:gd name="T3" fmla="*/ 2147483646 h 45"/>
              <a:gd name="T4" fmla="*/ 2147483646 w 182"/>
              <a:gd name="T5" fmla="*/ 0 h 45"/>
              <a:gd name="T6" fmla="*/ 0 60000 65536"/>
              <a:gd name="T7" fmla="*/ 0 60000 65536"/>
              <a:gd name="T8" fmla="*/ 0 60000 65536"/>
            </a:gdLst>
            <a:ahLst/>
            <a:cxnLst>
              <a:cxn ang="T6">
                <a:pos x="T0" y="T1"/>
              </a:cxn>
              <a:cxn ang="T7">
                <a:pos x="T2" y="T3"/>
              </a:cxn>
              <a:cxn ang="T8">
                <a:pos x="T4" y="T5"/>
              </a:cxn>
            </a:cxnLst>
            <a:rect l="0" t="0" r="r" b="b"/>
            <a:pathLst>
              <a:path w="182" h="45">
                <a:moveTo>
                  <a:pt x="0" y="45"/>
                </a:moveTo>
                <a:lnTo>
                  <a:pt x="91" y="45"/>
                </a:lnTo>
                <a:lnTo>
                  <a:pt x="182"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2" name="Freeform 11">
            <a:extLst>
              <a:ext uri="{FF2B5EF4-FFF2-40B4-BE49-F238E27FC236}">
                <a16:creationId xmlns:a16="http://schemas.microsoft.com/office/drawing/2014/main" id="{2F4AAD60-D9AA-400D-B1E1-CFD1F38D26A9}"/>
              </a:ext>
            </a:extLst>
          </p:cNvPr>
          <p:cNvSpPr>
            <a:spLocks/>
          </p:cNvSpPr>
          <p:nvPr/>
        </p:nvSpPr>
        <p:spPr bwMode="auto">
          <a:xfrm>
            <a:off x="5949950" y="4102101"/>
            <a:ext cx="431800" cy="168275"/>
          </a:xfrm>
          <a:custGeom>
            <a:avLst/>
            <a:gdLst>
              <a:gd name="T0" fmla="*/ 0 w 272"/>
              <a:gd name="T1" fmla="*/ 2147483646 h 106"/>
              <a:gd name="T2" fmla="*/ 2147483646 w 272"/>
              <a:gd name="T3" fmla="*/ 2147483646 h 106"/>
              <a:gd name="T4" fmla="*/ 2147483646 w 272"/>
              <a:gd name="T5" fmla="*/ 2147483646 h 106"/>
              <a:gd name="T6" fmla="*/ 2147483646 w 272"/>
              <a:gd name="T7" fmla="*/ 2147483646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106">
                <a:moveTo>
                  <a:pt x="0" y="61"/>
                </a:moveTo>
                <a:cubicBezTo>
                  <a:pt x="30" y="42"/>
                  <a:pt x="61" y="23"/>
                  <a:pt x="91" y="15"/>
                </a:cubicBezTo>
                <a:cubicBezTo>
                  <a:pt x="121" y="7"/>
                  <a:pt x="152" y="0"/>
                  <a:pt x="182" y="15"/>
                </a:cubicBezTo>
                <a:cubicBezTo>
                  <a:pt x="212" y="30"/>
                  <a:pt x="242" y="68"/>
                  <a:pt x="272" y="10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443" name="Group 16">
            <a:extLst>
              <a:ext uri="{FF2B5EF4-FFF2-40B4-BE49-F238E27FC236}">
                <a16:creationId xmlns:a16="http://schemas.microsoft.com/office/drawing/2014/main" id="{86DC3798-873B-46FA-8645-92044C3DC086}"/>
              </a:ext>
            </a:extLst>
          </p:cNvPr>
          <p:cNvGrpSpPr>
            <a:grpSpLocks/>
          </p:cNvGrpSpPr>
          <p:nvPr/>
        </p:nvGrpSpPr>
        <p:grpSpPr bwMode="auto">
          <a:xfrm>
            <a:off x="8112125" y="3836989"/>
            <a:ext cx="1727200" cy="1944687"/>
            <a:chOff x="930" y="2387"/>
            <a:chExt cx="861" cy="1043"/>
          </a:xfrm>
        </p:grpSpPr>
        <p:sp>
          <p:nvSpPr>
            <p:cNvPr id="18450" name="Freeform 17">
              <a:extLst>
                <a:ext uri="{FF2B5EF4-FFF2-40B4-BE49-F238E27FC236}">
                  <a16:creationId xmlns:a16="http://schemas.microsoft.com/office/drawing/2014/main" id="{23FD9958-27CE-4BEC-BAAE-C9BCCB0441BD}"/>
                </a:ext>
              </a:extLst>
            </p:cNvPr>
            <p:cNvSpPr>
              <a:spLocks/>
            </p:cNvSpPr>
            <p:nvPr/>
          </p:nvSpPr>
          <p:spPr bwMode="auto">
            <a:xfrm>
              <a:off x="1111" y="2523"/>
              <a:ext cx="272" cy="408"/>
            </a:xfrm>
            <a:custGeom>
              <a:avLst/>
              <a:gdLst>
                <a:gd name="T0" fmla="*/ 272 w 272"/>
                <a:gd name="T1" fmla="*/ 0 h 408"/>
                <a:gd name="T2" fmla="*/ 0 w 272"/>
                <a:gd name="T3" fmla="*/ 136 h 408"/>
                <a:gd name="T4" fmla="*/ 91 w 272"/>
                <a:gd name="T5" fmla="*/ 408 h 408"/>
                <a:gd name="T6" fmla="*/ 0 60000 65536"/>
                <a:gd name="T7" fmla="*/ 0 60000 65536"/>
                <a:gd name="T8" fmla="*/ 0 60000 65536"/>
              </a:gdLst>
              <a:ahLst/>
              <a:cxnLst>
                <a:cxn ang="T6">
                  <a:pos x="T0" y="T1"/>
                </a:cxn>
                <a:cxn ang="T7">
                  <a:pos x="T2" y="T3"/>
                </a:cxn>
                <a:cxn ang="T8">
                  <a:pos x="T4" y="T5"/>
                </a:cxn>
              </a:cxnLst>
              <a:rect l="0" t="0" r="r" b="b"/>
              <a:pathLst>
                <a:path w="272" h="408">
                  <a:moveTo>
                    <a:pt x="272" y="0"/>
                  </a:moveTo>
                  <a:lnTo>
                    <a:pt x="0" y="136"/>
                  </a:lnTo>
                  <a:lnTo>
                    <a:pt x="91" y="408"/>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1" name="Freeform 18">
              <a:extLst>
                <a:ext uri="{FF2B5EF4-FFF2-40B4-BE49-F238E27FC236}">
                  <a16:creationId xmlns:a16="http://schemas.microsoft.com/office/drawing/2014/main" id="{4AF50B9D-F29C-4480-BA0B-794DC20D333D}"/>
                </a:ext>
              </a:extLst>
            </p:cNvPr>
            <p:cNvSpPr>
              <a:spLocks/>
            </p:cNvSpPr>
            <p:nvPr/>
          </p:nvSpPr>
          <p:spPr bwMode="auto">
            <a:xfrm>
              <a:off x="930" y="2523"/>
              <a:ext cx="453" cy="726"/>
            </a:xfrm>
            <a:custGeom>
              <a:avLst/>
              <a:gdLst>
                <a:gd name="T0" fmla="*/ 453 w 453"/>
                <a:gd name="T1" fmla="*/ 0 h 726"/>
                <a:gd name="T2" fmla="*/ 453 w 453"/>
                <a:gd name="T3" fmla="*/ 408 h 726"/>
                <a:gd name="T4" fmla="*/ 272 w 453"/>
                <a:gd name="T5" fmla="*/ 726 h 726"/>
                <a:gd name="T6" fmla="*/ 0 w 453"/>
                <a:gd name="T7" fmla="*/ 635 h 7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3" h="726">
                  <a:moveTo>
                    <a:pt x="453" y="0"/>
                  </a:moveTo>
                  <a:lnTo>
                    <a:pt x="453" y="408"/>
                  </a:lnTo>
                  <a:lnTo>
                    <a:pt x="272" y="726"/>
                  </a:lnTo>
                  <a:lnTo>
                    <a:pt x="0" y="635"/>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2" name="Freeform 19">
              <a:extLst>
                <a:ext uri="{FF2B5EF4-FFF2-40B4-BE49-F238E27FC236}">
                  <a16:creationId xmlns:a16="http://schemas.microsoft.com/office/drawing/2014/main" id="{616816BC-11D9-4078-811B-A3246CAE53DF}"/>
                </a:ext>
              </a:extLst>
            </p:cNvPr>
            <p:cNvSpPr>
              <a:spLocks/>
            </p:cNvSpPr>
            <p:nvPr/>
          </p:nvSpPr>
          <p:spPr bwMode="auto">
            <a:xfrm>
              <a:off x="1383" y="2931"/>
              <a:ext cx="272" cy="499"/>
            </a:xfrm>
            <a:custGeom>
              <a:avLst/>
              <a:gdLst>
                <a:gd name="T0" fmla="*/ 0 w 272"/>
                <a:gd name="T1" fmla="*/ 0 h 499"/>
                <a:gd name="T2" fmla="*/ 182 w 272"/>
                <a:gd name="T3" fmla="*/ 182 h 499"/>
                <a:gd name="T4" fmla="*/ 272 w 272"/>
                <a:gd name="T5" fmla="*/ 499 h 499"/>
                <a:gd name="T6" fmla="*/ 0 60000 65536"/>
                <a:gd name="T7" fmla="*/ 0 60000 65536"/>
                <a:gd name="T8" fmla="*/ 0 60000 65536"/>
              </a:gdLst>
              <a:ahLst/>
              <a:cxnLst>
                <a:cxn ang="T6">
                  <a:pos x="T0" y="T1"/>
                </a:cxn>
                <a:cxn ang="T7">
                  <a:pos x="T2" y="T3"/>
                </a:cxn>
                <a:cxn ang="T8">
                  <a:pos x="T4" y="T5"/>
                </a:cxn>
              </a:cxnLst>
              <a:rect l="0" t="0" r="r" b="b"/>
              <a:pathLst>
                <a:path w="272" h="499">
                  <a:moveTo>
                    <a:pt x="0" y="0"/>
                  </a:moveTo>
                  <a:lnTo>
                    <a:pt x="182" y="182"/>
                  </a:lnTo>
                  <a:lnTo>
                    <a:pt x="272" y="499"/>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3" name="Freeform 20">
              <a:extLst>
                <a:ext uri="{FF2B5EF4-FFF2-40B4-BE49-F238E27FC236}">
                  <a16:creationId xmlns:a16="http://schemas.microsoft.com/office/drawing/2014/main" id="{7F7D46A2-A472-40CE-9C55-6E34CF694D21}"/>
                </a:ext>
              </a:extLst>
            </p:cNvPr>
            <p:cNvSpPr>
              <a:spLocks/>
            </p:cNvSpPr>
            <p:nvPr/>
          </p:nvSpPr>
          <p:spPr bwMode="auto">
            <a:xfrm>
              <a:off x="1383" y="2523"/>
              <a:ext cx="408" cy="227"/>
            </a:xfrm>
            <a:custGeom>
              <a:avLst/>
              <a:gdLst>
                <a:gd name="T0" fmla="*/ 0 w 408"/>
                <a:gd name="T1" fmla="*/ 0 h 227"/>
                <a:gd name="T2" fmla="*/ 227 w 408"/>
                <a:gd name="T3" fmla="*/ 227 h 227"/>
                <a:gd name="T4" fmla="*/ 408 w 408"/>
                <a:gd name="T5" fmla="*/ 91 h 227"/>
                <a:gd name="T6" fmla="*/ 0 60000 65536"/>
                <a:gd name="T7" fmla="*/ 0 60000 65536"/>
                <a:gd name="T8" fmla="*/ 0 60000 65536"/>
              </a:gdLst>
              <a:ahLst/>
              <a:cxnLst>
                <a:cxn ang="T6">
                  <a:pos x="T0" y="T1"/>
                </a:cxn>
                <a:cxn ang="T7">
                  <a:pos x="T2" y="T3"/>
                </a:cxn>
                <a:cxn ang="T8">
                  <a:pos x="T4" y="T5"/>
                </a:cxn>
              </a:cxnLst>
              <a:rect l="0" t="0" r="r" b="b"/>
              <a:pathLst>
                <a:path w="408" h="227">
                  <a:moveTo>
                    <a:pt x="0" y="0"/>
                  </a:moveTo>
                  <a:lnTo>
                    <a:pt x="227" y="227"/>
                  </a:lnTo>
                  <a:lnTo>
                    <a:pt x="408" y="91"/>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4" name="Oval 21">
              <a:extLst>
                <a:ext uri="{FF2B5EF4-FFF2-40B4-BE49-F238E27FC236}">
                  <a16:creationId xmlns:a16="http://schemas.microsoft.com/office/drawing/2014/main" id="{236039AC-4B78-411B-A4AC-AE97D50C34FE}"/>
                </a:ext>
              </a:extLst>
            </p:cNvPr>
            <p:cNvSpPr>
              <a:spLocks noChangeArrowheads="1"/>
            </p:cNvSpPr>
            <p:nvPr/>
          </p:nvSpPr>
          <p:spPr bwMode="auto">
            <a:xfrm>
              <a:off x="1292" y="238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grpSp>
      <p:graphicFrame>
        <p:nvGraphicFramePr>
          <p:cNvPr id="18444" name="Object 28">
            <a:extLst>
              <a:ext uri="{FF2B5EF4-FFF2-40B4-BE49-F238E27FC236}">
                <a16:creationId xmlns:a16="http://schemas.microsoft.com/office/drawing/2014/main" id="{FEA8E554-28ED-42AB-A172-EF67A91D4499}"/>
              </a:ext>
            </a:extLst>
          </p:cNvPr>
          <p:cNvGraphicFramePr>
            <a:graphicFrameLocks noChangeAspect="1"/>
          </p:cNvGraphicFramePr>
          <p:nvPr/>
        </p:nvGraphicFramePr>
        <p:xfrm>
          <a:off x="4814888" y="6213475"/>
          <a:ext cx="1789112" cy="465138"/>
        </p:xfrm>
        <a:graphic>
          <a:graphicData uri="http://schemas.openxmlformats.org/presentationml/2006/ole">
            <mc:AlternateContent xmlns:mc="http://schemas.openxmlformats.org/markup-compatibility/2006">
              <mc:Choice xmlns:v="urn:schemas-microsoft-com:vml" Requires="v">
                <p:oleObj name="Equation" r:id="rId10" imgW="790563" imgH="180790" progId="Equation.3">
                  <p:embed/>
                </p:oleObj>
              </mc:Choice>
              <mc:Fallback>
                <p:oleObj name="Equation" r:id="rId10" imgW="790563" imgH="180790" progId="Equation.3">
                  <p:embed/>
                  <p:pic>
                    <p:nvPicPr>
                      <p:cNvPr id="18444" name="Object 28">
                        <a:extLst>
                          <a:ext uri="{FF2B5EF4-FFF2-40B4-BE49-F238E27FC236}">
                            <a16:creationId xmlns:a16="http://schemas.microsoft.com/office/drawing/2014/main" id="{FEA8E554-28ED-42AB-A172-EF67A91D44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4888" y="6213475"/>
                        <a:ext cx="17891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5" name="Text Box 29">
            <a:extLst>
              <a:ext uri="{FF2B5EF4-FFF2-40B4-BE49-F238E27FC236}">
                <a16:creationId xmlns:a16="http://schemas.microsoft.com/office/drawing/2014/main" id="{E923626A-D32E-4062-8F21-017CB69C0992}"/>
              </a:ext>
            </a:extLst>
          </p:cNvPr>
          <p:cNvSpPr txBox="1">
            <a:spLocks noChangeArrowheads="1"/>
          </p:cNvSpPr>
          <p:nvPr/>
        </p:nvSpPr>
        <p:spPr bwMode="auto">
          <a:xfrm>
            <a:off x="4438650" y="5781675"/>
            <a:ext cx="267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cs typeface="Arial" panose="020B0604020202020204" pitchFamily="34" charset="0"/>
              </a:rPr>
              <a:t>Forward Kinematics</a:t>
            </a:r>
          </a:p>
        </p:txBody>
      </p:sp>
      <p:sp>
        <p:nvSpPr>
          <p:cNvPr id="18446" name="Oval 31">
            <a:extLst>
              <a:ext uri="{FF2B5EF4-FFF2-40B4-BE49-F238E27FC236}">
                <a16:creationId xmlns:a16="http://schemas.microsoft.com/office/drawing/2014/main" id="{36AC6173-187B-41D4-BC59-CA9801C751CF}"/>
              </a:ext>
            </a:extLst>
          </p:cNvPr>
          <p:cNvSpPr>
            <a:spLocks noChangeArrowheads="1"/>
          </p:cNvSpPr>
          <p:nvPr/>
        </p:nvSpPr>
        <p:spPr bwMode="auto">
          <a:xfrm flipV="1">
            <a:off x="6454776" y="4197351"/>
            <a:ext cx="144463" cy="1444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8447" name="Oval 32">
            <a:extLst>
              <a:ext uri="{FF2B5EF4-FFF2-40B4-BE49-F238E27FC236}">
                <a16:creationId xmlns:a16="http://schemas.microsoft.com/office/drawing/2014/main" id="{6F1B4B77-FB91-4C99-9277-7720BF8C60B7}"/>
              </a:ext>
            </a:extLst>
          </p:cNvPr>
          <p:cNvSpPr>
            <a:spLocks noChangeArrowheads="1"/>
          </p:cNvSpPr>
          <p:nvPr/>
        </p:nvSpPr>
        <p:spPr bwMode="auto">
          <a:xfrm flipV="1">
            <a:off x="9766301" y="4195763"/>
            <a:ext cx="144463" cy="1444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graphicFrame>
        <p:nvGraphicFramePr>
          <p:cNvPr id="18448" name="Object 33">
            <a:extLst>
              <a:ext uri="{FF2B5EF4-FFF2-40B4-BE49-F238E27FC236}">
                <a16:creationId xmlns:a16="http://schemas.microsoft.com/office/drawing/2014/main" id="{5738B67C-AD8B-4431-AECA-F2921F4AE0C5}"/>
              </a:ext>
            </a:extLst>
          </p:cNvPr>
          <p:cNvGraphicFramePr>
            <a:graphicFrameLocks noChangeAspect="1"/>
          </p:cNvGraphicFramePr>
          <p:nvPr/>
        </p:nvGraphicFramePr>
        <p:xfrm>
          <a:off x="8131176" y="6200776"/>
          <a:ext cx="2036763" cy="492125"/>
        </p:xfrm>
        <a:graphic>
          <a:graphicData uri="http://schemas.openxmlformats.org/presentationml/2006/ole">
            <mc:AlternateContent xmlns:mc="http://schemas.openxmlformats.org/markup-compatibility/2006">
              <mc:Choice xmlns:v="urn:schemas-microsoft-com:vml" Requires="v">
                <p:oleObj name="Equation" r:id="rId12" imgW="904815" imgH="190386" progId="Equation.3">
                  <p:embed/>
                </p:oleObj>
              </mc:Choice>
              <mc:Fallback>
                <p:oleObj name="Equation" r:id="rId12" imgW="904815" imgH="190386" progId="Equation.3">
                  <p:embed/>
                  <p:pic>
                    <p:nvPicPr>
                      <p:cNvPr id="18448" name="Object 33">
                        <a:extLst>
                          <a:ext uri="{FF2B5EF4-FFF2-40B4-BE49-F238E27FC236}">
                            <a16:creationId xmlns:a16="http://schemas.microsoft.com/office/drawing/2014/main" id="{5738B67C-AD8B-4431-AECA-F2921F4AE0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31176" y="6200776"/>
                        <a:ext cx="20367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9" name="Text Box 34">
            <a:extLst>
              <a:ext uri="{FF2B5EF4-FFF2-40B4-BE49-F238E27FC236}">
                <a16:creationId xmlns:a16="http://schemas.microsoft.com/office/drawing/2014/main" id="{F7D9A67C-02C1-40BC-B9AE-2AE6FDC92CE8}"/>
              </a:ext>
            </a:extLst>
          </p:cNvPr>
          <p:cNvSpPr txBox="1">
            <a:spLocks noChangeArrowheads="1"/>
          </p:cNvSpPr>
          <p:nvPr/>
        </p:nvSpPr>
        <p:spPr bwMode="auto">
          <a:xfrm>
            <a:off x="7878764" y="5781675"/>
            <a:ext cx="254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cs typeface="Arial" panose="020B0604020202020204" pitchFamily="34" charset="0"/>
              </a:rPr>
              <a:t>Inverse Kinematics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CBBE3C3-B860-4CE4-8AFA-C64A7F22631A}"/>
              </a:ext>
            </a:extLst>
          </p:cNvPr>
          <p:cNvSpPr>
            <a:spLocks noGrp="1"/>
          </p:cNvSpPr>
          <p:nvPr>
            <p:ph type="title"/>
          </p:nvPr>
        </p:nvSpPr>
        <p:spPr/>
        <p:txBody>
          <a:bodyPr/>
          <a:lstStyle/>
          <a:p>
            <a:r>
              <a:rPr lang="en-US" altLang="en-US"/>
              <a:t>End Effector Goal</a:t>
            </a:r>
          </a:p>
        </p:txBody>
      </p:sp>
      <p:pic>
        <p:nvPicPr>
          <p:cNvPr id="19459" name="Picture 2">
            <a:extLst>
              <a:ext uri="{FF2B5EF4-FFF2-40B4-BE49-F238E27FC236}">
                <a16:creationId xmlns:a16="http://schemas.microsoft.com/office/drawing/2014/main" id="{49ED9F36-4276-436F-98D0-77E94382E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63" r="18202"/>
          <a:stretch>
            <a:fillRect/>
          </a:stretch>
        </p:blipFill>
        <p:spPr bwMode="auto">
          <a:xfrm>
            <a:off x="3660776" y="1435100"/>
            <a:ext cx="5256213" cy="5334000"/>
          </a:xfrm>
          <a:prstGeom prst="rect">
            <a:avLst/>
          </a:prstGeom>
          <a:noFill/>
          <a:ln>
            <a:noFill/>
          </a:ln>
          <a:effectLst/>
          <a:extLst>
            <a:ext uri="{909E8E84-426E-40DD-AFC4-6F175D3DCCD1}">
              <a14:hiddenFill xmlns:a14="http://schemas.microsoft.com/office/drawing/2010/main">
                <a:blipFill dpi="0" rotWithShape="0">
                  <a:blip/>
                  <a:srcRect l="24263" r="182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Oval 3">
            <a:extLst>
              <a:ext uri="{FF2B5EF4-FFF2-40B4-BE49-F238E27FC236}">
                <a16:creationId xmlns:a16="http://schemas.microsoft.com/office/drawing/2014/main" id="{7D7D65CF-31C1-4EF0-BC1F-475125194701}"/>
              </a:ext>
            </a:extLst>
          </p:cNvPr>
          <p:cNvSpPr>
            <a:spLocks noChangeArrowheads="1"/>
          </p:cNvSpPr>
          <p:nvPr/>
        </p:nvSpPr>
        <p:spPr bwMode="auto">
          <a:xfrm>
            <a:off x="8401050" y="2733675"/>
            <a:ext cx="179388" cy="179388"/>
          </a:xfrm>
          <a:prstGeom prst="ellipse">
            <a:avLst/>
          </a:prstGeom>
          <a:solidFill>
            <a:srgbClr val="FF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pic>
        <p:nvPicPr>
          <p:cNvPr id="19461" name="Picture 10">
            <a:extLst>
              <a:ext uri="{FF2B5EF4-FFF2-40B4-BE49-F238E27FC236}">
                <a16:creationId xmlns:a16="http://schemas.microsoft.com/office/drawing/2014/main" id="{6F22E62E-7FB8-4233-837E-172747399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6" t="16290" r="21236" b="16290"/>
          <a:stretch>
            <a:fillRect/>
          </a:stretch>
        </p:blipFill>
        <p:spPr bwMode="auto">
          <a:xfrm>
            <a:off x="6907214" y="5305425"/>
            <a:ext cx="1006475" cy="668338"/>
          </a:xfrm>
          <a:prstGeom prst="rect">
            <a:avLst/>
          </a:prstGeom>
          <a:noFill/>
          <a:ln>
            <a:noFill/>
          </a:ln>
          <a:effectLst/>
          <a:extLst>
            <a:ext uri="{909E8E84-426E-40DD-AFC4-6F175D3DCCD1}">
              <a14:hiddenFill xmlns:a14="http://schemas.microsoft.com/office/drawing/2010/main">
                <a:blipFill dpi="0" rotWithShape="0">
                  <a:blip/>
                  <a:srcRect l="21236" t="16290" r="21236" b="162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Oval 18">
            <a:extLst>
              <a:ext uri="{FF2B5EF4-FFF2-40B4-BE49-F238E27FC236}">
                <a16:creationId xmlns:a16="http://schemas.microsoft.com/office/drawing/2014/main" id="{2BC98352-C275-4E97-B235-F4D69F411C23}"/>
              </a:ext>
            </a:extLst>
          </p:cNvPr>
          <p:cNvSpPr>
            <a:spLocks noChangeArrowheads="1"/>
          </p:cNvSpPr>
          <p:nvPr/>
        </p:nvSpPr>
        <p:spPr bwMode="auto">
          <a:xfrm>
            <a:off x="7480300" y="5240339"/>
            <a:ext cx="179388" cy="179387"/>
          </a:xfrm>
          <a:prstGeom prst="ellipse">
            <a:avLst/>
          </a:prstGeom>
          <a:solidFill>
            <a:srgbClr val="00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19463" name="Text Box 20">
            <a:extLst>
              <a:ext uri="{FF2B5EF4-FFF2-40B4-BE49-F238E27FC236}">
                <a16:creationId xmlns:a16="http://schemas.microsoft.com/office/drawing/2014/main" id="{9D2B9BAE-7AD6-4A07-8001-30DD74ACFA48}"/>
              </a:ext>
            </a:extLst>
          </p:cNvPr>
          <p:cNvSpPr txBox="1">
            <a:spLocks noChangeArrowheads="1"/>
          </p:cNvSpPr>
          <p:nvPr/>
        </p:nvSpPr>
        <p:spPr bwMode="auto">
          <a:xfrm>
            <a:off x="7467600" y="44323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spcBef>
                <a:spcPct val="50000"/>
              </a:spcBef>
            </a:pPr>
            <a:r>
              <a:rPr lang="en-US" altLang="en-US" sz="2400">
                <a:latin typeface="Times New Roman" panose="02020603050405020304" pitchFamily="18" charset="0"/>
              </a:rPr>
              <a:t>Desired goal: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6592624-F792-416A-B2D9-3F1EA421DE89}"/>
              </a:ext>
            </a:extLst>
          </p:cNvPr>
          <p:cNvSpPr>
            <a:spLocks noGrp="1"/>
          </p:cNvSpPr>
          <p:nvPr>
            <p:ph type="title"/>
          </p:nvPr>
        </p:nvSpPr>
        <p:spPr/>
        <p:txBody>
          <a:bodyPr/>
          <a:lstStyle/>
          <a:p>
            <a:r>
              <a:rPr lang="en-US" altLang="en-US"/>
              <a:t>End Effector Goal</a:t>
            </a:r>
          </a:p>
        </p:txBody>
      </p:sp>
      <p:pic>
        <p:nvPicPr>
          <p:cNvPr id="21507" name="Picture 2">
            <a:extLst>
              <a:ext uri="{FF2B5EF4-FFF2-40B4-BE49-F238E27FC236}">
                <a16:creationId xmlns:a16="http://schemas.microsoft.com/office/drawing/2014/main" id="{1CCAFC22-9F64-4E87-854E-30C68D88D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63" r="18202"/>
          <a:stretch>
            <a:fillRect/>
          </a:stretch>
        </p:blipFill>
        <p:spPr bwMode="auto">
          <a:xfrm>
            <a:off x="3662363" y="1435100"/>
            <a:ext cx="5256212" cy="5334000"/>
          </a:xfrm>
          <a:prstGeom prst="rect">
            <a:avLst/>
          </a:prstGeom>
          <a:noFill/>
          <a:ln>
            <a:noFill/>
          </a:ln>
          <a:effectLst/>
          <a:extLst>
            <a:ext uri="{909E8E84-426E-40DD-AFC4-6F175D3DCCD1}">
              <a14:hiddenFill xmlns:a14="http://schemas.microsoft.com/office/drawing/2010/main">
                <a:blipFill dpi="0" rotWithShape="0">
                  <a:blip/>
                  <a:srcRect l="24263" r="182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Oval 3">
            <a:extLst>
              <a:ext uri="{FF2B5EF4-FFF2-40B4-BE49-F238E27FC236}">
                <a16:creationId xmlns:a16="http://schemas.microsoft.com/office/drawing/2014/main" id="{06DE917B-56FC-41F9-A853-688A5CAB0D94}"/>
              </a:ext>
            </a:extLst>
          </p:cNvPr>
          <p:cNvSpPr>
            <a:spLocks noChangeArrowheads="1"/>
          </p:cNvSpPr>
          <p:nvPr/>
        </p:nvSpPr>
        <p:spPr bwMode="auto">
          <a:xfrm>
            <a:off x="8509000" y="3095625"/>
            <a:ext cx="179388" cy="179388"/>
          </a:xfrm>
          <a:prstGeom prst="ellipse">
            <a:avLst/>
          </a:prstGeom>
          <a:solidFill>
            <a:srgbClr val="FF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pic>
        <p:nvPicPr>
          <p:cNvPr id="21509" name="Picture 10">
            <a:extLst>
              <a:ext uri="{FF2B5EF4-FFF2-40B4-BE49-F238E27FC236}">
                <a16:creationId xmlns:a16="http://schemas.microsoft.com/office/drawing/2014/main" id="{83345104-25A4-4007-998A-C2CA7CC64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6" t="16290" r="21236" b="16290"/>
          <a:stretch>
            <a:fillRect/>
          </a:stretch>
        </p:blipFill>
        <p:spPr bwMode="auto">
          <a:xfrm>
            <a:off x="6907214" y="5307014"/>
            <a:ext cx="1006475" cy="668337"/>
          </a:xfrm>
          <a:prstGeom prst="rect">
            <a:avLst/>
          </a:prstGeom>
          <a:noFill/>
          <a:ln>
            <a:noFill/>
          </a:ln>
          <a:effectLst/>
          <a:extLst>
            <a:ext uri="{909E8E84-426E-40DD-AFC4-6F175D3DCCD1}">
              <a14:hiddenFill xmlns:a14="http://schemas.microsoft.com/office/drawing/2010/main">
                <a:blipFill dpi="0" rotWithShape="0">
                  <a:blip/>
                  <a:srcRect l="21236" t="16290" r="21236" b="162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0" name="Oval 20">
            <a:extLst>
              <a:ext uri="{FF2B5EF4-FFF2-40B4-BE49-F238E27FC236}">
                <a16:creationId xmlns:a16="http://schemas.microsoft.com/office/drawing/2014/main" id="{CFF08E11-6E7D-449E-AD17-32D8A2F29D29}"/>
              </a:ext>
            </a:extLst>
          </p:cNvPr>
          <p:cNvSpPr>
            <a:spLocks noChangeArrowheads="1"/>
          </p:cNvSpPr>
          <p:nvPr/>
        </p:nvSpPr>
        <p:spPr bwMode="auto">
          <a:xfrm>
            <a:off x="7480300" y="5241925"/>
            <a:ext cx="179388" cy="179388"/>
          </a:xfrm>
          <a:prstGeom prst="ellipse">
            <a:avLst/>
          </a:prstGeom>
          <a:solidFill>
            <a:srgbClr val="00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1511" name="Text Box 23">
            <a:extLst>
              <a:ext uri="{FF2B5EF4-FFF2-40B4-BE49-F238E27FC236}">
                <a16:creationId xmlns:a16="http://schemas.microsoft.com/office/drawing/2014/main" id="{B4B8D1F0-A5D7-414E-B05B-A530E973E692}"/>
              </a:ext>
            </a:extLst>
          </p:cNvPr>
          <p:cNvSpPr txBox="1">
            <a:spLocks noChangeArrowheads="1"/>
          </p:cNvSpPr>
          <p:nvPr/>
        </p:nvSpPr>
        <p:spPr bwMode="auto">
          <a:xfrm>
            <a:off x="8153400" y="4205289"/>
            <a:ext cx="23622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spcBef>
                <a:spcPct val="50000"/>
              </a:spcBef>
            </a:pPr>
            <a:r>
              <a:rPr lang="en-US" altLang="en-US" sz="2400">
                <a:latin typeface="Times New Roman" panose="02020603050405020304" pitchFamily="18" charset="0"/>
              </a:rPr>
              <a:t>Move the robot to each subgoal in sequence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FDF76E3D-F4DA-4056-8CFA-EF669493326E}"/>
              </a:ext>
            </a:extLst>
          </p:cNvPr>
          <p:cNvSpPr>
            <a:spLocks noGrp="1"/>
          </p:cNvSpPr>
          <p:nvPr>
            <p:ph type="title"/>
          </p:nvPr>
        </p:nvSpPr>
        <p:spPr/>
        <p:txBody>
          <a:bodyPr/>
          <a:lstStyle/>
          <a:p>
            <a:r>
              <a:rPr lang="en-US" altLang="en-US"/>
              <a:t>End Effector Goal</a:t>
            </a:r>
          </a:p>
        </p:txBody>
      </p:sp>
      <p:pic>
        <p:nvPicPr>
          <p:cNvPr id="22531" name="Picture 2">
            <a:extLst>
              <a:ext uri="{FF2B5EF4-FFF2-40B4-BE49-F238E27FC236}">
                <a16:creationId xmlns:a16="http://schemas.microsoft.com/office/drawing/2014/main" id="{189F7345-8369-46A5-AC28-B24C0C1EC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63" r="18202"/>
          <a:stretch>
            <a:fillRect/>
          </a:stretch>
        </p:blipFill>
        <p:spPr bwMode="auto">
          <a:xfrm>
            <a:off x="3662363" y="1435100"/>
            <a:ext cx="5256212" cy="5334000"/>
          </a:xfrm>
          <a:prstGeom prst="rect">
            <a:avLst/>
          </a:prstGeom>
          <a:noFill/>
          <a:ln>
            <a:noFill/>
          </a:ln>
          <a:effectLst/>
          <a:extLst>
            <a:ext uri="{909E8E84-426E-40DD-AFC4-6F175D3DCCD1}">
              <a14:hiddenFill xmlns:a14="http://schemas.microsoft.com/office/drawing/2010/main">
                <a:blipFill dpi="0" rotWithShape="0">
                  <a:blip/>
                  <a:srcRect l="24263" r="182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Oval 3">
            <a:extLst>
              <a:ext uri="{FF2B5EF4-FFF2-40B4-BE49-F238E27FC236}">
                <a16:creationId xmlns:a16="http://schemas.microsoft.com/office/drawing/2014/main" id="{E4A95347-2E2C-430A-95A0-EF5D10FD6447}"/>
              </a:ext>
            </a:extLst>
          </p:cNvPr>
          <p:cNvSpPr>
            <a:spLocks noChangeArrowheads="1"/>
          </p:cNvSpPr>
          <p:nvPr/>
        </p:nvSpPr>
        <p:spPr bwMode="auto">
          <a:xfrm>
            <a:off x="8399464" y="3670300"/>
            <a:ext cx="179387" cy="179388"/>
          </a:xfrm>
          <a:prstGeom prst="ellipse">
            <a:avLst/>
          </a:prstGeom>
          <a:solidFill>
            <a:srgbClr val="FF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pic>
        <p:nvPicPr>
          <p:cNvPr id="22533" name="Picture 9">
            <a:extLst>
              <a:ext uri="{FF2B5EF4-FFF2-40B4-BE49-F238E27FC236}">
                <a16:creationId xmlns:a16="http://schemas.microsoft.com/office/drawing/2014/main" id="{4FD1908E-CF92-4BD2-9C4F-5E4B360CE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6" t="16290" r="21236" b="16290"/>
          <a:stretch>
            <a:fillRect/>
          </a:stretch>
        </p:blipFill>
        <p:spPr bwMode="auto">
          <a:xfrm>
            <a:off x="6907214" y="5307014"/>
            <a:ext cx="1006475" cy="668337"/>
          </a:xfrm>
          <a:prstGeom prst="rect">
            <a:avLst/>
          </a:prstGeom>
          <a:noFill/>
          <a:ln>
            <a:noFill/>
          </a:ln>
          <a:effectLst/>
          <a:extLst>
            <a:ext uri="{909E8E84-426E-40DD-AFC4-6F175D3DCCD1}">
              <a14:hiddenFill xmlns:a14="http://schemas.microsoft.com/office/drawing/2010/main">
                <a:blipFill dpi="0" rotWithShape="0">
                  <a:blip/>
                  <a:srcRect l="21236" t="16290" r="21236" b="162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Oval 24">
            <a:extLst>
              <a:ext uri="{FF2B5EF4-FFF2-40B4-BE49-F238E27FC236}">
                <a16:creationId xmlns:a16="http://schemas.microsoft.com/office/drawing/2014/main" id="{C48902AE-741B-4412-8714-BFC46ABE6299}"/>
              </a:ext>
            </a:extLst>
          </p:cNvPr>
          <p:cNvSpPr>
            <a:spLocks noChangeArrowheads="1"/>
          </p:cNvSpPr>
          <p:nvPr/>
        </p:nvSpPr>
        <p:spPr bwMode="auto">
          <a:xfrm>
            <a:off x="7480300" y="5241925"/>
            <a:ext cx="179388" cy="179388"/>
          </a:xfrm>
          <a:prstGeom prst="ellipse">
            <a:avLst/>
          </a:prstGeom>
          <a:solidFill>
            <a:srgbClr val="00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2535" name="Text Box 27">
            <a:extLst>
              <a:ext uri="{FF2B5EF4-FFF2-40B4-BE49-F238E27FC236}">
                <a16:creationId xmlns:a16="http://schemas.microsoft.com/office/drawing/2014/main" id="{B4BB0D6E-9799-44A9-BE7C-50A193C9FF99}"/>
              </a:ext>
            </a:extLst>
          </p:cNvPr>
          <p:cNvSpPr txBox="1">
            <a:spLocks noChangeArrowheads="1"/>
          </p:cNvSpPr>
          <p:nvPr/>
        </p:nvSpPr>
        <p:spPr bwMode="auto">
          <a:xfrm>
            <a:off x="8153400" y="4205289"/>
            <a:ext cx="23622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spcBef>
                <a:spcPct val="50000"/>
              </a:spcBef>
            </a:pPr>
            <a:r>
              <a:rPr lang="en-US" altLang="en-US" sz="2400">
                <a:latin typeface="Times New Roman" panose="02020603050405020304" pitchFamily="18" charset="0"/>
              </a:rPr>
              <a:t>Move the robot to each subgoal in sequence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82623CC-4798-49D5-9374-B15276D81BC9}"/>
              </a:ext>
            </a:extLst>
          </p:cNvPr>
          <p:cNvSpPr>
            <a:spLocks noGrp="1"/>
          </p:cNvSpPr>
          <p:nvPr>
            <p:ph type="title"/>
          </p:nvPr>
        </p:nvSpPr>
        <p:spPr/>
        <p:txBody>
          <a:bodyPr/>
          <a:lstStyle/>
          <a:p>
            <a:r>
              <a:rPr lang="en-US" altLang="en-US"/>
              <a:t>End Effector Goal</a:t>
            </a:r>
          </a:p>
        </p:txBody>
      </p:sp>
      <p:pic>
        <p:nvPicPr>
          <p:cNvPr id="23555" name="Picture 2">
            <a:extLst>
              <a:ext uri="{FF2B5EF4-FFF2-40B4-BE49-F238E27FC236}">
                <a16:creationId xmlns:a16="http://schemas.microsoft.com/office/drawing/2014/main" id="{86AD3119-FE3B-4EE6-8085-A8851C679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63" r="18202"/>
          <a:stretch>
            <a:fillRect/>
          </a:stretch>
        </p:blipFill>
        <p:spPr bwMode="auto">
          <a:xfrm>
            <a:off x="3662363" y="1435100"/>
            <a:ext cx="5256212" cy="5334000"/>
          </a:xfrm>
          <a:prstGeom prst="rect">
            <a:avLst/>
          </a:prstGeom>
          <a:noFill/>
          <a:ln>
            <a:noFill/>
          </a:ln>
          <a:effectLst/>
          <a:extLst>
            <a:ext uri="{909E8E84-426E-40DD-AFC4-6F175D3DCCD1}">
              <a14:hiddenFill xmlns:a14="http://schemas.microsoft.com/office/drawing/2010/main">
                <a:blipFill dpi="0" rotWithShape="0">
                  <a:blip/>
                  <a:srcRect l="24263" r="182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Oval 3">
            <a:extLst>
              <a:ext uri="{FF2B5EF4-FFF2-40B4-BE49-F238E27FC236}">
                <a16:creationId xmlns:a16="http://schemas.microsoft.com/office/drawing/2014/main" id="{3A5FBF11-270E-42C0-A522-DC55CCD5EB5E}"/>
              </a:ext>
            </a:extLst>
          </p:cNvPr>
          <p:cNvSpPr>
            <a:spLocks noChangeArrowheads="1"/>
          </p:cNvSpPr>
          <p:nvPr/>
        </p:nvSpPr>
        <p:spPr bwMode="auto">
          <a:xfrm>
            <a:off x="8291514" y="4284664"/>
            <a:ext cx="179387" cy="179387"/>
          </a:xfrm>
          <a:prstGeom prst="ellipse">
            <a:avLst/>
          </a:prstGeom>
          <a:solidFill>
            <a:srgbClr val="FF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pic>
        <p:nvPicPr>
          <p:cNvPr id="23557" name="Picture 9">
            <a:extLst>
              <a:ext uri="{FF2B5EF4-FFF2-40B4-BE49-F238E27FC236}">
                <a16:creationId xmlns:a16="http://schemas.microsoft.com/office/drawing/2014/main" id="{F96A060C-A71D-4734-8242-6BF846872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6" t="16290" r="21236" b="16290"/>
          <a:stretch>
            <a:fillRect/>
          </a:stretch>
        </p:blipFill>
        <p:spPr bwMode="auto">
          <a:xfrm>
            <a:off x="6907214" y="5307014"/>
            <a:ext cx="1006475" cy="668337"/>
          </a:xfrm>
          <a:prstGeom prst="rect">
            <a:avLst/>
          </a:prstGeom>
          <a:noFill/>
          <a:ln>
            <a:noFill/>
          </a:ln>
          <a:effectLst/>
          <a:extLst>
            <a:ext uri="{909E8E84-426E-40DD-AFC4-6F175D3DCCD1}">
              <a14:hiddenFill xmlns:a14="http://schemas.microsoft.com/office/drawing/2010/main">
                <a:blipFill dpi="0" rotWithShape="0">
                  <a:blip/>
                  <a:srcRect l="21236" t="16290" r="21236" b="162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8" name="Oval 23">
            <a:extLst>
              <a:ext uri="{FF2B5EF4-FFF2-40B4-BE49-F238E27FC236}">
                <a16:creationId xmlns:a16="http://schemas.microsoft.com/office/drawing/2014/main" id="{97296949-4AC5-423C-88E0-0FB584A83FEA}"/>
              </a:ext>
            </a:extLst>
          </p:cNvPr>
          <p:cNvSpPr>
            <a:spLocks noChangeArrowheads="1"/>
          </p:cNvSpPr>
          <p:nvPr/>
        </p:nvSpPr>
        <p:spPr bwMode="auto">
          <a:xfrm>
            <a:off x="7480300" y="5241925"/>
            <a:ext cx="179388" cy="179388"/>
          </a:xfrm>
          <a:prstGeom prst="ellipse">
            <a:avLst/>
          </a:prstGeom>
          <a:solidFill>
            <a:srgbClr val="00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3559" name="Text Box 31">
            <a:extLst>
              <a:ext uri="{FF2B5EF4-FFF2-40B4-BE49-F238E27FC236}">
                <a16:creationId xmlns:a16="http://schemas.microsoft.com/office/drawing/2014/main" id="{F5105F47-B592-415F-ABEA-DA2A6E1BC8CD}"/>
              </a:ext>
            </a:extLst>
          </p:cNvPr>
          <p:cNvSpPr txBox="1">
            <a:spLocks noChangeArrowheads="1"/>
          </p:cNvSpPr>
          <p:nvPr/>
        </p:nvSpPr>
        <p:spPr bwMode="auto">
          <a:xfrm>
            <a:off x="8153400" y="4205289"/>
            <a:ext cx="23622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spcBef>
                <a:spcPct val="50000"/>
              </a:spcBef>
            </a:pPr>
            <a:r>
              <a:rPr lang="en-US" altLang="en-US" sz="2400">
                <a:latin typeface="Times New Roman" panose="02020603050405020304" pitchFamily="18" charset="0"/>
              </a:rPr>
              <a:t>Move the robot to each subgoal in sequence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357A323-E07C-47AC-B526-3C6706907A1A}"/>
              </a:ext>
            </a:extLst>
          </p:cNvPr>
          <p:cNvSpPr>
            <a:spLocks noGrp="1"/>
          </p:cNvSpPr>
          <p:nvPr>
            <p:ph type="title"/>
          </p:nvPr>
        </p:nvSpPr>
        <p:spPr/>
        <p:txBody>
          <a:bodyPr/>
          <a:lstStyle/>
          <a:p>
            <a:r>
              <a:rPr lang="en-US" altLang="en-US"/>
              <a:t>End Effector Goal</a:t>
            </a:r>
          </a:p>
        </p:txBody>
      </p:sp>
      <p:pic>
        <p:nvPicPr>
          <p:cNvPr id="24579" name="Picture 2">
            <a:extLst>
              <a:ext uri="{FF2B5EF4-FFF2-40B4-BE49-F238E27FC236}">
                <a16:creationId xmlns:a16="http://schemas.microsoft.com/office/drawing/2014/main" id="{1AC44CF5-5DA2-4C04-8E2D-87579BF9A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63" r="18202"/>
          <a:stretch>
            <a:fillRect/>
          </a:stretch>
        </p:blipFill>
        <p:spPr bwMode="auto">
          <a:xfrm>
            <a:off x="3662363" y="1435100"/>
            <a:ext cx="5256212" cy="5334000"/>
          </a:xfrm>
          <a:prstGeom prst="rect">
            <a:avLst/>
          </a:prstGeom>
          <a:noFill/>
          <a:ln>
            <a:noFill/>
          </a:ln>
          <a:effectLst/>
          <a:extLst>
            <a:ext uri="{909E8E84-426E-40DD-AFC4-6F175D3DCCD1}">
              <a14:hiddenFill xmlns:a14="http://schemas.microsoft.com/office/drawing/2010/main">
                <a:blipFill dpi="0" rotWithShape="0">
                  <a:blip/>
                  <a:srcRect l="24263" r="182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a:extLst>
              <a:ext uri="{FF2B5EF4-FFF2-40B4-BE49-F238E27FC236}">
                <a16:creationId xmlns:a16="http://schemas.microsoft.com/office/drawing/2014/main" id="{7BB4687E-7951-4AC4-8EA1-1D6B4DF8F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6" t="16290" r="21236" b="16290"/>
          <a:stretch>
            <a:fillRect/>
          </a:stretch>
        </p:blipFill>
        <p:spPr bwMode="auto">
          <a:xfrm>
            <a:off x="6907214" y="5307014"/>
            <a:ext cx="1006475" cy="668337"/>
          </a:xfrm>
          <a:prstGeom prst="rect">
            <a:avLst/>
          </a:prstGeom>
          <a:noFill/>
          <a:ln>
            <a:noFill/>
          </a:ln>
          <a:effectLst/>
          <a:extLst>
            <a:ext uri="{909E8E84-426E-40DD-AFC4-6F175D3DCCD1}">
              <a14:hiddenFill xmlns:a14="http://schemas.microsoft.com/office/drawing/2010/main">
                <a:blipFill dpi="0" rotWithShape="0">
                  <a:blip/>
                  <a:srcRect l="21236" t="16290" r="21236" b="162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Oval 7">
            <a:extLst>
              <a:ext uri="{FF2B5EF4-FFF2-40B4-BE49-F238E27FC236}">
                <a16:creationId xmlns:a16="http://schemas.microsoft.com/office/drawing/2014/main" id="{70481D1D-BD9F-4973-82DB-5AC9F2DBF0E0}"/>
              </a:ext>
            </a:extLst>
          </p:cNvPr>
          <p:cNvSpPr>
            <a:spLocks noChangeArrowheads="1"/>
          </p:cNvSpPr>
          <p:nvPr/>
        </p:nvSpPr>
        <p:spPr bwMode="auto">
          <a:xfrm>
            <a:off x="7480300" y="5170489"/>
            <a:ext cx="179388" cy="179387"/>
          </a:xfrm>
          <a:prstGeom prst="ellipse">
            <a:avLst/>
          </a:prstGeom>
          <a:solidFill>
            <a:srgbClr val="FF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4582" name="Oval 25">
            <a:extLst>
              <a:ext uri="{FF2B5EF4-FFF2-40B4-BE49-F238E27FC236}">
                <a16:creationId xmlns:a16="http://schemas.microsoft.com/office/drawing/2014/main" id="{960448BE-E3E8-4D05-82AC-1C54C9FC771A}"/>
              </a:ext>
            </a:extLst>
          </p:cNvPr>
          <p:cNvSpPr>
            <a:spLocks noChangeArrowheads="1"/>
          </p:cNvSpPr>
          <p:nvPr/>
        </p:nvSpPr>
        <p:spPr bwMode="auto">
          <a:xfrm>
            <a:off x="7480300" y="5241925"/>
            <a:ext cx="179388" cy="179388"/>
          </a:xfrm>
          <a:prstGeom prst="ellipse">
            <a:avLst/>
          </a:prstGeom>
          <a:solidFill>
            <a:srgbClr val="00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4583" name="Text Box 35">
            <a:extLst>
              <a:ext uri="{FF2B5EF4-FFF2-40B4-BE49-F238E27FC236}">
                <a16:creationId xmlns:a16="http://schemas.microsoft.com/office/drawing/2014/main" id="{B3FAD73E-5040-4161-A678-12000ACAF490}"/>
              </a:ext>
            </a:extLst>
          </p:cNvPr>
          <p:cNvSpPr txBox="1">
            <a:spLocks noChangeArrowheads="1"/>
          </p:cNvSpPr>
          <p:nvPr/>
        </p:nvSpPr>
        <p:spPr bwMode="auto">
          <a:xfrm>
            <a:off x="8077200" y="4814889"/>
            <a:ext cx="23622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spcBef>
                <a:spcPct val="50000"/>
              </a:spcBef>
            </a:pPr>
            <a:r>
              <a:rPr lang="en-US" altLang="en-US" sz="2400" dirty="0">
                <a:latin typeface="Times New Roman" panose="02020603050405020304" pitchFamily="18" charset="0"/>
              </a:rPr>
              <a:t>Iterate until arrive at final goal</a:t>
            </a:r>
          </a:p>
        </p:txBody>
      </p:sp>
      <p:sp>
        <p:nvSpPr>
          <p:cNvPr id="8" name="Scroll: Vertical 7">
            <a:extLst>
              <a:ext uri="{FF2B5EF4-FFF2-40B4-BE49-F238E27FC236}">
                <a16:creationId xmlns:a16="http://schemas.microsoft.com/office/drawing/2014/main" id="{83C9AD39-BFB5-40C3-889C-981EA93B9314}"/>
              </a:ext>
            </a:extLst>
          </p:cNvPr>
          <p:cNvSpPr/>
          <p:nvPr/>
        </p:nvSpPr>
        <p:spPr bwMode="auto">
          <a:xfrm>
            <a:off x="838200" y="2209800"/>
            <a:ext cx="3124200" cy="3209926"/>
          </a:xfrm>
          <a:prstGeom prst="vertic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Hard to specify with forward Kinematics, but doable.</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Arial" charset="0"/>
              </a:rPr>
              <a:t>Think of tweaking 5-14 different knobs</a:t>
            </a:r>
            <a:endParaRPr kumimoji="0" lang="en-US" sz="1800" b="0" i="0" u="none" strike="noStrike" cap="none" normalizeH="0" baseline="0" dirty="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4B055BD-ADBB-49B4-BEBF-D79BA811738D}"/>
              </a:ext>
            </a:extLst>
          </p:cNvPr>
          <p:cNvSpPr>
            <a:spLocks noGrp="1"/>
          </p:cNvSpPr>
          <p:nvPr>
            <p:ph type="title"/>
          </p:nvPr>
        </p:nvSpPr>
        <p:spPr/>
        <p:txBody>
          <a:bodyPr/>
          <a:lstStyle/>
          <a:p>
            <a:r>
              <a:rPr lang="en-US" altLang="en-US"/>
              <a:t>End Effector Goal</a:t>
            </a:r>
          </a:p>
        </p:txBody>
      </p:sp>
      <p:pic>
        <p:nvPicPr>
          <p:cNvPr id="20483" name="Picture 2">
            <a:extLst>
              <a:ext uri="{FF2B5EF4-FFF2-40B4-BE49-F238E27FC236}">
                <a16:creationId xmlns:a16="http://schemas.microsoft.com/office/drawing/2014/main" id="{02772363-8C0E-4D91-AF54-FFCA7CFB5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63" r="18202"/>
          <a:stretch>
            <a:fillRect/>
          </a:stretch>
        </p:blipFill>
        <p:spPr bwMode="auto">
          <a:xfrm>
            <a:off x="3660776" y="1435100"/>
            <a:ext cx="5256213" cy="5334000"/>
          </a:xfrm>
          <a:prstGeom prst="rect">
            <a:avLst/>
          </a:prstGeom>
          <a:noFill/>
          <a:ln>
            <a:noFill/>
          </a:ln>
          <a:effectLst/>
          <a:extLst>
            <a:ext uri="{909E8E84-426E-40DD-AFC4-6F175D3DCCD1}">
              <a14:hiddenFill xmlns:a14="http://schemas.microsoft.com/office/drawing/2010/main">
                <a:blipFill dpi="0" rotWithShape="0">
                  <a:blip/>
                  <a:srcRect l="24263" r="182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Oval 3">
            <a:extLst>
              <a:ext uri="{FF2B5EF4-FFF2-40B4-BE49-F238E27FC236}">
                <a16:creationId xmlns:a16="http://schemas.microsoft.com/office/drawing/2014/main" id="{C4A6196A-F000-45DD-85FE-5CC3E02A97F5}"/>
              </a:ext>
            </a:extLst>
          </p:cNvPr>
          <p:cNvSpPr>
            <a:spLocks noChangeArrowheads="1"/>
          </p:cNvSpPr>
          <p:nvPr/>
        </p:nvSpPr>
        <p:spPr bwMode="auto">
          <a:xfrm>
            <a:off x="8401050" y="2733675"/>
            <a:ext cx="179388" cy="179388"/>
          </a:xfrm>
          <a:prstGeom prst="ellipse">
            <a:avLst/>
          </a:prstGeom>
          <a:solidFill>
            <a:srgbClr val="FF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pic>
        <p:nvPicPr>
          <p:cNvPr id="20485" name="Picture 5">
            <a:extLst>
              <a:ext uri="{FF2B5EF4-FFF2-40B4-BE49-F238E27FC236}">
                <a16:creationId xmlns:a16="http://schemas.microsoft.com/office/drawing/2014/main" id="{3E05FF69-EB66-487B-97AB-4AEA35727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6" t="16290" r="21236" b="16290"/>
          <a:stretch>
            <a:fillRect/>
          </a:stretch>
        </p:blipFill>
        <p:spPr bwMode="auto">
          <a:xfrm>
            <a:off x="6907214" y="5305425"/>
            <a:ext cx="1006475" cy="668338"/>
          </a:xfrm>
          <a:prstGeom prst="rect">
            <a:avLst/>
          </a:prstGeom>
          <a:noFill/>
          <a:ln>
            <a:noFill/>
          </a:ln>
          <a:effectLst/>
          <a:extLst>
            <a:ext uri="{909E8E84-426E-40DD-AFC4-6F175D3DCCD1}">
              <a14:hiddenFill xmlns:a14="http://schemas.microsoft.com/office/drawing/2010/main">
                <a:blipFill dpi="0" rotWithShape="0">
                  <a:blip/>
                  <a:srcRect l="21236" t="16290" r="21236" b="162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Oval 6">
            <a:extLst>
              <a:ext uri="{FF2B5EF4-FFF2-40B4-BE49-F238E27FC236}">
                <a16:creationId xmlns:a16="http://schemas.microsoft.com/office/drawing/2014/main" id="{A4AEEE9F-CFA4-47BD-839A-643C5D3831F0}"/>
              </a:ext>
            </a:extLst>
          </p:cNvPr>
          <p:cNvSpPr>
            <a:spLocks noChangeArrowheads="1"/>
          </p:cNvSpPr>
          <p:nvPr/>
        </p:nvSpPr>
        <p:spPr bwMode="auto">
          <a:xfrm>
            <a:off x="7480300" y="5240339"/>
            <a:ext cx="179388" cy="179387"/>
          </a:xfrm>
          <a:prstGeom prst="ellipse">
            <a:avLst/>
          </a:prstGeom>
          <a:solidFill>
            <a:srgbClr val="00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0487" name="Text Box 8">
            <a:extLst>
              <a:ext uri="{FF2B5EF4-FFF2-40B4-BE49-F238E27FC236}">
                <a16:creationId xmlns:a16="http://schemas.microsoft.com/office/drawing/2014/main" id="{9E290B56-C182-478D-8E60-5E132AA3A191}"/>
              </a:ext>
            </a:extLst>
          </p:cNvPr>
          <p:cNvSpPr txBox="1">
            <a:spLocks noChangeArrowheads="1"/>
          </p:cNvSpPr>
          <p:nvPr/>
        </p:nvSpPr>
        <p:spPr bwMode="auto">
          <a:xfrm>
            <a:off x="8001000" y="5575300"/>
            <a:ext cx="114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spcBef>
                <a:spcPct val="50000"/>
              </a:spcBef>
            </a:pPr>
            <a:r>
              <a:rPr lang="en-US" altLang="en-US" sz="2400">
                <a:latin typeface="Times New Roman" panose="02020603050405020304" pitchFamily="18" charset="0"/>
              </a:rPr>
              <a:t>Goal</a:t>
            </a:r>
          </a:p>
        </p:txBody>
      </p:sp>
      <p:sp>
        <p:nvSpPr>
          <p:cNvPr id="20488" name="Text Box 9">
            <a:extLst>
              <a:ext uri="{FF2B5EF4-FFF2-40B4-BE49-F238E27FC236}">
                <a16:creationId xmlns:a16="http://schemas.microsoft.com/office/drawing/2014/main" id="{B375D82A-F801-41D6-8732-E5B35CD7D846}"/>
              </a:ext>
            </a:extLst>
          </p:cNvPr>
          <p:cNvSpPr txBox="1">
            <a:spLocks noChangeArrowheads="1"/>
          </p:cNvSpPr>
          <p:nvPr/>
        </p:nvSpPr>
        <p:spPr bwMode="auto">
          <a:xfrm>
            <a:off x="8686800" y="3441701"/>
            <a:ext cx="1752600"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spcBef>
                <a:spcPct val="50000"/>
              </a:spcBef>
            </a:pPr>
            <a:r>
              <a:rPr lang="en-US" altLang="en-US" sz="2400">
                <a:latin typeface="Times New Roman" panose="02020603050405020304" pitchFamily="18" charset="0"/>
              </a:rPr>
              <a:t>Line with sub goals</a:t>
            </a:r>
          </a:p>
          <a:p>
            <a:pPr eaLnBrk="1" hangingPunct="1">
              <a:spcBef>
                <a:spcPct val="50000"/>
              </a:spcBef>
            </a:pPr>
            <a:r>
              <a:rPr lang="en-US" altLang="en-US" sz="2400">
                <a:latin typeface="Times New Roman" panose="02020603050405020304" pitchFamily="18" charset="0"/>
              </a:rPr>
              <a:t> </a:t>
            </a:r>
          </a:p>
        </p:txBody>
      </p:sp>
      <p:graphicFrame>
        <p:nvGraphicFramePr>
          <p:cNvPr id="20489" name="Object 10">
            <a:extLst>
              <a:ext uri="{FF2B5EF4-FFF2-40B4-BE49-F238E27FC236}">
                <a16:creationId xmlns:a16="http://schemas.microsoft.com/office/drawing/2014/main" id="{4A637DF1-EC62-43B8-8BAB-40614176E025}"/>
              </a:ext>
            </a:extLst>
          </p:cNvPr>
          <p:cNvGraphicFramePr>
            <a:graphicFrameLocks noChangeAspect="1"/>
          </p:cNvGraphicFramePr>
          <p:nvPr/>
        </p:nvGraphicFramePr>
        <p:xfrm>
          <a:off x="8686801" y="2755901"/>
          <a:ext cx="333375" cy="257175"/>
        </p:xfrm>
        <a:graphic>
          <a:graphicData uri="http://schemas.openxmlformats.org/presentationml/2006/ole">
            <mc:AlternateContent xmlns:mc="http://schemas.openxmlformats.org/markup-compatibility/2006">
              <mc:Choice xmlns:v="urn:schemas-microsoft-com:vml" Requires="v">
                <p:oleObj name="Equation" r:id="rId4" imgW="333375" imgH="257175" progId="EquationMagic">
                  <p:embed/>
                </p:oleObj>
              </mc:Choice>
              <mc:Fallback>
                <p:oleObj name="Equation" r:id="rId4" imgW="333375" imgH="257175" progId="EquationMagic">
                  <p:embed/>
                  <p:pic>
                    <p:nvPicPr>
                      <p:cNvPr id="20489" name="Object 10">
                        <a:extLst>
                          <a:ext uri="{FF2B5EF4-FFF2-40B4-BE49-F238E27FC236}">
                            <a16:creationId xmlns:a16="http://schemas.microsoft.com/office/drawing/2014/main" id="{4A637DF1-EC62-43B8-8BAB-40614176E0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1" y="2755901"/>
                        <a:ext cx="33337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90" name="Line 11">
            <a:extLst>
              <a:ext uri="{FF2B5EF4-FFF2-40B4-BE49-F238E27FC236}">
                <a16:creationId xmlns:a16="http://schemas.microsoft.com/office/drawing/2014/main" id="{7C97BD87-A87C-4CD1-BA48-6D28C6F446D1}"/>
              </a:ext>
            </a:extLst>
          </p:cNvPr>
          <p:cNvSpPr>
            <a:spLocks noChangeShapeType="1"/>
          </p:cNvSpPr>
          <p:nvPr/>
        </p:nvSpPr>
        <p:spPr bwMode="auto">
          <a:xfrm flipH="1">
            <a:off x="7620000" y="2908300"/>
            <a:ext cx="838200" cy="2362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491" name="Oval 12">
            <a:extLst>
              <a:ext uri="{FF2B5EF4-FFF2-40B4-BE49-F238E27FC236}">
                <a16:creationId xmlns:a16="http://schemas.microsoft.com/office/drawing/2014/main" id="{0053F59D-187D-4EDA-97D7-A05C8BCDCE2B}"/>
              </a:ext>
            </a:extLst>
          </p:cNvPr>
          <p:cNvSpPr>
            <a:spLocks noChangeArrowheads="1"/>
          </p:cNvSpPr>
          <p:nvPr/>
        </p:nvSpPr>
        <p:spPr bwMode="auto">
          <a:xfrm>
            <a:off x="8229600" y="3289300"/>
            <a:ext cx="179388" cy="179388"/>
          </a:xfrm>
          <a:prstGeom prst="ellipse">
            <a:avLst/>
          </a:prstGeom>
          <a:solidFill>
            <a:schemeClr val="tx2"/>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0492" name="Oval 13">
            <a:extLst>
              <a:ext uri="{FF2B5EF4-FFF2-40B4-BE49-F238E27FC236}">
                <a16:creationId xmlns:a16="http://schemas.microsoft.com/office/drawing/2014/main" id="{87D3C668-2098-4465-B070-3770A71E55BF}"/>
              </a:ext>
            </a:extLst>
          </p:cNvPr>
          <p:cNvSpPr>
            <a:spLocks noChangeArrowheads="1"/>
          </p:cNvSpPr>
          <p:nvPr/>
        </p:nvSpPr>
        <p:spPr bwMode="auto">
          <a:xfrm>
            <a:off x="8001000" y="3898900"/>
            <a:ext cx="179388" cy="179388"/>
          </a:xfrm>
          <a:prstGeom prst="ellipse">
            <a:avLst/>
          </a:prstGeom>
          <a:solidFill>
            <a:schemeClr val="tx2"/>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sp>
        <p:nvSpPr>
          <p:cNvPr id="20493" name="Oval 14">
            <a:extLst>
              <a:ext uri="{FF2B5EF4-FFF2-40B4-BE49-F238E27FC236}">
                <a16:creationId xmlns:a16="http://schemas.microsoft.com/office/drawing/2014/main" id="{80632B8C-5AA2-4628-9068-5537AB3C7595}"/>
              </a:ext>
            </a:extLst>
          </p:cNvPr>
          <p:cNvSpPr>
            <a:spLocks noChangeArrowheads="1"/>
          </p:cNvSpPr>
          <p:nvPr/>
        </p:nvSpPr>
        <p:spPr bwMode="auto">
          <a:xfrm>
            <a:off x="7772400" y="4584700"/>
            <a:ext cx="179388" cy="179388"/>
          </a:xfrm>
          <a:prstGeom prst="ellipse">
            <a:avLst/>
          </a:prstGeom>
          <a:solidFill>
            <a:schemeClr val="tx2"/>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Verdana" panose="020B0604030504040204" pitchFamily="34" charset="0"/>
                <a:ea typeface="SimSun" panose="02010600030101010101" pitchFamily="2" charset="-122"/>
              </a:defRPr>
            </a:lvl1pPr>
            <a:lvl2pPr marL="742950" indent="-285750">
              <a:defRPr>
                <a:solidFill>
                  <a:schemeClr val="tx1"/>
                </a:solidFill>
                <a:latin typeface="Verdana" panose="020B0604030504040204" pitchFamily="34" charset="0"/>
                <a:ea typeface="SimSun" panose="02010600030101010101" pitchFamily="2" charset="-122"/>
              </a:defRPr>
            </a:lvl2pPr>
            <a:lvl3pPr marL="1143000" indent="-228600">
              <a:defRPr>
                <a:solidFill>
                  <a:schemeClr val="tx1"/>
                </a:solidFill>
                <a:latin typeface="Verdana" panose="020B0604030504040204" pitchFamily="34" charset="0"/>
                <a:ea typeface="SimSun" panose="02010600030101010101" pitchFamily="2" charset="-122"/>
              </a:defRPr>
            </a:lvl3pPr>
            <a:lvl4pPr marL="1600200" indent="-228600">
              <a:defRPr>
                <a:solidFill>
                  <a:schemeClr val="tx1"/>
                </a:solidFill>
                <a:latin typeface="Verdana" panose="020B0604030504040204" pitchFamily="34" charset="0"/>
                <a:ea typeface="SimSun" panose="02010600030101010101" pitchFamily="2" charset="-122"/>
              </a:defRPr>
            </a:lvl4pPr>
            <a:lvl5pPr marL="2057400" indent="-22860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eaLnBrk="1" hangingPunct="1"/>
            <a:endParaRPr lang="en-US" altLang="en-US" sz="2400">
              <a:latin typeface="Times New Roman" panose="02020603050405020304" pitchFamily="18" charset="0"/>
            </a:endParaRPr>
          </a:p>
        </p:txBody>
      </p:sp>
      <p:graphicFrame>
        <p:nvGraphicFramePr>
          <p:cNvPr id="20494" name="Object 16">
            <a:extLst>
              <a:ext uri="{FF2B5EF4-FFF2-40B4-BE49-F238E27FC236}">
                <a16:creationId xmlns:a16="http://schemas.microsoft.com/office/drawing/2014/main" id="{D252A9A9-60ED-4E01-A551-F5A16F894D0E}"/>
              </a:ext>
            </a:extLst>
          </p:cNvPr>
          <p:cNvGraphicFramePr>
            <a:graphicFrameLocks noChangeAspect="1"/>
          </p:cNvGraphicFramePr>
          <p:nvPr/>
        </p:nvGraphicFramePr>
        <p:xfrm>
          <a:off x="8382001" y="3289301"/>
          <a:ext cx="333375" cy="257175"/>
        </p:xfrm>
        <a:graphic>
          <a:graphicData uri="http://schemas.openxmlformats.org/presentationml/2006/ole">
            <mc:AlternateContent xmlns:mc="http://schemas.openxmlformats.org/markup-compatibility/2006">
              <mc:Choice xmlns:v="urn:schemas-microsoft-com:vml" Requires="v">
                <p:oleObj name="Equation" r:id="rId6" imgW="333375" imgH="257175" progId="EquationMagic">
                  <p:embed/>
                </p:oleObj>
              </mc:Choice>
              <mc:Fallback>
                <p:oleObj name="Equation" r:id="rId6" imgW="333375" imgH="257175" progId="EquationMagic">
                  <p:embed/>
                  <p:pic>
                    <p:nvPicPr>
                      <p:cNvPr id="20494" name="Object 16">
                        <a:extLst>
                          <a:ext uri="{FF2B5EF4-FFF2-40B4-BE49-F238E27FC236}">
                            <a16:creationId xmlns:a16="http://schemas.microsoft.com/office/drawing/2014/main" id="{D252A9A9-60ED-4E01-A551-F5A16F894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1" y="3289301"/>
                        <a:ext cx="33337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95" name="Object 17">
            <a:extLst>
              <a:ext uri="{FF2B5EF4-FFF2-40B4-BE49-F238E27FC236}">
                <a16:creationId xmlns:a16="http://schemas.microsoft.com/office/drawing/2014/main" id="{CF29C5E1-031F-4F78-94A8-F81B81EBB557}"/>
              </a:ext>
            </a:extLst>
          </p:cNvPr>
          <p:cNvGraphicFramePr>
            <a:graphicFrameLocks noChangeAspect="1"/>
          </p:cNvGraphicFramePr>
          <p:nvPr/>
        </p:nvGraphicFramePr>
        <p:xfrm>
          <a:off x="8153401" y="3898901"/>
          <a:ext cx="333375" cy="257175"/>
        </p:xfrm>
        <a:graphic>
          <a:graphicData uri="http://schemas.openxmlformats.org/presentationml/2006/ole">
            <mc:AlternateContent xmlns:mc="http://schemas.openxmlformats.org/markup-compatibility/2006">
              <mc:Choice xmlns:v="urn:schemas-microsoft-com:vml" Requires="v">
                <p:oleObj name="Equation" r:id="rId8" imgW="333375" imgH="257175" progId="EquationMagic">
                  <p:embed/>
                </p:oleObj>
              </mc:Choice>
              <mc:Fallback>
                <p:oleObj name="Equation" r:id="rId8" imgW="333375" imgH="257175" progId="EquationMagic">
                  <p:embed/>
                  <p:pic>
                    <p:nvPicPr>
                      <p:cNvPr id="20495" name="Object 17">
                        <a:extLst>
                          <a:ext uri="{FF2B5EF4-FFF2-40B4-BE49-F238E27FC236}">
                            <a16:creationId xmlns:a16="http://schemas.microsoft.com/office/drawing/2014/main" id="{CF29C5E1-031F-4F78-94A8-F81B81EBB5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1" y="3898901"/>
                        <a:ext cx="33337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98E5731-868C-4A69-8885-CE06AB3F1C53}"/>
              </a:ext>
            </a:extLst>
          </p:cNvPr>
          <p:cNvSpPr>
            <a:spLocks noGrp="1"/>
          </p:cNvSpPr>
          <p:nvPr>
            <p:ph type="title"/>
          </p:nvPr>
        </p:nvSpPr>
        <p:spPr/>
        <p:txBody>
          <a:bodyPr/>
          <a:lstStyle/>
          <a:p>
            <a:r>
              <a:rPr lang="en-US" altLang="en-US"/>
              <a:t>Forward vs Inverse Kinematics</a:t>
            </a:r>
          </a:p>
        </p:txBody>
      </p:sp>
      <p:sp>
        <p:nvSpPr>
          <p:cNvPr id="25603" name="Text Placeholder 3">
            <a:extLst>
              <a:ext uri="{FF2B5EF4-FFF2-40B4-BE49-F238E27FC236}">
                <a16:creationId xmlns:a16="http://schemas.microsoft.com/office/drawing/2014/main" id="{075B8996-C402-4BE0-9AA3-CA014AF01F68}"/>
              </a:ext>
            </a:extLst>
          </p:cNvPr>
          <p:cNvSpPr txBox="1">
            <a:spLocks/>
          </p:cNvSpPr>
          <p:nvPr/>
        </p:nvSpPr>
        <p:spPr bwMode="auto">
          <a:xfrm>
            <a:off x="1676400" y="1535114"/>
            <a:ext cx="4344988"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buFont typeface="Wingdings" panose="05000000000000000000" pitchFamily="2" charset="2"/>
              <a:buNone/>
            </a:pPr>
            <a:r>
              <a:rPr lang="en-US" altLang="en-US" sz="1600">
                <a:cs typeface="Arial" panose="020B0604020202020204" pitchFamily="34" charset="0"/>
              </a:rPr>
              <a:t>Forward Kinematics</a:t>
            </a:r>
          </a:p>
          <a:p>
            <a:pPr>
              <a:buFont typeface="Wingdings" panose="05000000000000000000" pitchFamily="2" charset="2"/>
              <a:buNone/>
            </a:pPr>
            <a:r>
              <a:rPr lang="en-US" altLang="en-US" sz="1600">
                <a:cs typeface="Arial" panose="020B0604020202020204" pitchFamily="34" charset="0"/>
              </a:rPr>
              <a:t>Input: Joint angles</a:t>
            </a:r>
          </a:p>
          <a:p>
            <a:pPr>
              <a:buFont typeface="Wingdings" panose="05000000000000000000" pitchFamily="2" charset="2"/>
              <a:buNone/>
            </a:pPr>
            <a:r>
              <a:rPr lang="en-US" altLang="en-US" sz="1600">
                <a:cs typeface="Arial" panose="020B0604020202020204" pitchFamily="34" charset="0"/>
              </a:rPr>
              <a:t>Output: </a:t>
            </a:r>
            <a:r>
              <a:rPr lang="en-US" altLang="en-US" sz="1600">
                <a:cs typeface="Arial" panose="020B0604020202020204" pitchFamily="34" charset="0"/>
                <a:sym typeface="Wingdings" panose="05000000000000000000" pitchFamily="2" charset="2"/>
              </a:rPr>
              <a:t>Link positions and orientations</a:t>
            </a:r>
          </a:p>
          <a:p>
            <a:pPr>
              <a:buFont typeface="Wingdings" panose="05000000000000000000" pitchFamily="2" charset="2"/>
              <a:buNone/>
            </a:pPr>
            <a:r>
              <a:rPr lang="en-US" altLang="en-US" sz="1600">
                <a:cs typeface="Arial" panose="020B0604020202020204" pitchFamily="34" charset="0"/>
                <a:sym typeface="Wingdings" panose="05000000000000000000" pitchFamily="2" charset="2"/>
              </a:rPr>
              <a:t>            End-effector position</a:t>
            </a:r>
            <a:endParaRPr lang="en-US" altLang="en-US" sz="1600">
              <a:cs typeface="Arial" panose="020B0604020202020204" pitchFamily="34" charset="0"/>
            </a:endParaRPr>
          </a:p>
        </p:txBody>
      </p:sp>
      <p:sp>
        <p:nvSpPr>
          <p:cNvPr id="5" name="Text Placeholder 5">
            <a:extLst>
              <a:ext uri="{FF2B5EF4-FFF2-40B4-BE49-F238E27FC236}">
                <a16:creationId xmlns:a16="http://schemas.microsoft.com/office/drawing/2014/main" id="{43357017-5174-4ECA-9D44-825D552FFEBE}"/>
              </a:ext>
            </a:extLst>
          </p:cNvPr>
          <p:cNvSpPr txBox="1">
            <a:spLocks/>
          </p:cNvSpPr>
          <p:nvPr/>
        </p:nvSpPr>
        <p:spPr>
          <a:xfrm>
            <a:off x="6477001" y="1531939"/>
            <a:ext cx="4041775" cy="1208087"/>
          </a:xfrm>
          <a:prstGeom prst="rect">
            <a:avLst/>
          </a:prstGeom>
        </p:spPr>
        <p:txBody>
          <a:bodyPr>
            <a:normAutofit/>
          </a:bodyPr>
          <a:lstStyle>
            <a:lvl1pPr marL="469900" indent="-469900" algn="l" rtl="0" eaLnBrk="0" fontAlgn="base" hangingPunct="0">
              <a:spcBef>
                <a:spcPct val="20000"/>
              </a:spcBef>
              <a:spcAft>
                <a:spcPct val="0"/>
              </a:spcAft>
              <a:buClr>
                <a:schemeClr val="accent2"/>
              </a:buClr>
              <a:buSzPct val="90000"/>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SzPct val="90000"/>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0" indent="0">
              <a:buNone/>
              <a:defRPr/>
            </a:pPr>
            <a:r>
              <a:rPr lang="en-US" sz="1600" kern="0" dirty="0"/>
              <a:t>Inverse Kinematics</a:t>
            </a:r>
          </a:p>
          <a:p>
            <a:pPr marL="0" indent="0">
              <a:buNone/>
              <a:defRPr/>
            </a:pPr>
            <a:r>
              <a:rPr lang="en-US" sz="1600" kern="0" dirty="0"/>
              <a:t>Input: End-effector</a:t>
            </a:r>
          </a:p>
          <a:p>
            <a:pPr marL="0" indent="0">
              <a:buNone/>
              <a:defRPr/>
            </a:pPr>
            <a:r>
              <a:rPr lang="en-US" sz="1600" kern="0" dirty="0"/>
              <a:t>Output: Joint angles</a:t>
            </a:r>
          </a:p>
        </p:txBody>
      </p:sp>
      <p:pic>
        <p:nvPicPr>
          <p:cNvPr id="25605" name="Picture 2">
            <a:extLst>
              <a:ext uri="{FF2B5EF4-FFF2-40B4-BE49-F238E27FC236}">
                <a16:creationId xmlns:a16="http://schemas.microsoft.com/office/drawing/2014/main" id="{9C7DB81A-7204-497E-A498-08D3DD1CCB74}"/>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03414" y="3886201"/>
            <a:ext cx="4040187" cy="2174875"/>
          </a:xfrm>
        </p:spPr>
      </p:pic>
      <p:pic>
        <p:nvPicPr>
          <p:cNvPr id="25606" name="Picture 3">
            <a:extLst>
              <a:ext uri="{FF2B5EF4-FFF2-40B4-BE49-F238E27FC236}">
                <a16:creationId xmlns:a16="http://schemas.microsoft.com/office/drawing/2014/main" id="{65041A29-AC93-4DB3-BDB7-845E1BDBE7D8}"/>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6400801" y="3429000"/>
            <a:ext cx="4041775" cy="2908300"/>
          </a:xfrm>
        </p:spPr>
      </p:pic>
      <p:cxnSp>
        <p:nvCxnSpPr>
          <p:cNvPr id="8" name="Straight Connector 7">
            <a:extLst>
              <a:ext uri="{FF2B5EF4-FFF2-40B4-BE49-F238E27FC236}">
                <a16:creationId xmlns:a16="http://schemas.microsoft.com/office/drawing/2014/main" id="{1C8A1A63-03F3-4208-BE2A-09B9440AD1D6}"/>
              </a:ext>
            </a:extLst>
          </p:cNvPr>
          <p:cNvCxnSpPr/>
          <p:nvPr/>
        </p:nvCxnSpPr>
        <p:spPr>
          <a:xfrm flipV="1">
            <a:off x="6172200" y="1524000"/>
            <a:ext cx="0" cy="5181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CDD352F-82FE-49F8-8A22-D6E2B99E3F82}"/>
              </a:ext>
            </a:extLst>
          </p:cNvPr>
          <p:cNvSpPr>
            <a:spLocks noGrp="1"/>
          </p:cNvSpPr>
          <p:nvPr>
            <p:ph type="title"/>
          </p:nvPr>
        </p:nvSpPr>
        <p:spPr/>
        <p:txBody>
          <a:bodyPr/>
          <a:lstStyle/>
          <a:p>
            <a:r>
              <a:rPr lang="en-US" altLang="en-US"/>
              <a:t>Forward Kinematics</a:t>
            </a:r>
          </a:p>
        </p:txBody>
      </p:sp>
      <p:sp>
        <p:nvSpPr>
          <p:cNvPr id="26627" name="Content Placeholder 2">
            <a:extLst>
              <a:ext uri="{FF2B5EF4-FFF2-40B4-BE49-F238E27FC236}">
                <a16:creationId xmlns:a16="http://schemas.microsoft.com/office/drawing/2014/main" id="{137CA3B3-2E83-4260-B83D-8305E68E579E}"/>
              </a:ext>
            </a:extLst>
          </p:cNvPr>
          <p:cNvSpPr>
            <a:spLocks noGrp="1"/>
          </p:cNvSpPr>
          <p:nvPr>
            <p:ph idx="1"/>
          </p:nvPr>
        </p:nvSpPr>
        <p:spPr>
          <a:xfrm>
            <a:off x="1981200" y="1371600"/>
            <a:ext cx="8229600" cy="2717800"/>
          </a:xfrm>
        </p:spPr>
        <p:txBody>
          <a:bodyPr/>
          <a:lstStyle/>
          <a:p>
            <a:pPr>
              <a:lnSpc>
                <a:spcPct val="90000"/>
              </a:lnSpc>
            </a:pPr>
            <a:r>
              <a:rPr lang="en-US" altLang="en-US" sz="2800" dirty="0"/>
              <a:t>Animator specifies values of articulation variables</a:t>
            </a:r>
          </a:p>
          <a:p>
            <a:pPr lvl="1">
              <a:lnSpc>
                <a:spcPct val="90000"/>
              </a:lnSpc>
            </a:pPr>
            <a:r>
              <a:rPr lang="en-US" altLang="en-US" sz="2400" dirty="0"/>
              <a:t>Compute </a:t>
            </a:r>
            <a:r>
              <a:rPr lang="en-US" altLang="en-US" sz="2400" b="1" i="1" dirty="0"/>
              <a:t>global</a:t>
            </a:r>
            <a:r>
              <a:rPr lang="en-US" altLang="en-US" sz="2400" dirty="0"/>
              <a:t> </a:t>
            </a:r>
            <a:r>
              <a:rPr lang="en-US" altLang="en-US" sz="2400" b="1" dirty="0"/>
              <a:t>transform</a:t>
            </a:r>
            <a:r>
              <a:rPr lang="en-US" altLang="en-US" sz="2400" dirty="0"/>
              <a:t> for each linkage</a:t>
            </a:r>
          </a:p>
          <a:p>
            <a:pPr>
              <a:lnSpc>
                <a:spcPct val="90000"/>
              </a:lnSpc>
            </a:pPr>
            <a:endParaRPr lang="en-US" altLang="ko-KR" sz="2800" dirty="0">
              <a:ea typeface="굴림" panose="020B0503020000020004" pitchFamily="34" charset="-127"/>
            </a:endParaRPr>
          </a:p>
          <a:p>
            <a:pPr>
              <a:lnSpc>
                <a:spcPct val="90000"/>
              </a:lnSpc>
            </a:pPr>
            <a:r>
              <a:rPr lang="en-US" altLang="ko-KR" sz="2800" dirty="0">
                <a:ea typeface="굴림" panose="020B0503020000020004" pitchFamily="34" charset="-127"/>
              </a:rPr>
              <a:t>Define joint angles in relation to the end-effector</a:t>
            </a:r>
            <a:endParaRPr lang="en-US" altLang="en-US" sz="2800" dirty="0"/>
          </a:p>
        </p:txBody>
      </p:sp>
      <p:sp>
        <p:nvSpPr>
          <p:cNvPr id="26628" name="Rectangle 4">
            <a:extLst>
              <a:ext uri="{FF2B5EF4-FFF2-40B4-BE49-F238E27FC236}">
                <a16:creationId xmlns:a16="http://schemas.microsoft.com/office/drawing/2014/main" id="{BEBFDF51-C092-4379-8A18-234B0300D494}"/>
              </a:ext>
            </a:extLst>
          </p:cNvPr>
          <p:cNvSpPr>
            <a:spLocks noChangeArrowheads="1"/>
          </p:cNvSpPr>
          <p:nvPr/>
        </p:nvSpPr>
        <p:spPr bwMode="auto">
          <a:xfrm rot="3669293">
            <a:off x="7838282" y="4850607"/>
            <a:ext cx="358775" cy="1439862"/>
          </a:xfrm>
          <a:prstGeom prst="rect">
            <a:avLst/>
          </a:prstGeom>
          <a:solidFill>
            <a:srgbClr val="99CCFF"/>
          </a:solidFill>
          <a:ln w="12700">
            <a:solidFill>
              <a:srgbClr val="000066"/>
            </a:solidFill>
            <a:miter lim="800000"/>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6629" name="Rectangle 5" descr="Wide upward diagonal">
            <a:extLst>
              <a:ext uri="{FF2B5EF4-FFF2-40B4-BE49-F238E27FC236}">
                <a16:creationId xmlns:a16="http://schemas.microsoft.com/office/drawing/2014/main" id="{61FC739F-EAE4-47A6-A070-3F4B7BFEBFA5}"/>
              </a:ext>
            </a:extLst>
          </p:cNvPr>
          <p:cNvSpPr>
            <a:spLocks noChangeArrowheads="1"/>
          </p:cNvSpPr>
          <p:nvPr/>
        </p:nvSpPr>
        <p:spPr bwMode="auto">
          <a:xfrm>
            <a:off x="6854825" y="6326188"/>
            <a:ext cx="1150938" cy="431800"/>
          </a:xfrm>
          <a:prstGeom prst="rect">
            <a:avLst/>
          </a:prstGeom>
          <a:pattFill prst="wdUpDiag">
            <a:fgClr>
              <a:schemeClr val="bg1"/>
            </a:fgClr>
            <a:bgClr>
              <a:srgbClr val="000066"/>
            </a:bgClr>
          </a:patt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6630" name="Line 6">
            <a:extLst>
              <a:ext uri="{FF2B5EF4-FFF2-40B4-BE49-F238E27FC236}">
                <a16:creationId xmlns:a16="http://schemas.microsoft.com/office/drawing/2014/main" id="{E87698CC-9E8C-4A47-B9E5-AE815269FC84}"/>
              </a:ext>
            </a:extLst>
          </p:cNvPr>
          <p:cNvSpPr>
            <a:spLocks noChangeShapeType="1"/>
          </p:cNvSpPr>
          <p:nvPr/>
        </p:nvSpPr>
        <p:spPr bwMode="auto">
          <a:xfrm>
            <a:off x="6854826" y="6326188"/>
            <a:ext cx="1152525" cy="0"/>
          </a:xfrm>
          <a:prstGeom prst="line">
            <a:avLst/>
          </a:prstGeom>
          <a:noFill/>
          <a:ln w="28575">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6631" name="Rectangle 7">
            <a:extLst>
              <a:ext uri="{FF2B5EF4-FFF2-40B4-BE49-F238E27FC236}">
                <a16:creationId xmlns:a16="http://schemas.microsoft.com/office/drawing/2014/main" id="{1582C048-8658-4993-B8E9-53A722F5E78C}"/>
              </a:ext>
            </a:extLst>
          </p:cNvPr>
          <p:cNvSpPr>
            <a:spLocks noChangeArrowheads="1"/>
          </p:cNvSpPr>
          <p:nvPr/>
        </p:nvSpPr>
        <p:spPr bwMode="auto">
          <a:xfrm>
            <a:off x="7215188" y="5965826"/>
            <a:ext cx="360362" cy="360363"/>
          </a:xfrm>
          <a:prstGeom prst="rect">
            <a:avLst/>
          </a:prstGeom>
          <a:solidFill>
            <a:srgbClr val="99CCFF"/>
          </a:solidFill>
          <a:ln w="12700">
            <a:solidFill>
              <a:schemeClr val="accent2"/>
            </a:solidFill>
            <a:miter lim="800000"/>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6632" name="Oval 8">
            <a:extLst>
              <a:ext uri="{FF2B5EF4-FFF2-40B4-BE49-F238E27FC236}">
                <a16:creationId xmlns:a16="http://schemas.microsoft.com/office/drawing/2014/main" id="{E163F7AC-5EAD-4734-8ACA-84DBF8B70472}"/>
              </a:ext>
            </a:extLst>
          </p:cNvPr>
          <p:cNvSpPr>
            <a:spLocks noChangeArrowheads="1"/>
          </p:cNvSpPr>
          <p:nvPr/>
        </p:nvSpPr>
        <p:spPr bwMode="auto">
          <a:xfrm>
            <a:off x="7215188" y="5749926"/>
            <a:ext cx="360362" cy="360363"/>
          </a:xfrm>
          <a:prstGeom prst="ellipse">
            <a:avLst/>
          </a:prstGeom>
          <a:solidFill>
            <a:srgbClr val="99CCFF"/>
          </a:solidFill>
          <a:ln w="12700">
            <a:solidFill>
              <a:srgbClr val="000066"/>
            </a:solidFill>
            <a:round/>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6633" name="Rectangle 14">
            <a:extLst>
              <a:ext uri="{FF2B5EF4-FFF2-40B4-BE49-F238E27FC236}">
                <a16:creationId xmlns:a16="http://schemas.microsoft.com/office/drawing/2014/main" id="{2D8E287E-C2DA-4F55-A70F-65E8C491300C}"/>
              </a:ext>
            </a:extLst>
          </p:cNvPr>
          <p:cNvSpPr>
            <a:spLocks noChangeArrowheads="1"/>
          </p:cNvSpPr>
          <p:nvPr/>
        </p:nvSpPr>
        <p:spPr bwMode="auto">
          <a:xfrm rot="1202703">
            <a:off x="8629651" y="4197351"/>
            <a:ext cx="358775" cy="1076325"/>
          </a:xfrm>
          <a:prstGeom prst="rect">
            <a:avLst/>
          </a:prstGeom>
          <a:solidFill>
            <a:srgbClr val="99CCFF"/>
          </a:solidFill>
          <a:ln w="12700">
            <a:solidFill>
              <a:srgbClr val="000066"/>
            </a:solidFill>
            <a:miter lim="800000"/>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6634" name="Freeform 15">
            <a:extLst>
              <a:ext uri="{FF2B5EF4-FFF2-40B4-BE49-F238E27FC236}">
                <a16:creationId xmlns:a16="http://schemas.microsoft.com/office/drawing/2014/main" id="{30ADEA7B-6537-4044-9ADB-34280D2C93FA}"/>
              </a:ext>
            </a:extLst>
          </p:cNvPr>
          <p:cNvSpPr>
            <a:spLocks/>
          </p:cNvSpPr>
          <p:nvPr/>
        </p:nvSpPr>
        <p:spPr bwMode="auto">
          <a:xfrm rot="1207738">
            <a:off x="8775701" y="3944939"/>
            <a:ext cx="504825" cy="288925"/>
          </a:xfrm>
          <a:custGeom>
            <a:avLst/>
            <a:gdLst>
              <a:gd name="T0" fmla="*/ 0 w 318"/>
              <a:gd name="T1" fmla="*/ 0 h 182"/>
              <a:gd name="T2" fmla="*/ 0 w 318"/>
              <a:gd name="T3" fmla="*/ 2147483646 h 182"/>
              <a:gd name="T4" fmla="*/ 2147483646 w 318"/>
              <a:gd name="T5" fmla="*/ 2147483646 h 182"/>
              <a:gd name="T6" fmla="*/ 2147483646 w 318"/>
              <a:gd name="T7" fmla="*/ 0 h 182"/>
              <a:gd name="T8" fmla="*/ 2147483646 w 318"/>
              <a:gd name="T9" fmla="*/ 0 h 182"/>
              <a:gd name="T10" fmla="*/ 2147483646 w 318"/>
              <a:gd name="T11" fmla="*/ 2147483646 h 182"/>
              <a:gd name="T12" fmla="*/ 2147483646 w 318"/>
              <a:gd name="T13" fmla="*/ 2147483646 h 182"/>
              <a:gd name="T14" fmla="*/ 2147483646 w 318"/>
              <a:gd name="T15" fmla="*/ 0 h 182"/>
              <a:gd name="T16" fmla="*/ 0 w 318"/>
              <a:gd name="T17" fmla="*/ 0 h 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182"/>
              <a:gd name="T29" fmla="*/ 318 w 318"/>
              <a:gd name="T30" fmla="*/ 182 h 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182">
                <a:moveTo>
                  <a:pt x="0" y="0"/>
                </a:moveTo>
                <a:lnTo>
                  <a:pt x="0" y="182"/>
                </a:lnTo>
                <a:lnTo>
                  <a:pt x="318" y="182"/>
                </a:lnTo>
                <a:lnTo>
                  <a:pt x="318" y="0"/>
                </a:lnTo>
                <a:lnTo>
                  <a:pt x="227" y="0"/>
                </a:lnTo>
                <a:lnTo>
                  <a:pt x="227" y="91"/>
                </a:lnTo>
                <a:lnTo>
                  <a:pt x="91" y="91"/>
                </a:lnTo>
                <a:lnTo>
                  <a:pt x="91" y="0"/>
                </a:lnTo>
                <a:lnTo>
                  <a:pt x="0" y="0"/>
                </a:lnTo>
                <a:close/>
              </a:path>
            </a:pathLst>
          </a:custGeom>
          <a:solidFill>
            <a:srgbClr val="99CCFF"/>
          </a:solidFill>
          <a:ln w="12700">
            <a:solidFill>
              <a:srgbClr val="000066"/>
            </a:solidFill>
            <a:round/>
            <a:headEnd type="none" w="sm" len="sm"/>
            <a:tailEnd type="none" w="sm" len="sm"/>
          </a:ln>
        </p:spPr>
        <p:txBody>
          <a:bodyPr/>
          <a:lstStyle/>
          <a:p>
            <a:endParaRPr lang="en-US"/>
          </a:p>
        </p:txBody>
      </p:sp>
      <p:sp>
        <p:nvSpPr>
          <p:cNvPr id="26635" name="Oval 16">
            <a:extLst>
              <a:ext uri="{FF2B5EF4-FFF2-40B4-BE49-F238E27FC236}">
                <a16:creationId xmlns:a16="http://schemas.microsoft.com/office/drawing/2014/main" id="{4476FC05-D770-494E-A600-B271E4961332}"/>
              </a:ext>
            </a:extLst>
          </p:cNvPr>
          <p:cNvSpPr>
            <a:spLocks noChangeArrowheads="1"/>
          </p:cNvSpPr>
          <p:nvPr/>
        </p:nvSpPr>
        <p:spPr bwMode="auto">
          <a:xfrm>
            <a:off x="8440738" y="5070476"/>
            <a:ext cx="360362" cy="360363"/>
          </a:xfrm>
          <a:prstGeom prst="ellipse">
            <a:avLst/>
          </a:prstGeom>
          <a:solidFill>
            <a:srgbClr val="99CCFF"/>
          </a:solidFill>
          <a:ln w="12700">
            <a:solidFill>
              <a:srgbClr val="000066"/>
            </a:solidFill>
            <a:round/>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6636" name="Oval 20">
            <a:extLst>
              <a:ext uri="{FF2B5EF4-FFF2-40B4-BE49-F238E27FC236}">
                <a16:creationId xmlns:a16="http://schemas.microsoft.com/office/drawing/2014/main" id="{FCC444C1-D7EA-4A34-80FD-68C6E56B0804}"/>
              </a:ext>
            </a:extLst>
          </p:cNvPr>
          <p:cNvSpPr>
            <a:spLocks noChangeArrowheads="1"/>
          </p:cNvSpPr>
          <p:nvPr/>
        </p:nvSpPr>
        <p:spPr bwMode="auto">
          <a:xfrm>
            <a:off x="8934450" y="4171951"/>
            <a:ext cx="95250" cy="104775"/>
          </a:xfrm>
          <a:prstGeom prst="ellipse">
            <a:avLst/>
          </a:prstGeom>
          <a:solidFill>
            <a:schemeClr val="accent1"/>
          </a:solidFill>
          <a:ln w="12700">
            <a:solidFill>
              <a:srgbClr val="000066"/>
            </a:solidFill>
            <a:round/>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6637" name="Arc 23">
            <a:extLst>
              <a:ext uri="{FF2B5EF4-FFF2-40B4-BE49-F238E27FC236}">
                <a16:creationId xmlns:a16="http://schemas.microsoft.com/office/drawing/2014/main" id="{48EE835D-D523-4224-9E94-903B71D759AA}"/>
              </a:ext>
            </a:extLst>
          </p:cNvPr>
          <p:cNvSpPr>
            <a:spLocks/>
          </p:cNvSpPr>
          <p:nvPr/>
        </p:nvSpPr>
        <p:spPr bwMode="auto">
          <a:xfrm flipH="1">
            <a:off x="8083550" y="5745163"/>
            <a:ext cx="192088" cy="227012"/>
          </a:xfrm>
          <a:custGeom>
            <a:avLst/>
            <a:gdLst>
              <a:gd name="T0" fmla="*/ 0 w 21356"/>
              <a:gd name="T1" fmla="*/ 2147483646 h 21498"/>
              <a:gd name="T2" fmla="*/ 2147483646 w 21356"/>
              <a:gd name="T3" fmla="*/ 0 h 21498"/>
              <a:gd name="T4" fmla="*/ 2147483646 w 21356"/>
              <a:gd name="T5" fmla="*/ 2147483646 h 21498"/>
              <a:gd name="T6" fmla="*/ 0 60000 65536"/>
              <a:gd name="T7" fmla="*/ 0 60000 65536"/>
              <a:gd name="T8" fmla="*/ 0 60000 65536"/>
              <a:gd name="T9" fmla="*/ 0 w 21356"/>
              <a:gd name="T10" fmla="*/ 0 h 21498"/>
              <a:gd name="T11" fmla="*/ 21356 w 21356"/>
              <a:gd name="T12" fmla="*/ 21498 h 21498"/>
            </a:gdLst>
            <a:ahLst/>
            <a:cxnLst>
              <a:cxn ang="T6">
                <a:pos x="T0" y="T1"/>
              </a:cxn>
              <a:cxn ang="T7">
                <a:pos x="T2" y="T3"/>
              </a:cxn>
              <a:cxn ang="T8">
                <a:pos x="T4" y="T5"/>
              </a:cxn>
            </a:cxnLst>
            <a:rect l="T9" t="T10" r="T11" b="T12"/>
            <a:pathLst>
              <a:path w="21356" h="21498" fill="none" extrusionOk="0">
                <a:moveTo>
                  <a:pt x="0" y="18260"/>
                </a:moveTo>
                <a:cubicBezTo>
                  <a:pt x="1482" y="8482"/>
                  <a:pt x="9415" y="961"/>
                  <a:pt x="19257" y="0"/>
                </a:cubicBezTo>
              </a:path>
              <a:path w="21356" h="21498" stroke="0" extrusionOk="0">
                <a:moveTo>
                  <a:pt x="0" y="18260"/>
                </a:moveTo>
                <a:cubicBezTo>
                  <a:pt x="1482" y="8482"/>
                  <a:pt x="9415" y="961"/>
                  <a:pt x="19257" y="0"/>
                </a:cubicBezTo>
                <a:lnTo>
                  <a:pt x="21356" y="21498"/>
                </a:lnTo>
                <a:lnTo>
                  <a:pt x="0" y="18260"/>
                </a:lnTo>
                <a:close/>
              </a:path>
            </a:pathLst>
          </a:custGeom>
          <a:noFill/>
          <a:ln w="28575">
            <a:solidFill>
              <a:schemeClr val="tx2"/>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6638" name="Object 24">
            <a:extLst>
              <a:ext uri="{FF2B5EF4-FFF2-40B4-BE49-F238E27FC236}">
                <a16:creationId xmlns:a16="http://schemas.microsoft.com/office/drawing/2014/main" id="{295E044B-22F5-4E43-8792-53BE9C411C9C}"/>
              </a:ext>
            </a:extLst>
          </p:cNvPr>
          <p:cNvGraphicFramePr>
            <a:graphicFrameLocks noChangeAspect="1"/>
          </p:cNvGraphicFramePr>
          <p:nvPr/>
        </p:nvGraphicFramePr>
        <p:xfrm>
          <a:off x="9167813" y="4441826"/>
          <a:ext cx="298450" cy="392113"/>
        </p:xfrm>
        <a:graphic>
          <a:graphicData uri="http://schemas.openxmlformats.org/presentationml/2006/ole">
            <mc:AlternateContent xmlns:mc="http://schemas.openxmlformats.org/markup-compatibility/2006">
              <mc:Choice xmlns:v="urn:schemas-microsoft-com:vml" Requires="v">
                <p:oleObj name="Equation" r:id="rId2" imgW="152400" imgH="209460" progId="Equation.3">
                  <p:embed/>
                </p:oleObj>
              </mc:Choice>
              <mc:Fallback>
                <p:oleObj name="Equation" r:id="rId2" imgW="152400" imgH="209460" progId="Equation.3">
                  <p:embed/>
                  <p:pic>
                    <p:nvPicPr>
                      <p:cNvPr id="26638" name="Object 24">
                        <a:extLst>
                          <a:ext uri="{FF2B5EF4-FFF2-40B4-BE49-F238E27FC236}">
                            <a16:creationId xmlns:a16="http://schemas.microsoft.com/office/drawing/2014/main" id="{295E044B-22F5-4E43-8792-53BE9C411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813" y="4441826"/>
                        <a:ext cx="29845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9" name="Object 25">
            <a:extLst>
              <a:ext uri="{FF2B5EF4-FFF2-40B4-BE49-F238E27FC236}">
                <a16:creationId xmlns:a16="http://schemas.microsoft.com/office/drawing/2014/main" id="{C82A75B7-9B24-450B-AF76-12CA0AFC3D80}"/>
              </a:ext>
            </a:extLst>
          </p:cNvPr>
          <p:cNvGraphicFramePr>
            <a:graphicFrameLocks noChangeAspect="1"/>
          </p:cNvGraphicFramePr>
          <p:nvPr/>
        </p:nvGraphicFramePr>
        <p:xfrm>
          <a:off x="8301039" y="5561013"/>
          <a:ext cx="276225" cy="392112"/>
        </p:xfrm>
        <a:graphic>
          <a:graphicData uri="http://schemas.openxmlformats.org/presentationml/2006/ole">
            <mc:AlternateContent xmlns:mc="http://schemas.openxmlformats.org/markup-compatibility/2006">
              <mc:Choice xmlns:v="urn:schemas-microsoft-com:vml" Requires="v">
                <p:oleObj name="Equation" r:id="rId4" imgW="142943" imgH="209460" progId="Equation.3">
                  <p:embed/>
                </p:oleObj>
              </mc:Choice>
              <mc:Fallback>
                <p:oleObj name="Equation" r:id="rId4" imgW="142943" imgH="209460" progId="Equation.3">
                  <p:embed/>
                  <p:pic>
                    <p:nvPicPr>
                      <p:cNvPr id="26639" name="Object 25">
                        <a:extLst>
                          <a:ext uri="{FF2B5EF4-FFF2-40B4-BE49-F238E27FC236}">
                            <a16:creationId xmlns:a16="http://schemas.microsoft.com/office/drawing/2014/main" id="{C82A75B7-9B24-450B-AF76-12CA0AFC3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1039" y="5561013"/>
                        <a:ext cx="27622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40" name="Object 26">
            <a:extLst>
              <a:ext uri="{FF2B5EF4-FFF2-40B4-BE49-F238E27FC236}">
                <a16:creationId xmlns:a16="http://schemas.microsoft.com/office/drawing/2014/main" id="{79420688-914E-412C-B8F5-DEDF967096C4}"/>
              </a:ext>
            </a:extLst>
          </p:cNvPr>
          <p:cNvGraphicFramePr>
            <a:graphicFrameLocks noChangeAspect="1"/>
          </p:cNvGraphicFramePr>
          <p:nvPr/>
        </p:nvGraphicFramePr>
        <p:xfrm>
          <a:off x="7697789" y="5057776"/>
          <a:ext cx="206375" cy="392113"/>
        </p:xfrm>
        <a:graphic>
          <a:graphicData uri="http://schemas.openxmlformats.org/presentationml/2006/ole">
            <mc:AlternateContent xmlns:mc="http://schemas.openxmlformats.org/markup-compatibility/2006">
              <mc:Choice xmlns:v="urn:schemas-microsoft-com:vml" Requires="v">
                <p:oleObj name="Equation" r:id="rId6" imgW="104843" imgH="209460" progId="Equation.3">
                  <p:embed/>
                </p:oleObj>
              </mc:Choice>
              <mc:Fallback>
                <p:oleObj name="Equation" r:id="rId6" imgW="104843" imgH="209460" progId="Equation.3">
                  <p:embed/>
                  <p:pic>
                    <p:nvPicPr>
                      <p:cNvPr id="26640" name="Object 26">
                        <a:extLst>
                          <a:ext uri="{FF2B5EF4-FFF2-40B4-BE49-F238E27FC236}">
                            <a16:creationId xmlns:a16="http://schemas.microsoft.com/office/drawing/2014/main" id="{79420688-914E-412C-B8F5-DEDF96709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7789" y="5057776"/>
                        <a:ext cx="206375"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1" name="Line 30">
            <a:extLst>
              <a:ext uri="{FF2B5EF4-FFF2-40B4-BE49-F238E27FC236}">
                <a16:creationId xmlns:a16="http://schemas.microsoft.com/office/drawing/2014/main" id="{0A4C7B91-313B-4A27-80BA-E28D8631214E}"/>
              </a:ext>
            </a:extLst>
          </p:cNvPr>
          <p:cNvSpPr>
            <a:spLocks noChangeShapeType="1"/>
          </p:cNvSpPr>
          <p:nvPr/>
        </p:nvSpPr>
        <p:spPr bwMode="auto">
          <a:xfrm rot="-6723486">
            <a:off x="8864600" y="3736975"/>
            <a:ext cx="471488" cy="427038"/>
          </a:xfrm>
          <a:prstGeom prst="line">
            <a:avLst/>
          </a:prstGeom>
          <a:noFill/>
          <a:ln w="28575">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2" name="Line 31">
            <a:extLst>
              <a:ext uri="{FF2B5EF4-FFF2-40B4-BE49-F238E27FC236}">
                <a16:creationId xmlns:a16="http://schemas.microsoft.com/office/drawing/2014/main" id="{B21138C8-DEF3-4FFE-A72A-9E7EC801CB6B}"/>
              </a:ext>
            </a:extLst>
          </p:cNvPr>
          <p:cNvSpPr>
            <a:spLocks noChangeShapeType="1"/>
          </p:cNvSpPr>
          <p:nvPr/>
        </p:nvSpPr>
        <p:spPr bwMode="auto">
          <a:xfrm rot="9476514">
            <a:off x="8451850" y="3917950"/>
            <a:ext cx="471488" cy="427038"/>
          </a:xfrm>
          <a:prstGeom prst="line">
            <a:avLst/>
          </a:prstGeom>
          <a:noFill/>
          <a:ln w="28575">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6643" name="Object 32">
            <a:extLst>
              <a:ext uri="{FF2B5EF4-FFF2-40B4-BE49-F238E27FC236}">
                <a16:creationId xmlns:a16="http://schemas.microsoft.com/office/drawing/2014/main" id="{8B462CA1-F685-48E9-B54A-6A47F5ED3297}"/>
              </a:ext>
            </a:extLst>
          </p:cNvPr>
          <p:cNvGraphicFramePr>
            <a:graphicFrameLocks noChangeAspect="1"/>
          </p:cNvGraphicFramePr>
          <p:nvPr/>
        </p:nvGraphicFramePr>
        <p:xfrm>
          <a:off x="9261476" y="3581401"/>
          <a:ext cx="392113" cy="301625"/>
        </p:xfrm>
        <a:graphic>
          <a:graphicData uri="http://schemas.openxmlformats.org/presentationml/2006/ole">
            <mc:AlternateContent xmlns:mc="http://schemas.openxmlformats.org/markup-compatibility/2006">
              <mc:Choice xmlns:v="urn:schemas-microsoft-com:vml" Requires="v">
                <p:oleObj name="Equation" r:id="rId8" imgW="209685" imgH="152310" progId="Equation.3">
                  <p:embed/>
                </p:oleObj>
              </mc:Choice>
              <mc:Fallback>
                <p:oleObj name="Equation" r:id="rId8" imgW="209685" imgH="152310" progId="Equation.3">
                  <p:embed/>
                  <p:pic>
                    <p:nvPicPr>
                      <p:cNvPr id="26643" name="Object 32">
                        <a:extLst>
                          <a:ext uri="{FF2B5EF4-FFF2-40B4-BE49-F238E27FC236}">
                            <a16:creationId xmlns:a16="http://schemas.microsoft.com/office/drawing/2014/main" id="{8B462CA1-F685-48E9-B54A-6A47F5ED32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1476" y="3581401"/>
                        <a:ext cx="3921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44" name="Object 33">
            <a:extLst>
              <a:ext uri="{FF2B5EF4-FFF2-40B4-BE49-F238E27FC236}">
                <a16:creationId xmlns:a16="http://schemas.microsoft.com/office/drawing/2014/main" id="{789817A7-5D85-4AA2-A3DF-D94C7FD831B2}"/>
              </a:ext>
            </a:extLst>
          </p:cNvPr>
          <p:cNvGraphicFramePr>
            <a:graphicFrameLocks noChangeAspect="1"/>
          </p:cNvGraphicFramePr>
          <p:nvPr/>
        </p:nvGraphicFramePr>
        <p:xfrm>
          <a:off x="8112126" y="3841750"/>
          <a:ext cx="320675" cy="300038"/>
        </p:xfrm>
        <a:graphic>
          <a:graphicData uri="http://schemas.openxmlformats.org/presentationml/2006/ole">
            <mc:AlternateContent xmlns:mc="http://schemas.openxmlformats.org/markup-compatibility/2006">
              <mc:Choice xmlns:v="urn:schemas-microsoft-com:vml" Requires="v">
                <p:oleObj name="Equation" r:id="rId10" imgW="171585" imgH="152310" progId="Equation.3">
                  <p:embed/>
                </p:oleObj>
              </mc:Choice>
              <mc:Fallback>
                <p:oleObj name="Equation" r:id="rId10" imgW="171585" imgH="152310" progId="Equation.3">
                  <p:embed/>
                  <p:pic>
                    <p:nvPicPr>
                      <p:cNvPr id="26644" name="Object 33">
                        <a:extLst>
                          <a:ext uri="{FF2B5EF4-FFF2-40B4-BE49-F238E27FC236}">
                            <a16:creationId xmlns:a16="http://schemas.microsoft.com/office/drawing/2014/main" id="{789817A7-5D85-4AA2-A3DF-D94C7FD831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2126" y="3841750"/>
                        <a:ext cx="320675" cy="30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5" name="Line 35">
            <a:extLst>
              <a:ext uri="{FF2B5EF4-FFF2-40B4-BE49-F238E27FC236}">
                <a16:creationId xmlns:a16="http://schemas.microsoft.com/office/drawing/2014/main" id="{4CCC8002-3887-411E-A727-FBAD1BD6B99D}"/>
              </a:ext>
            </a:extLst>
          </p:cNvPr>
          <p:cNvSpPr>
            <a:spLocks noChangeShapeType="1"/>
          </p:cNvSpPr>
          <p:nvPr/>
        </p:nvSpPr>
        <p:spPr bwMode="auto">
          <a:xfrm flipV="1">
            <a:off x="8655051" y="4673601"/>
            <a:ext cx="1052513" cy="576263"/>
          </a:xfrm>
          <a:prstGeom prst="line">
            <a:avLst/>
          </a:prstGeom>
          <a:noFill/>
          <a:ln w="28575">
            <a:solidFill>
              <a:schemeClr val="tx2"/>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6646" name="Arc 36">
            <a:extLst>
              <a:ext uri="{FF2B5EF4-FFF2-40B4-BE49-F238E27FC236}">
                <a16:creationId xmlns:a16="http://schemas.microsoft.com/office/drawing/2014/main" id="{CC3F4D9F-91F1-4C1D-9E8C-5BCEE1F956CE}"/>
              </a:ext>
            </a:extLst>
          </p:cNvPr>
          <p:cNvSpPr>
            <a:spLocks/>
          </p:cNvSpPr>
          <p:nvPr/>
        </p:nvSpPr>
        <p:spPr bwMode="auto">
          <a:xfrm flipH="1" flipV="1">
            <a:off x="8891589" y="4727576"/>
            <a:ext cx="307975" cy="207963"/>
          </a:xfrm>
          <a:custGeom>
            <a:avLst/>
            <a:gdLst>
              <a:gd name="T0" fmla="*/ 2147483646 w 21600"/>
              <a:gd name="T1" fmla="*/ 2147483646 h 24619"/>
              <a:gd name="T2" fmla="*/ 2147483646 w 21600"/>
              <a:gd name="T3" fmla="*/ 0 h 24619"/>
              <a:gd name="T4" fmla="*/ 2147483646 w 21600"/>
              <a:gd name="T5" fmla="*/ 2147483646 h 24619"/>
              <a:gd name="T6" fmla="*/ 0 60000 65536"/>
              <a:gd name="T7" fmla="*/ 0 60000 65536"/>
              <a:gd name="T8" fmla="*/ 0 60000 65536"/>
              <a:gd name="T9" fmla="*/ 0 w 21600"/>
              <a:gd name="T10" fmla="*/ 0 h 24619"/>
              <a:gd name="T11" fmla="*/ 21600 w 21600"/>
              <a:gd name="T12" fmla="*/ 24619 h 24619"/>
            </a:gdLst>
            <a:ahLst/>
            <a:cxnLst>
              <a:cxn ang="T6">
                <a:pos x="T0" y="T1"/>
              </a:cxn>
              <a:cxn ang="T7">
                <a:pos x="T2" y="T3"/>
              </a:cxn>
              <a:cxn ang="T8">
                <a:pos x="T4" y="T5"/>
              </a:cxn>
            </a:cxnLst>
            <a:rect l="T9" t="T10" r="T11" b="T12"/>
            <a:pathLst>
              <a:path w="21600" h="24619" fill="none" extrusionOk="0">
                <a:moveTo>
                  <a:pt x="14269" y="24618"/>
                </a:moveTo>
                <a:cubicBezTo>
                  <a:pt x="5706" y="21529"/>
                  <a:pt x="0" y="13403"/>
                  <a:pt x="0" y="4301"/>
                </a:cubicBezTo>
                <a:cubicBezTo>
                  <a:pt x="-1" y="2856"/>
                  <a:pt x="144" y="1415"/>
                  <a:pt x="432" y="-1"/>
                </a:cubicBezTo>
              </a:path>
              <a:path w="21600" h="24619" stroke="0" extrusionOk="0">
                <a:moveTo>
                  <a:pt x="14269" y="24618"/>
                </a:moveTo>
                <a:cubicBezTo>
                  <a:pt x="5706" y="21529"/>
                  <a:pt x="0" y="13403"/>
                  <a:pt x="0" y="4301"/>
                </a:cubicBezTo>
                <a:cubicBezTo>
                  <a:pt x="-1" y="2856"/>
                  <a:pt x="144" y="1415"/>
                  <a:pt x="432" y="-1"/>
                </a:cubicBezTo>
                <a:lnTo>
                  <a:pt x="21600" y="4301"/>
                </a:lnTo>
                <a:lnTo>
                  <a:pt x="14269" y="24618"/>
                </a:lnTo>
                <a:close/>
              </a:path>
            </a:pathLst>
          </a:custGeom>
          <a:noFill/>
          <a:ln w="28575">
            <a:solidFill>
              <a:schemeClr val="tx2"/>
            </a:solidFill>
            <a:round/>
            <a:headEnd type="triangle" w="med" len="med"/>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6647" name="Object 37">
            <a:extLst>
              <a:ext uri="{FF2B5EF4-FFF2-40B4-BE49-F238E27FC236}">
                <a16:creationId xmlns:a16="http://schemas.microsoft.com/office/drawing/2014/main" id="{4DB36FD1-7A35-4E16-97BA-294342755404}"/>
              </a:ext>
            </a:extLst>
          </p:cNvPr>
          <p:cNvGraphicFramePr>
            <a:graphicFrameLocks noChangeAspect="1"/>
          </p:cNvGraphicFramePr>
          <p:nvPr/>
        </p:nvGraphicFramePr>
        <p:xfrm>
          <a:off x="8331200" y="4430713"/>
          <a:ext cx="254000" cy="392112"/>
        </p:xfrm>
        <a:graphic>
          <a:graphicData uri="http://schemas.openxmlformats.org/presentationml/2006/ole">
            <mc:AlternateContent xmlns:mc="http://schemas.openxmlformats.org/markup-compatibility/2006">
              <mc:Choice xmlns:v="urn:schemas-microsoft-com:vml" Requires="v">
                <p:oleObj name="Equation" r:id="rId12" imgW="133485" imgH="209460" progId="Equation.3">
                  <p:embed/>
                </p:oleObj>
              </mc:Choice>
              <mc:Fallback>
                <p:oleObj name="Equation" r:id="rId12" imgW="133485" imgH="209460" progId="Equation.3">
                  <p:embed/>
                  <p:pic>
                    <p:nvPicPr>
                      <p:cNvPr id="26647" name="Object 37">
                        <a:extLst>
                          <a:ext uri="{FF2B5EF4-FFF2-40B4-BE49-F238E27FC236}">
                            <a16:creationId xmlns:a16="http://schemas.microsoft.com/office/drawing/2014/main" id="{4DB36FD1-7A35-4E16-97BA-2943427554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4430713"/>
                        <a:ext cx="2540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6648" name="Group 38">
            <a:extLst>
              <a:ext uri="{FF2B5EF4-FFF2-40B4-BE49-F238E27FC236}">
                <a16:creationId xmlns:a16="http://schemas.microsoft.com/office/drawing/2014/main" id="{D64C4E9A-74AE-4197-B392-DC9096F14EDD}"/>
              </a:ext>
            </a:extLst>
          </p:cNvPr>
          <p:cNvGrpSpPr>
            <a:grpSpLocks/>
          </p:cNvGrpSpPr>
          <p:nvPr/>
        </p:nvGrpSpPr>
        <p:grpSpPr bwMode="auto">
          <a:xfrm>
            <a:off x="7288213" y="4419600"/>
            <a:ext cx="1479550" cy="1741488"/>
            <a:chOff x="542" y="1479"/>
            <a:chExt cx="932" cy="1097"/>
          </a:xfrm>
        </p:grpSpPr>
        <p:sp>
          <p:nvSpPr>
            <p:cNvPr id="26649" name="Line 39">
              <a:extLst>
                <a:ext uri="{FF2B5EF4-FFF2-40B4-BE49-F238E27FC236}">
                  <a16:creationId xmlns:a16="http://schemas.microsoft.com/office/drawing/2014/main" id="{98D4E562-A21D-4F93-A5EE-1D7F6DBD749D}"/>
                </a:ext>
              </a:extLst>
            </p:cNvPr>
            <p:cNvSpPr>
              <a:spLocks noChangeShapeType="1"/>
            </p:cNvSpPr>
            <p:nvPr/>
          </p:nvSpPr>
          <p:spPr bwMode="auto">
            <a:xfrm>
              <a:off x="613" y="2432"/>
              <a:ext cx="680" cy="0"/>
            </a:xfrm>
            <a:prstGeom prst="line">
              <a:avLst/>
            </a:prstGeom>
            <a:noFill/>
            <a:ln w="28575">
              <a:solidFill>
                <a:srgbClr val="008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50" name="Line 40">
              <a:extLst>
                <a:ext uri="{FF2B5EF4-FFF2-40B4-BE49-F238E27FC236}">
                  <a16:creationId xmlns:a16="http://schemas.microsoft.com/office/drawing/2014/main" id="{48249176-2812-454B-91E5-68FAE7123A5F}"/>
                </a:ext>
              </a:extLst>
            </p:cNvPr>
            <p:cNvSpPr>
              <a:spLocks noChangeShapeType="1"/>
            </p:cNvSpPr>
            <p:nvPr/>
          </p:nvSpPr>
          <p:spPr bwMode="auto">
            <a:xfrm flipV="1">
              <a:off x="612" y="1706"/>
              <a:ext cx="0" cy="726"/>
            </a:xfrm>
            <a:prstGeom prst="line">
              <a:avLst/>
            </a:prstGeom>
            <a:noFill/>
            <a:ln w="28575">
              <a:solidFill>
                <a:srgbClr val="008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6651" name="Object 41">
              <a:extLst>
                <a:ext uri="{FF2B5EF4-FFF2-40B4-BE49-F238E27FC236}">
                  <a16:creationId xmlns:a16="http://schemas.microsoft.com/office/drawing/2014/main" id="{FCFA8528-8E60-41E8-BEC2-676F1E516784}"/>
                </a:ext>
              </a:extLst>
            </p:cNvPr>
            <p:cNvGraphicFramePr>
              <a:graphicFrameLocks noChangeAspect="1"/>
            </p:cNvGraphicFramePr>
            <p:nvPr/>
          </p:nvGraphicFramePr>
          <p:xfrm>
            <a:off x="1272" y="2387"/>
            <a:ext cx="202" cy="189"/>
          </p:xfrm>
          <a:graphic>
            <a:graphicData uri="http://schemas.openxmlformats.org/presentationml/2006/ole">
              <mc:AlternateContent xmlns:mc="http://schemas.openxmlformats.org/markup-compatibility/2006">
                <mc:Choice xmlns:v="urn:schemas-microsoft-com:vml" Requires="v">
                  <p:oleObj name="Equation" r:id="rId14" imgW="171585" imgH="152310" progId="Equation.3">
                    <p:embed/>
                  </p:oleObj>
                </mc:Choice>
                <mc:Fallback>
                  <p:oleObj name="Equation" r:id="rId14" imgW="171585" imgH="152310" progId="Equation.3">
                    <p:embed/>
                    <p:pic>
                      <p:nvPicPr>
                        <p:cNvPr id="26651" name="Object 41">
                          <a:extLst>
                            <a:ext uri="{FF2B5EF4-FFF2-40B4-BE49-F238E27FC236}">
                              <a16:creationId xmlns:a16="http://schemas.microsoft.com/office/drawing/2014/main" id="{FCFA8528-8E60-41E8-BEC2-676F1E51678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2" y="2387"/>
                          <a:ext cx="202"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52" name="Object 42">
              <a:extLst>
                <a:ext uri="{FF2B5EF4-FFF2-40B4-BE49-F238E27FC236}">
                  <a16:creationId xmlns:a16="http://schemas.microsoft.com/office/drawing/2014/main" id="{BB5E1EF4-1B03-4FD7-AA53-AA8F2E7B232C}"/>
                </a:ext>
              </a:extLst>
            </p:cNvPr>
            <p:cNvGraphicFramePr>
              <a:graphicFrameLocks noChangeAspect="1"/>
            </p:cNvGraphicFramePr>
            <p:nvPr/>
          </p:nvGraphicFramePr>
          <p:xfrm>
            <a:off x="542" y="1479"/>
            <a:ext cx="159" cy="189"/>
          </p:xfrm>
          <a:graphic>
            <a:graphicData uri="http://schemas.openxmlformats.org/presentationml/2006/ole">
              <mc:AlternateContent xmlns:mc="http://schemas.openxmlformats.org/markup-compatibility/2006">
                <mc:Choice xmlns:v="urn:schemas-microsoft-com:vml" Requires="v">
                  <p:oleObj name="Equation" r:id="rId16" imgW="133485" imgH="152310" progId="Equation.3">
                    <p:embed/>
                  </p:oleObj>
                </mc:Choice>
                <mc:Fallback>
                  <p:oleObj name="Equation" r:id="rId16" imgW="133485" imgH="152310" progId="Equation.3">
                    <p:embed/>
                    <p:pic>
                      <p:nvPicPr>
                        <p:cNvPr id="26652" name="Object 42">
                          <a:extLst>
                            <a:ext uri="{FF2B5EF4-FFF2-40B4-BE49-F238E27FC236}">
                              <a16:creationId xmlns:a16="http://schemas.microsoft.com/office/drawing/2014/main" id="{BB5E1EF4-1B03-4FD7-AA53-AA8F2E7B23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2" y="1479"/>
                          <a:ext cx="159"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5162-11EE-4E7B-81FF-489E5EE747AB}"/>
              </a:ext>
            </a:extLst>
          </p:cNvPr>
          <p:cNvSpPr>
            <a:spLocks noGrp="1"/>
          </p:cNvSpPr>
          <p:nvPr>
            <p:ph type="title"/>
          </p:nvPr>
        </p:nvSpPr>
        <p:spPr/>
        <p:txBody>
          <a:bodyPr/>
          <a:lstStyle/>
          <a:p>
            <a:r>
              <a:rPr lang="en-US" dirty="0"/>
              <a:t>Rigid body Animation</a:t>
            </a:r>
          </a:p>
        </p:txBody>
      </p:sp>
      <p:sp>
        <p:nvSpPr>
          <p:cNvPr id="3" name="Content Placeholder 2">
            <a:extLst>
              <a:ext uri="{FF2B5EF4-FFF2-40B4-BE49-F238E27FC236}">
                <a16:creationId xmlns:a16="http://schemas.microsoft.com/office/drawing/2014/main" id="{8C0BAD78-DADF-498B-952C-91FC631499A9}"/>
              </a:ext>
            </a:extLst>
          </p:cNvPr>
          <p:cNvSpPr>
            <a:spLocks noGrp="1"/>
          </p:cNvSpPr>
          <p:nvPr>
            <p:ph sz="half" idx="1"/>
          </p:nvPr>
        </p:nvSpPr>
        <p:spPr/>
        <p:txBody>
          <a:bodyPr>
            <a:normAutofit lnSpcReduction="10000"/>
          </a:bodyPr>
          <a:lstStyle/>
          <a:p>
            <a:r>
              <a:rPr lang="en-US" dirty="0"/>
              <a:t>Transform for every frame</a:t>
            </a:r>
          </a:p>
          <a:p>
            <a:r>
              <a:rPr lang="en-US" dirty="0"/>
              <a:t>60 fps =&gt; 60 matrices per second.</a:t>
            </a:r>
          </a:p>
          <a:p>
            <a:r>
              <a:rPr lang="en-US" dirty="0"/>
              <a:t>Transform every Nth frame</a:t>
            </a:r>
          </a:p>
          <a:p>
            <a:pPr lvl="1"/>
            <a:r>
              <a:rPr lang="en-US" dirty="0"/>
              <a:t>60/N matrices per second</a:t>
            </a:r>
          </a:p>
          <a:p>
            <a:pPr lvl="1"/>
            <a:r>
              <a:rPr lang="en-US" dirty="0"/>
              <a:t>Keyframes</a:t>
            </a:r>
          </a:p>
          <a:p>
            <a:r>
              <a:rPr lang="en-US" dirty="0"/>
              <a:t>Transform at time, </a:t>
            </a:r>
            <a:r>
              <a:rPr lang="en-US" i="1" dirty="0" err="1"/>
              <a:t>t</a:t>
            </a:r>
            <a:r>
              <a:rPr lang="en-US" i="1" baseline="-25000" dirty="0" err="1"/>
              <a:t>i</a:t>
            </a:r>
            <a:r>
              <a:rPr lang="en-US" dirty="0"/>
              <a:t>, since animation start.</a:t>
            </a:r>
          </a:p>
          <a:p>
            <a:r>
              <a:rPr lang="en-US" dirty="0"/>
              <a:t>Interpolate between keyframes</a:t>
            </a:r>
          </a:p>
        </p:txBody>
      </p:sp>
      <p:pic>
        <p:nvPicPr>
          <p:cNvPr id="17410" name="Picture 2">
            <a:extLst>
              <a:ext uri="{FF2B5EF4-FFF2-40B4-BE49-F238E27FC236}">
                <a16:creationId xmlns:a16="http://schemas.microsoft.com/office/drawing/2014/main" id="{2F492774-7EF0-44EC-955B-B9DE709B27EE}"/>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07150" y="2362201"/>
            <a:ext cx="4957406" cy="278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584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EF41F2EC-7D45-46CE-A987-2A190B12B0F3}"/>
              </a:ext>
            </a:extLst>
          </p:cNvPr>
          <p:cNvSpPr>
            <a:spLocks noGrp="1"/>
          </p:cNvSpPr>
          <p:nvPr>
            <p:ph type="title"/>
          </p:nvPr>
        </p:nvSpPr>
        <p:spPr/>
        <p:txBody>
          <a:bodyPr/>
          <a:lstStyle/>
          <a:p>
            <a:r>
              <a:rPr lang="en-US" altLang="en-US"/>
              <a:t>Forward Kinematics</a:t>
            </a:r>
          </a:p>
        </p:txBody>
      </p:sp>
      <p:sp>
        <p:nvSpPr>
          <p:cNvPr id="3" name="Content Placeholder 2">
            <a:extLst>
              <a:ext uri="{FF2B5EF4-FFF2-40B4-BE49-F238E27FC236}">
                <a16:creationId xmlns:a16="http://schemas.microsoft.com/office/drawing/2014/main" id="{EAE38AA1-2404-4C56-89A4-9373C4CA3398}"/>
              </a:ext>
            </a:extLst>
          </p:cNvPr>
          <p:cNvSpPr>
            <a:spLocks noGrp="1"/>
          </p:cNvSpPr>
          <p:nvPr>
            <p:ph idx="1"/>
          </p:nvPr>
        </p:nvSpPr>
        <p:spPr>
          <a:xfrm>
            <a:off x="1981200" y="1371601"/>
            <a:ext cx="8229600" cy="766763"/>
          </a:xfrm>
        </p:spPr>
        <p:txBody>
          <a:bodyPr>
            <a:normAutofit fontScale="85000" lnSpcReduction="20000"/>
          </a:bodyPr>
          <a:lstStyle/>
          <a:p>
            <a:pPr>
              <a:defRPr/>
            </a:pPr>
            <a:r>
              <a:rPr lang="en-US" dirty="0"/>
              <a:t>A chain of transformations from local to global coordinates given joint angles</a:t>
            </a:r>
          </a:p>
        </p:txBody>
      </p:sp>
      <p:graphicFrame>
        <p:nvGraphicFramePr>
          <p:cNvPr id="27652" name="Object 4">
            <a:extLst>
              <a:ext uri="{FF2B5EF4-FFF2-40B4-BE49-F238E27FC236}">
                <a16:creationId xmlns:a16="http://schemas.microsoft.com/office/drawing/2014/main" id="{2DFB1379-61FC-4847-8124-ED0151064B82}"/>
              </a:ext>
            </a:extLst>
          </p:cNvPr>
          <p:cNvGraphicFramePr>
            <a:graphicFrameLocks noChangeAspect="1"/>
          </p:cNvGraphicFramePr>
          <p:nvPr/>
        </p:nvGraphicFramePr>
        <p:xfrm>
          <a:off x="5951539" y="2917826"/>
          <a:ext cx="2816225" cy="1476375"/>
        </p:xfrm>
        <a:graphic>
          <a:graphicData uri="http://schemas.openxmlformats.org/presentationml/2006/ole">
            <mc:AlternateContent xmlns:mc="http://schemas.openxmlformats.org/markup-compatibility/2006">
              <mc:Choice xmlns:v="urn:schemas-microsoft-com:vml" Requires="v">
                <p:oleObj name="Equation" r:id="rId2" imgW="1352685" imgH="704940" progId="Equation.3">
                  <p:embed/>
                </p:oleObj>
              </mc:Choice>
              <mc:Fallback>
                <p:oleObj name="Equation" r:id="rId2" imgW="1352685" imgH="704940" progId="Equation.3">
                  <p:embed/>
                  <p:pic>
                    <p:nvPicPr>
                      <p:cNvPr id="27652" name="Object 4">
                        <a:extLst>
                          <a:ext uri="{FF2B5EF4-FFF2-40B4-BE49-F238E27FC236}">
                            <a16:creationId xmlns:a16="http://schemas.microsoft.com/office/drawing/2014/main" id="{2DFB1379-61FC-4847-8124-ED0151064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2917826"/>
                        <a:ext cx="2816225" cy="14763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3" name="Object 5">
            <a:extLst>
              <a:ext uri="{FF2B5EF4-FFF2-40B4-BE49-F238E27FC236}">
                <a16:creationId xmlns:a16="http://schemas.microsoft.com/office/drawing/2014/main" id="{88716B4B-8156-4D30-8044-7D357AFB1DD2}"/>
              </a:ext>
            </a:extLst>
          </p:cNvPr>
          <p:cNvGraphicFramePr>
            <a:graphicFrameLocks noChangeAspect="1"/>
          </p:cNvGraphicFramePr>
          <p:nvPr/>
        </p:nvGraphicFramePr>
        <p:xfrm>
          <a:off x="3000375" y="5149850"/>
          <a:ext cx="7545388" cy="1619250"/>
        </p:xfrm>
        <a:graphic>
          <a:graphicData uri="http://schemas.openxmlformats.org/presentationml/2006/ole">
            <mc:AlternateContent xmlns:mc="http://schemas.openxmlformats.org/markup-compatibility/2006">
              <mc:Choice xmlns:v="urn:schemas-microsoft-com:vml" Requires="v">
                <p:oleObj name="수식" r:id="rId4" imgW="4295843" imgH="933540" progId="Equation.3">
                  <p:embed/>
                </p:oleObj>
              </mc:Choice>
              <mc:Fallback>
                <p:oleObj name="수식" r:id="rId4" imgW="4295843" imgH="933540" progId="Equation.3">
                  <p:embed/>
                  <p:pic>
                    <p:nvPicPr>
                      <p:cNvPr id="27653" name="Object 5">
                        <a:extLst>
                          <a:ext uri="{FF2B5EF4-FFF2-40B4-BE49-F238E27FC236}">
                            <a16:creationId xmlns:a16="http://schemas.microsoft.com/office/drawing/2014/main" id="{88716B4B-8156-4D30-8044-7D357AFB1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5149850"/>
                        <a:ext cx="7545388" cy="161925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4" name="Rectangle 6">
            <a:extLst>
              <a:ext uri="{FF2B5EF4-FFF2-40B4-BE49-F238E27FC236}">
                <a16:creationId xmlns:a16="http://schemas.microsoft.com/office/drawing/2014/main" id="{8BC6EB90-E0EC-4DF2-9F25-20625AE1B348}"/>
              </a:ext>
            </a:extLst>
          </p:cNvPr>
          <p:cNvSpPr>
            <a:spLocks noChangeArrowheads="1"/>
          </p:cNvSpPr>
          <p:nvPr/>
        </p:nvSpPr>
        <p:spPr bwMode="auto">
          <a:xfrm rot="3669293">
            <a:off x="2686845" y="3458370"/>
            <a:ext cx="358775" cy="1439863"/>
          </a:xfrm>
          <a:prstGeom prst="rect">
            <a:avLst/>
          </a:prstGeom>
          <a:solidFill>
            <a:srgbClr val="99CCFF"/>
          </a:solidFill>
          <a:ln w="12700">
            <a:solidFill>
              <a:srgbClr val="000066"/>
            </a:solidFill>
            <a:miter lim="800000"/>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7655" name="Rectangle 9">
            <a:extLst>
              <a:ext uri="{FF2B5EF4-FFF2-40B4-BE49-F238E27FC236}">
                <a16:creationId xmlns:a16="http://schemas.microsoft.com/office/drawing/2014/main" id="{16939590-08FF-43E1-B608-3B3FFD89BFC2}"/>
              </a:ext>
            </a:extLst>
          </p:cNvPr>
          <p:cNvSpPr>
            <a:spLocks noChangeArrowheads="1"/>
          </p:cNvSpPr>
          <p:nvPr/>
        </p:nvSpPr>
        <p:spPr bwMode="auto">
          <a:xfrm>
            <a:off x="2063751" y="4573588"/>
            <a:ext cx="360363" cy="360362"/>
          </a:xfrm>
          <a:prstGeom prst="rect">
            <a:avLst/>
          </a:prstGeom>
          <a:solidFill>
            <a:srgbClr val="99CCFF"/>
          </a:solidFill>
          <a:ln w="12700">
            <a:solidFill>
              <a:schemeClr val="accent2"/>
            </a:solidFill>
            <a:miter lim="800000"/>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7656" name="Oval 10">
            <a:extLst>
              <a:ext uri="{FF2B5EF4-FFF2-40B4-BE49-F238E27FC236}">
                <a16:creationId xmlns:a16="http://schemas.microsoft.com/office/drawing/2014/main" id="{D876B39B-A4ED-4330-B5F1-AE9FB86034A9}"/>
              </a:ext>
            </a:extLst>
          </p:cNvPr>
          <p:cNvSpPr>
            <a:spLocks noChangeArrowheads="1"/>
          </p:cNvSpPr>
          <p:nvPr/>
        </p:nvSpPr>
        <p:spPr bwMode="auto">
          <a:xfrm>
            <a:off x="2063751" y="4357688"/>
            <a:ext cx="360363" cy="360362"/>
          </a:xfrm>
          <a:prstGeom prst="ellipse">
            <a:avLst/>
          </a:prstGeom>
          <a:solidFill>
            <a:srgbClr val="99CCFF"/>
          </a:solidFill>
          <a:ln w="12700">
            <a:solidFill>
              <a:srgbClr val="000066"/>
            </a:solidFill>
            <a:round/>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7657" name="Rectangle 11">
            <a:extLst>
              <a:ext uri="{FF2B5EF4-FFF2-40B4-BE49-F238E27FC236}">
                <a16:creationId xmlns:a16="http://schemas.microsoft.com/office/drawing/2014/main" id="{92D8351D-B1F4-48DC-B35A-4581598BFAE9}"/>
              </a:ext>
            </a:extLst>
          </p:cNvPr>
          <p:cNvSpPr>
            <a:spLocks noChangeArrowheads="1"/>
          </p:cNvSpPr>
          <p:nvPr/>
        </p:nvSpPr>
        <p:spPr bwMode="auto">
          <a:xfrm rot="1202703">
            <a:off x="3478214" y="2805114"/>
            <a:ext cx="358775" cy="1076325"/>
          </a:xfrm>
          <a:prstGeom prst="rect">
            <a:avLst/>
          </a:prstGeom>
          <a:solidFill>
            <a:srgbClr val="99CCFF"/>
          </a:solidFill>
          <a:ln w="12700">
            <a:solidFill>
              <a:srgbClr val="000066"/>
            </a:solidFill>
            <a:miter lim="800000"/>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7658" name="Freeform 12">
            <a:extLst>
              <a:ext uri="{FF2B5EF4-FFF2-40B4-BE49-F238E27FC236}">
                <a16:creationId xmlns:a16="http://schemas.microsoft.com/office/drawing/2014/main" id="{D4AD90CF-7167-405D-875A-7C621AE6AE8B}"/>
              </a:ext>
            </a:extLst>
          </p:cNvPr>
          <p:cNvSpPr>
            <a:spLocks/>
          </p:cNvSpPr>
          <p:nvPr/>
        </p:nvSpPr>
        <p:spPr bwMode="auto">
          <a:xfrm rot="1207738">
            <a:off x="3624264" y="2552701"/>
            <a:ext cx="504825" cy="288925"/>
          </a:xfrm>
          <a:custGeom>
            <a:avLst/>
            <a:gdLst>
              <a:gd name="T0" fmla="*/ 0 w 318"/>
              <a:gd name="T1" fmla="*/ 0 h 182"/>
              <a:gd name="T2" fmla="*/ 0 w 318"/>
              <a:gd name="T3" fmla="*/ 2147483646 h 182"/>
              <a:gd name="T4" fmla="*/ 2147483646 w 318"/>
              <a:gd name="T5" fmla="*/ 2147483646 h 182"/>
              <a:gd name="T6" fmla="*/ 2147483646 w 318"/>
              <a:gd name="T7" fmla="*/ 0 h 182"/>
              <a:gd name="T8" fmla="*/ 2147483646 w 318"/>
              <a:gd name="T9" fmla="*/ 0 h 182"/>
              <a:gd name="T10" fmla="*/ 2147483646 w 318"/>
              <a:gd name="T11" fmla="*/ 2147483646 h 182"/>
              <a:gd name="T12" fmla="*/ 2147483646 w 318"/>
              <a:gd name="T13" fmla="*/ 2147483646 h 182"/>
              <a:gd name="T14" fmla="*/ 2147483646 w 318"/>
              <a:gd name="T15" fmla="*/ 0 h 182"/>
              <a:gd name="T16" fmla="*/ 0 w 318"/>
              <a:gd name="T17" fmla="*/ 0 h 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182"/>
              <a:gd name="T29" fmla="*/ 318 w 318"/>
              <a:gd name="T30" fmla="*/ 182 h 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182">
                <a:moveTo>
                  <a:pt x="0" y="0"/>
                </a:moveTo>
                <a:lnTo>
                  <a:pt x="0" y="182"/>
                </a:lnTo>
                <a:lnTo>
                  <a:pt x="318" y="182"/>
                </a:lnTo>
                <a:lnTo>
                  <a:pt x="318" y="0"/>
                </a:lnTo>
                <a:lnTo>
                  <a:pt x="227" y="0"/>
                </a:lnTo>
                <a:lnTo>
                  <a:pt x="227" y="91"/>
                </a:lnTo>
                <a:lnTo>
                  <a:pt x="91" y="91"/>
                </a:lnTo>
                <a:lnTo>
                  <a:pt x="91" y="0"/>
                </a:lnTo>
                <a:lnTo>
                  <a:pt x="0" y="0"/>
                </a:lnTo>
                <a:close/>
              </a:path>
            </a:pathLst>
          </a:custGeom>
          <a:solidFill>
            <a:srgbClr val="99CCFF"/>
          </a:solidFill>
          <a:ln w="12700">
            <a:solidFill>
              <a:srgbClr val="000066"/>
            </a:solidFill>
            <a:round/>
            <a:headEnd type="none" w="sm" len="sm"/>
            <a:tailEnd type="none" w="sm" len="sm"/>
          </a:ln>
        </p:spPr>
        <p:txBody>
          <a:bodyPr/>
          <a:lstStyle/>
          <a:p>
            <a:endParaRPr lang="en-US"/>
          </a:p>
        </p:txBody>
      </p:sp>
      <p:sp>
        <p:nvSpPr>
          <p:cNvPr id="27659" name="Oval 13">
            <a:extLst>
              <a:ext uri="{FF2B5EF4-FFF2-40B4-BE49-F238E27FC236}">
                <a16:creationId xmlns:a16="http://schemas.microsoft.com/office/drawing/2014/main" id="{09052FC1-03D5-4431-BF37-731E6C186689}"/>
              </a:ext>
            </a:extLst>
          </p:cNvPr>
          <p:cNvSpPr>
            <a:spLocks noChangeArrowheads="1"/>
          </p:cNvSpPr>
          <p:nvPr/>
        </p:nvSpPr>
        <p:spPr bwMode="auto">
          <a:xfrm>
            <a:off x="3289301" y="3678238"/>
            <a:ext cx="360363" cy="360362"/>
          </a:xfrm>
          <a:prstGeom prst="ellipse">
            <a:avLst/>
          </a:prstGeom>
          <a:solidFill>
            <a:srgbClr val="99CCFF"/>
          </a:solidFill>
          <a:ln w="12700">
            <a:solidFill>
              <a:srgbClr val="000066"/>
            </a:solidFill>
            <a:round/>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7660" name="Oval 14">
            <a:extLst>
              <a:ext uri="{FF2B5EF4-FFF2-40B4-BE49-F238E27FC236}">
                <a16:creationId xmlns:a16="http://schemas.microsoft.com/office/drawing/2014/main" id="{4B90D709-CAA2-430C-9614-4DC6424D79B2}"/>
              </a:ext>
            </a:extLst>
          </p:cNvPr>
          <p:cNvSpPr>
            <a:spLocks noChangeArrowheads="1"/>
          </p:cNvSpPr>
          <p:nvPr/>
        </p:nvSpPr>
        <p:spPr bwMode="auto">
          <a:xfrm>
            <a:off x="3783013" y="2779714"/>
            <a:ext cx="95250" cy="104775"/>
          </a:xfrm>
          <a:prstGeom prst="ellipse">
            <a:avLst/>
          </a:prstGeom>
          <a:solidFill>
            <a:schemeClr val="accent1"/>
          </a:solidFill>
          <a:ln w="12700">
            <a:solidFill>
              <a:srgbClr val="000066"/>
            </a:solidFill>
            <a:round/>
            <a:headEnd type="none" w="sm" len="sm"/>
            <a:tailEnd type="none" w="sm" len="sm"/>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7661" name="Arc 16">
            <a:extLst>
              <a:ext uri="{FF2B5EF4-FFF2-40B4-BE49-F238E27FC236}">
                <a16:creationId xmlns:a16="http://schemas.microsoft.com/office/drawing/2014/main" id="{D423AC85-7952-4E78-B8C8-EA061F3C0066}"/>
              </a:ext>
            </a:extLst>
          </p:cNvPr>
          <p:cNvSpPr>
            <a:spLocks/>
          </p:cNvSpPr>
          <p:nvPr/>
        </p:nvSpPr>
        <p:spPr bwMode="auto">
          <a:xfrm flipH="1">
            <a:off x="2932114" y="4352926"/>
            <a:ext cx="192087" cy="227013"/>
          </a:xfrm>
          <a:custGeom>
            <a:avLst/>
            <a:gdLst>
              <a:gd name="T0" fmla="*/ 0 w 21356"/>
              <a:gd name="T1" fmla="*/ 2147483646 h 21498"/>
              <a:gd name="T2" fmla="*/ 2147483646 w 21356"/>
              <a:gd name="T3" fmla="*/ 0 h 21498"/>
              <a:gd name="T4" fmla="*/ 2147483646 w 21356"/>
              <a:gd name="T5" fmla="*/ 2147483646 h 21498"/>
              <a:gd name="T6" fmla="*/ 0 60000 65536"/>
              <a:gd name="T7" fmla="*/ 0 60000 65536"/>
              <a:gd name="T8" fmla="*/ 0 60000 65536"/>
              <a:gd name="T9" fmla="*/ 0 w 21356"/>
              <a:gd name="T10" fmla="*/ 0 h 21498"/>
              <a:gd name="T11" fmla="*/ 21356 w 21356"/>
              <a:gd name="T12" fmla="*/ 21498 h 21498"/>
            </a:gdLst>
            <a:ahLst/>
            <a:cxnLst>
              <a:cxn ang="T6">
                <a:pos x="T0" y="T1"/>
              </a:cxn>
              <a:cxn ang="T7">
                <a:pos x="T2" y="T3"/>
              </a:cxn>
              <a:cxn ang="T8">
                <a:pos x="T4" y="T5"/>
              </a:cxn>
            </a:cxnLst>
            <a:rect l="T9" t="T10" r="T11" b="T12"/>
            <a:pathLst>
              <a:path w="21356" h="21498" fill="none" extrusionOk="0">
                <a:moveTo>
                  <a:pt x="0" y="18260"/>
                </a:moveTo>
                <a:cubicBezTo>
                  <a:pt x="1482" y="8482"/>
                  <a:pt x="9415" y="961"/>
                  <a:pt x="19257" y="0"/>
                </a:cubicBezTo>
              </a:path>
              <a:path w="21356" h="21498" stroke="0" extrusionOk="0">
                <a:moveTo>
                  <a:pt x="0" y="18260"/>
                </a:moveTo>
                <a:cubicBezTo>
                  <a:pt x="1482" y="8482"/>
                  <a:pt x="9415" y="961"/>
                  <a:pt x="19257" y="0"/>
                </a:cubicBezTo>
                <a:lnTo>
                  <a:pt x="21356" y="21498"/>
                </a:lnTo>
                <a:lnTo>
                  <a:pt x="0" y="18260"/>
                </a:lnTo>
                <a:close/>
              </a:path>
            </a:pathLst>
          </a:custGeom>
          <a:noFill/>
          <a:ln w="28575">
            <a:solidFill>
              <a:schemeClr val="tx2"/>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7662" name="Object 17">
            <a:extLst>
              <a:ext uri="{FF2B5EF4-FFF2-40B4-BE49-F238E27FC236}">
                <a16:creationId xmlns:a16="http://schemas.microsoft.com/office/drawing/2014/main" id="{2AB4163B-2A2B-4ECB-BD77-6C0FAF296B16}"/>
              </a:ext>
            </a:extLst>
          </p:cNvPr>
          <p:cNvGraphicFramePr>
            <a:graphicFrameLocks noChangeAspect="1"/>
          </p:cNvGraphicFramePr>
          <p:nvPr/>
        </p:nvGraphicFramePr>
        <p:xfrm>
          <a:off x="4016375" y="3049588"/>
          <a:ext cx="298450" cy="392112"/>
        </p:xfrm>
        <a:graphic>
          <a:graphicData uri="http://schemas.openxmlformats.org/presentationml/2006/ole">
            <mc:AlternateContent xmlns:mc="http://schemas.openxmlformats.org/markup-compatibility/2006">
              <mc:Choice xmlns:v="urn:schemas-microsoft-com:vml" Requires="v">
                <p:oleObj name="Equation" r:id="rId6" imgW="152400" imgH="209460" progId="Equation.3">
                  <p:embed/>
                </p:oleObj>
              </mc:Choice>
              <mc:Fallback>
                <p:oleObj name="Equation" r:id="rId6" imgW="152400" imgH="209460" progId="Equation.3">
                  <p:embed/>
                  <p:pic>
                    <p:nvPicPr>
                      <p:cNvPr id="27662" name="Object 17">
                        <a:extLst>
                          <a:ext uri="{FF2B5EF4-FFF2-40B4-BE49-F238E27FC236}">
                            <a16:creationId xmlns:a16="http://schemas.microsoft.com/office/drawing/2014/main" id="{2AB4163B-2A2B-4ECB-BD77-6C0FAF296B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6375" y="3049588"/>
                        <a:ext cx="29845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63" name="Object 18">
            <a:extLst>
              <a:ext uri="{FF2B5EF4-FFF2-40B4-BE49-F238E27FC236}">
                <a16:creationId xmlns:a16="http://schemas.microsoft.com/office/drawing/2014/main" id="{903BD2E4-EBBE-4B5C-9961-A34D34AB6629}"/>
              </a:ext>
            </a:extLst>
          </p:cNvPr>
          <p:cNvGraphicFramePr>
            <a:graphicFrameLocks noChangeAspect="1"/>
          </p:cNvGraphicFramePr>
          <p:nvPr/>
        </p:nvGraphicFramePr>
        <p:xfrm>
          <a:off x="3149601" y="4168776"/>
          <a:ext cx="276225" cy="392113"/>
        </p:xfrm>
        <a:graphic>
          <a:graphicData uri="http://schemas.openxmlformats.org/presentationml/2006/ole">
            <mc:AlternateContent xmlns:mc="http://schemas.openxmlformats.org/markup-compatibility/2006">
              <mc:Choice xmlns:v="urn:schemas-microsoft-com:vml" Requires="v">
                <p:oleObj name="Equation" r:id="rId8" imgW="142943" imgH="209460" progId="Equation.3">
                  <p:embed/>
                </p:oleObj>
              </mc:Choice>
              <mc:Fallback>
                <p:oleObj name="Equation" r:id="rId8" imgW="142943" imgH="209460" progId="Equation.3">
                  <p:embed/>
                  <p:pic>
                    <p:nvPicPr>
                      <p:cNvPr id="27663" name="Object 18">
                        <a:extLst>
                          <a:ext uri="{FF2B5EF4-FFF2-40B4-BE49-F238E27FC236}">
                            <a16:creationId xmlns:a16="http://schemas.microsoft.com/office/drawing/2014/main" id="{903BD2E4-EBBE-4B5C-9961-A34D34AB66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9601" y="4168776"/>
                        <a:ext cx="276225"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64" name="Object 19">
            <a:extLst>
              <a:ext uri="{FF2B5EF4-FFF2-40B4-BE49-F238E27FC236}">
                <a16:creationId xmlns:a16="http://schemas.microsoft.com/office/drawing/2014/main" id="{15AE4C1A-2B62-430A-9B36-ECBC7837DF7D}"/>
              </a:ext>
            </a:extLst>
          </p:cNvPr>
          <p:cNvGraphicFramePr>
            <a:graphicFrameLocks noChangeAspect="1"/>
          </p:cNvGraphicFramePr>
          <p:nvPr/>
        </p:nvGraphicFramePr>
        <p:xfrm>
          <a:off x="2546351" y="3665538"/>
          <a:ext cx="206375" cy="392112"/>
        </p:xfrm>
        <a:graphic>
          <a:graphicData uri="http://schemas.openxmlformats.org/presentationml/2006/ole">
            <mc:AlternateContent xmlns:mc="http://schemas.openxmlformats.org/markup-compatibility/2006">
              <mc:Choice xmlns:v="urn:schemas-microsoft-com:vml" Requires="v">
                <p:oleObj name="Equation" r:id="rId10" imgW="104843" imgH="209460" progId="Equation.3">
                  <p:embed/>
                </p:oleObj>
              </mc:Choice>
              <mc:Fallback>
                <p:oleObj name="Equation" r:id="rId10" imgW="104843" imgH="209460" progId="Equation.3">
                  <p:embed/>
                  <p:pic>
                    <p:nvPicPr>
                      <p:cNvPr id="27664" name="Object 19">
                        <a:extLst>
                          <a:ext uri="{FF2B5EF4-FFF2-40B4-BE49-F238E27FC236}">
                            <a16:creationId xmlns:a16="http://schemas.microsoft.com/office/drawing/2014/main" id="{15AE4C1A-2B62-430A-9B36-ECBC7837DF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6351" y="3665538"/>
                        <a:ext cx="20637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65" name="Line 23">
            <a:extLst>
              <a:ext uri="{FF2B5EF4-FFF2-40B4-BE49-F238E27FC236}">
                <a16:creationId xmlns:a16="http://schemas.microsoft.com/office/drawing/2014/main" id="{E11A4C7E-B2F0-4996-A309-1561DF622DD9}"/>
              </a:ext>
            </a:extLst>
          </p:cNvPr>
          <p:cNvSpPr>
            <a:spLocks noChangeShapeType="1"/>
          </p:cNvSpPr>
          <p:nvPr/>
        </p:nvSpPr>
        <p:spPr bwMode="auto">
          <a:xfrm rot="-6723486">
            <a:off x="3713164" y="2344739"/>
            <a:ext cx="471487" cy="427037"/>
          </a:xfrm>
          <a:prstGeom prst="line">
            <a:avLst/>
          </a:prstGeom>
          <a:noFill/>
          <a:ln w="28575">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6" name="Line 24">
            <a:extLst>
              <a:ext uri="{FF2B5EF4-FFF2-40B4-BE49-F238E27FC236}">
                <a16:creationId xmlns:a16="http://schemas.microsoft.com/office/drawing/2014/main" id="{A1673503-A1A4-44C3-873A-2CC616A0C29D}"/>
              </a:ext>
            </a:extLst>
          </p:cNvPr>
          <p:cNvSpPr>
            <a:spLocks noChangeShapeType="1"/>
          </p:cNvSpPr>
          <p:nvPr/>
        </p:nvSpPr>
        <p:spPr bwMode="auto">
          <a:xfrm rot="9476514">
            <a:off x="3300414" y="2525714"/>
            <a:ext cx="471487" cy="427037"/>
          </a:xfrm>
          <a:prstGeom prst="line">
            <a:avLst/>
          </a:prstGeom>
          <a:noFill/>
          <a:ln w="28575">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7667" name="Object 25">
            <a:extLst>
              <a:ext uri="{FF2B5EF4-FFF2-40B4-BE49-F238E27FC236}">
                <a16:creationId xmlns:a16="http://schemas.microsoft.com/office/drawing/2014/main" id="{598536F3-314A-4D99-9333-23C678D2841B}"/>
              </a:ext>
            </a:extLst>
          </p:cNvPr>
          <p:cNvGraphicFramePr>
            <a:graphicFrameLocks noChangeAspect="1"/>
          </p:cNvGraphicFramePr>
          <p:nvPr/>
        </p:nvGraphicFramePr>
        <p:xfrm>
          <a:off x="4110038" y="2189164"/>
          <a:ext cx="392112" cy="301625"/>
        </p:xfrm>
        <a:graphic>
          <a:graphicData uri="http://schemas.openxmlformats.org/presentationml/2006/ole">
            <mc:AlternateContent xmlns:mc="http://schemas.openxmlformats.org/markup-compatibility/2006">
              <mc:Choice xmlns:v="urn:schemas-microsoft-com:vml" Requires="v">
                <p:oleObj name="Equation" r:id="rId12" imgW="209685" imgH="152310" progId="Equation.3">
                  <p:embed/>
                </p:oleObj>
              </mc:Choice>
              <mc:Fallback>
                <p:oleObj name="Equation" r:id="rId12" imgW="209685" imgH="152310" progId="Equation.3">
                  <p:embed/>
                  <p:pic>
                    <p:nvPicPr>
                      <p:cNvPr id="27667" name="Object 25">
                        <a:extLst>
                          <a:ext uri="{FF2B5EF4-FFF2-40B4-BE49-F238E27FC236}">
                            <a16:creationId xmlns:a16="http://schemas.microsoft.com/office/drawing/2014/main" id="{598536F3-314A-4D99-9333-23C678D284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0038" y="2189164"/>
                        <a:ext cx="392112"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68" name="Object 26">
            <a:extLst>
              <a:ext uri="{FF2B5EF4-FFF2-40B4-BE49-F238E27FC236}">
                <a16:creationId xmlns:a16="http://schemas.microsoft.com/office/drawing/2014/main" id="{8423C12A-D474-4B0A-B62B-02E9E8F7142D}"/>
              </a:ext>
            </a:extLst>
          </p:cNvPr>
          <p:cNvGraphicFramePr>
            <a:graphicFrameLocks noChangeAspect="1"/>
          </p:cNvGraphicFramePr>
          <p:nvPr/>
        </p:nvGraphicFramePr>
        <p:xfrm>
          <a:off x="2960689" y="2449514"/>
          <a:ext cx="320675" cy="300037"/>
        </p:xfrm>
        <a:graphic>
          <a:graphicData uri="http://schemas.openxmlformats.org/presentationml/2006/ole">
            <mc:AlternateContent xmlns:mc="http://schemas.openxmlformats.org/markup-compatibility/2006">
              <mc:Choice xmlns:v="urn:schemas-microsoft-com:vml" Requires="v">
                <p:oleObj name="Equation" r:id="rId14" imgW="171585" imgH="152310" progId="Equation.3">
                  <p:embed/>
                </p:oleObj>
              </mc:Choice>
              <mc:Fallback>
                <p:oleObj name="Equation" r:id="rId14" imgW="171585" imgH="152310" progId="Equation.3">
                  <p:embed/>
                  <p:pic>
                    <p:nvPicPr>
                      <p:cNvPr id="27668" name="Object 26">
                        <a:extLst>
                          <a:ext uri="{FF2B5EF4-FFF2-40B4-BE49-F238E27FC236}">
                            <a16:creationId xmlns:a16="http://schemas.microsoft.com/office/drawing/2014/main" id="{8423C12A-D474-4B0A-B62B-02E9E8F714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60689" y="2449514"/>
                        <a:ext cx="320675"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69" name="Line 27">
            <a:extLst>
              <a:ext uri="{FF2B5EF4-FFF2-40B4-BE49-F238E27FC236}">
                <a16:creationId xmlns:a16="http://schemas.microsoft.com/office/drawing/2014/main" id="{D977A68F-4431-4391-A193-E071E1D6DF1F}"/>
              </a:ext>
            </a:extLst>
          </p:cNvPr>
          <p:cNvSpPr>
            <a:spLocks noChangeShapeType="1"/>
          </p:cNvSpPr>
          <p:nvPr/>
        </p:nvSpPr>
        <p:spPr bwMode="auto">
          <a:xfrm flipV="1">
            <a:off x="3503613" y="3281363"/>
            <a:ext cx="1052512" cy="576262"/>
          </a:xfrm>
          <a:prstGeom prst="line">
            <a:avLst/>
          </a:prstGeom>
          <a:noFill/>
          <a:ln w="28575">
            <a:solidFill>
              <a:schemeClr val="tx2"/>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670" name="Arc 28">
            <a:extLst>
              <a:ext uri="{FF2B5EF4-FFF2-40B4-BE49-F238E27FC236}">
                <a16:creationId xmlns:a16="http://schemas.microsoft.com/office/drawing/2014/main" id="{E9FEE131-9092-4913-B134-2C6B6339C179}"/>
              </a:ext>
            </a:extLst>
          </p:cNvPr>
          <p:cNvSpPr>
            <a:spLocks/>
          </p:cNvSpPr>
          <p:nvPr/>
        </p:nvSpPr>
        <p:spPr bwMode="auto">
          <a:xfrm flipH="1" flipV="1">
            <a:off x="3740151" y="3335338"/>
            <a:ext cx="307975" cy="207962"/>
          </a:xfrm>
          <a:custGeom>
            <a:avLst/>
            <a:gdLst>
              <a:gd name="T0" fmla="*/ 2147483646 w 21600"/>
              <a:gd name="T1" fmla="*/ 2147483646 h 24619"/>
              <a:gd name="T2" fmla="*/ 2147483646 w 21600"/>
              <a:gd name="T3" fmla="*/ 0 h 24619"/>
              <a:gd name="T4" fmla="*/ 2147483646 w 21600"/>
              <a:gd name="T5" fmla="*/ 2147483646 h 24619"/>
              <a:gd name="T6" fmla="*/ 0 60000 65536"/>
              <a:gd name="T7" fmla="*/ 0 60000 65536"/>
              <a:gd name="T8" fmla="*/ 0 60000 65536"/>
              <a:gd name="T9" fmla="*/ 0 w 21600"/>
              <a:gd name="T10" fmla="*/ 0 h 24619"/>
              <a:gd name="T11" fmla="*/ 21600 w 21600"/>
              <a:gd name="T12" fmla="*/ 24619 h 24619"/>
            </a:gdLst>
            <a:ahLst/>
            <a:cxnLst>
              <a:cxn ang="T6">
                <a:pos x="T0" y="T1"/>
              </a:cxn>
              <a:cxn ang="T7">
                <a:pos x="T2" y="T3"/>
              </a:cxn>
              <a:cxn ang="T8">
                <a:pos x="T4" y="T5"/>
              </a:cxn>
            </a:cxnLst>
            <a:rect l="T9" t="T10" r="T11" b="T12"/>
            <a:pathLst>
              <a:path w="21600" h="24619" fill="none" extrusionOk="0">
                <a:moveTo>
                  <a:pt x="14269" y="24618"/>
                </a:moveTo>
                <a:cubicBezTo>
                  <a:pt x="5706" y="21529"/>
                  <a:pt x="0" y="13403"/>
                  <a:pt x="0" y="4301"/>
                </a:cubicBezTo>
                <a:cubicBezTo>
                  <a:pt x="-1" y="2856"/>
                  <a:pt x="144" y="1415"/>
                  <a:pt x="432" y="-1"/>
                </a:cubicBezTo>
              </a:path>
              <a:path w="21600" h="24619" stroke="0" extrusionOk="0">
                <a:moveTo>
                  <a:pt x="14269" y="24618"/>
                </a:moveTo>
                <a:cubicBezTo>
                  <a:pt x="5706" y="21529"/>
                  <a:pt x="0" y="13403"/>
                  <a:pt x="0" y="4301"/>
                </a:cubicBezTo>
                <a:cubicBezTo>
                  <a:pt x="-1" y="2856"/>
                  <a:pt x="144" y="1415"/>
                  <a:pt x="432" y="-1"/>
                </a:cubicBezTo>
                <a:lnTo>
                  <a:pt x="21600" y="4301"/>
                </a:lnTo>
                <a:lnTo>
                  <a:pt x="14269" y="24618"/>
                </a:lnTo>
                <a:close/>
              </a:path>
            </a:pathLst>
          </a:custGeom>
          <a:noFill/>
          <a:ln w="28575">
            <a:solidFill>
              <a:schemeClr val="tx2"/>
            </a:solidFill>
            <a:round/>
            <a:headEnd type="triangle" w="med" len="med"/>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7671" name="Object 29">
            <a:extLst>
              <a:ext uri="{FF2B5EF4-FFF2-40B4-BE49-F238E27FC236}">
                <a16:creationId xmlns:a16="http://schemas.microsoft.com/office/drawing/2014/main" id="{BDC0BA6B-6A45-45E7-AAAD-23EBBF49C974}"/>
              </a:ext>
            </a:extLst>
          </p:cNvPr>
          <p:cNvGraphicFramePr>
            <a:graphicFrameLocks noChangeAspect="1"/>
          </p:cNvGraphicFramePr>
          <p:nvPr/>
        </p:nvGraphicFramePr>
        <p:xfrm>
          <a:off x="3179763" y="3038476"/>
          <a:ext cx="254000" cy="392113"/>
        </p:xfrm>
        <a:graphic>
          <a:graphicData uri="http://schemas.openxmlformats.org/presentationml/2006/ole">
            <mc:AlternateContent xmlns:mc="http://schemas.openxmlformats.org/markup-compatibility/2006">
              <mc:Choice xmlns:v="urn:schemas-microsoft-com:vml" Requires="v">
                <p:oleObj name="Equation" r:id="rId16" imgW="133485" imgH="209460" progId="Equation.3">
                  <p:embed/>
                </p:oleObj>
              </mc:Choice>
              <mc:Fallback>
                <p:oleObj name="Equation" r:id="rId16" imgW="133485" imgH="209460" progId="Equation.3">
                  <p:embed/>
                  <p:pic>
                    <p:nvPicPr>
                      <p:cNvPr id="27671" name="Object 29">
                        <a:extLst>
                          <a:ext uri="{FF2B5EF4-FFF2-40B4-BE49-F238E27FC236}">
                            <a16:creationId xmlns:a16="http://schemas.microsoft.com/office/drawing/2014/main" id="{BDC0BA6B-6A45-45E7-AAAD-23EBBF49C9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79763" y="3038476"/>
                        <a:ext cx="2540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72" name="Rectangle 7" descr="Wide upward diagonal">
            <a:extLst>
              <a:ext uri="{FF2B5EF4-FFF2-40B4-BE49-F238E27FC236}">
                <a16:creationId xmlns:a16="http://schemas.microsoft.com/office/drawing/2014/main" id="{46D477CA-43A0-4E33-9A84-993813375861}"/>
              </a:ext>
            </a:extLst>
          </p:cNvPr>
          <p:cNvSpPr>
            <a:spLocks noChangeArrowheads="1"/>
          </p:cNvSpPr>
          <p:nvPr/>
        </p:nvSpPr>
        <p:spPr bwMode="auto">
          <a:xfrm>
            <a:off x="1703389" y="4933950"/>
            <a:ext cx="1150937" cy="431800"/>
          </a:xfrm>
          <a:prstGeom prst="rect">
            <a:avLst/>
          </a:prstGeom>
          <a:pattFill prst="wdUpDiag">
            <a:fgClr>
              <a:schemeClr val="bg1"/>
            </a:fgClr>
            <a:bgClr>
              <a:srgbClr val="000066"/>
            </a:bgClr>
          </a:patt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ko-KR" altLang="en-US" sz="1800">
              <a:cs typeface="Arial" panose="020B0604020202020204" pitchFamily="34" charset="0"/>
            </a:endParaRPr>
          </a:p>
        </p:txBody>
      </p:sp>
      <p:sp>
        <p:nvSpPr>
          <p:cNvPr id="27673" name="Line 8">
            <a:extLst>
              <a:ext uri="{FF2B5EF4-FFF2-40B4-BE49-F238E27FC236}">
                <a16:creationId xmlns:a16="http://schemas.microsoft.com/office/drawing/2014/main" id="{0ED18DD4-6870-4A23-A6CB-D95D684F46F9}"/>
              </a:ext>
            </a:extLst>
          </p:cNvPr>
          <p:cNvSpPr>
            <a:spLocks noChangeShapeType="1"/>
          </p:cNvSpPr>
          <p:nvPr/>
        </p:nvSpPr>
        <p:spPr bwMode="auto">
          <a:xfrm>
            <a:off x="1703389" y="4933950"/>
            <a:ext cx="1152525" cy="0"/>
          </a:xfrm>
          <a:prstGeom prst="line">
            <a:avLst/>
          </a:prstGeom>
          <a:noFill/>
          <a:ln w="28575">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7674" name="Group 46">
            <a:extLst>
              <a:ext uri="{FF2B5EF4-FFF2-40B4-BE49-F238E27FC236}">
                <a16:creationId xmlns:a16="http://schemas.microsoft.com/office/drawing/2014/main" id="{2713AF2E-7092-48F5-8784-DED1E75B5A49}"/>
              </a:ext>
            </a:extLst>
          </p:cNvPr>
          <p:cNvGrpSpPr>
            <a:grpSpLocks/>
          </p:cNvGrpSpPr>
          <p:nvPr/>
        </p:nvGrpSpPr>
        <p:grpSpPr bwMode="auto">
          <a:xfrm>
            <a:off x="2130425" y="3019425"/>
            <a:ext cx="1479550" cy="1741488"/>
            <a:chOff x="542" y="1479"/>
            <a:chExt cx="932" cy="1097"/>
          </a:xfrm>
        </p:grpSpPr>
        <p:sp>
          <p:nvSpPr>
            <p:cNvPr id="27675" name="Line 47">
              <a:extLst>
                <a:ext uri="{FF2B5EF4-FFF2-40B4-BE49-F238E27FC236}">
                  <a16:creationId xmlns:a16="http://schemas.microsoft.com/office/drawing/2014/main" id="{F91497B7-23FB-439F-98BE-FB072CA10F20}"/>
                </a:ext>
              </a:extLst>
            </p:cNvPr>
            <p:cNvSpPr>
              <a:spLocks noChangeShapeType="1"/>
            </p:cNvSpPr>
            <p:nvPr/>
          </p:nvSpPr>
          <p:spPr bwMode="auto">
            <a:xfrm>
              <a:off x="613" y="2432"/>
              <a:ext cx="680" cy="0"/>
            </a:xfrm>
            <a:prstGeom prst="line">
              <a:avLst/>
            </a:prstGeom>
            <a:noFill/>
            <a:ln w="28575">
              <a:solidFill>
                <a:srgbClr val="008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6" name="Line 48">
              <a:extLst>
                <a:ext uri="{FF2B5EF4-FFF2-40B4-BE49-F238E27FC236}">
                  <a16:creationId xmlns:a16="http://schemas.microsoft.com/office/drawing/2014/main" id="{ACDBEA55-329F-49C3-B7DF-0AA2F2A140B1}"/>
                </a:ext>
              </a:extLst>
            </p:cNvPr>
            <p:cNvSpPr>
              <a:spLocks noChangeShapeType="1"/>
            </p:cNvSpPr>
            <p:nvPr/>
          </p:nvSpPr>
          <p:spPr bwMode="auto">
            <a:xfrm flipV="1">
              <a:off x="612" y="1706"/>
              <a:ext cx="0" cy="726"/>
            </a:xfrm>
            <a:prstGeom prst="line">
              <a:avLst/>
            </a:prstGeom>
            <a:noFill/>
            <a:ln w="28575">
              <a:solidFill>
                <a:srgbClr val="008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7677" name="Object 49">
              <a:extLst>
                <a:ext uri="{FF2B5EF4-FFF2-40B4-BE49-F238E27FC236}">
                  <a16:creationId xmlns:a16="http://schemas.microsoft.com/office/drawing/2014/main" id="{5476EFB3-A1E9-4501-97AB-9AA2CFBBCDD7}"/>
                </a:ext>
              </a:extLst>
            </p:cNvPr>
            <p:cNvGraphicFramePr>
              <a:graphicFrameLocks noChangeAspect="1"/>
            </p:cNvGraphicFramePr>
            <p:nvPr/>
          </p:nvGraphicFramePr>
          <p:xfrm>
            <a:off x="1272" y="2387"/>
            <a:ext cx="202" cy="189"/>
          </p:xfrm>
          <a:graphic>
            <a:graphicData uri="http://schemas.openxmlformats.org/presentationml/2006/ole">
              <mc:AlternateContent xmlns:mc="http://schemas.openxmlformats.org/markup-compatibility/2006">
                <mc:Choice xmlns:v="urn:schemas-microsoft-com:vml" Requires="v">
                  <p:oleObj name="Equation" r:id="rId18" imgW="171585" imgH="152310" progId="Equation.3">
                    <p:embed/>
                  </p:oleObj>
                </mc:Choice>
                <mc:Fallback>
                  <p:oleObj name="Equation" r:id="rId18" imgW="171585" imgH="152310" progId="Equation.3">
                    <p:embed/>
                    <p:pic>
                      <p:nvPicPr>
                        <p:cNvPr id="27677" name="Object 49">
                          <a:extLst>
                            <a:ext uri="{FF2B5EF4-FFF2-40B4-BE49-F238E27FC236}">
                              <a16:creationId xmlns:a16="http://schemas.microsoft.com/office/drawing/2014/main" id="{5476EFB3-A1E9-4501-97AB-9AA2CFBBCDD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72" y="2387"/>
                          <a:ext cx="202"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78" name="Object 50">
              <a:extLst>
                <a:ext uri="{FF2B5EF4-FFF2-40B4-BE49-F238E27FC236}">
                  <a16:creationId xmlns:a16="http://schemas.microsoft.com/office/drawing/2014/main" id="{727266D5-AF7B-4CD5-8B00-7B29A64C7838}"/>
                </a:ext>
              </a:extLst>
            </p:cNvPr>
            <p:cNvGraphicFramePr>
              <a:graphicFrameLocks noChangeAspect="1"/>
            </p:cNvGraphicFramePr>
            <p:nvPr/>
          </p:nvGraphicFramePr>
          <p:xfrm>
            <a:off x="542" y="1479"/>
            <a:ext cx="159" cy="189"/>
          </p:xfrm>
          <a:graphic>
            <a:graphicData uri="http://schemas.openxmlformats.org/presentationml/2006/ole">
              <mc:AlternateContent xmlns:mc="http://schemas.openxmlformats.org/markup-compatibility/2006">
                <mc:Choice xmlns:v="urn:schemas-microsoft-com:vml" Requires="v">
                  <p:oleObj name="Equation" r:id="rId20" imgW="133485" imgH="152310" progId="Equation.3">
                    <p:embed/>
                  </p:oleObj>
                </mc:Choice>
                <mc:Fallback>
                  <p:oleObj name="Equation" r:id="rId20" imgW="133485" imgH="152310" progId="Equation.3">
                    <p:embed/>
                    <p:pic>
                      <p:nvPicPr>
                        <p:cNvPr id="27678" name="Object 50">
                          <a:extLst>
                            <a:ext uri="{FF2B5EF4-FFF2-40B4-BE49-F238E27FC236}">
                              <a16:creationId xmlns:a16="http://schemas.microsoft.com/office/drawing/2014/main" id="{727266D5-AF7B-4CD5-8B00-7B29A64C783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2" y="1479"/>
                          <a:ext cx="159" cy="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2FB0-C018-4313-BADE-5509B040E18A}"/>
              </a:ext>
            </a:extLst>
          </p:cNvPr>
          <p:cNvSpPr>
            <a:spLocks noGrp="1"/>
          </p:cNvSpPr>
          <p:nvPr>
            <p:ph type="title"/>
          </p:nvPr>
        </p:nvSpPr>
        <p:spPr/>
        <p:txBody>
          <a:bodyPr/>
          <a:lstStyle/>
          <a:p>
            <a:r>
              <a:rPr lang="en-US" dirty="0"/>
              <a:t>2-Arm Forward Kinematics</a:t>
            </a:r>
          </a:p>
        </p:txBody>
      </p:sp>
      <p:pic>
        <p:nvPicPr>
          <p:cNvPr id="4" name="Online Media 3" title="Analyzing a 2-joint planar robot arm">
            <a:hlinkClick r:id="" action="ppaction://media"/>
            <a:extLst>
              <a:ext uri="{FF2B5EF4-FFF2-40B4-BE49-F238E27FC236}">
                <a16:creationId xmlns:a16="http://schemas.microsoft.com/office/drawing/2014/main" id="{95A23972-2BFC-4256-9C25-947ADEDD0F55}"/>
              </a:ext>
            </a:extLst>
          </p:cNvPr>
          <p:cNvPicPr>
            <a:picLocks noGrp="1" noRot="1" noChangeAspect="1"/>
          </p:cNvPicPr>
          <p:nvPr>
            <p:ph idx="1"/>
            <a:videoFile r:link="rId1"/>
          </p:nvPr>
        </p:nvPicPr>
        <p:blipFill>
          <a:blip r:embed="rId3"/>
          <a:stretch>
            <a:fillRect/>
          </a:stretch>
        </p:blipFill>
        <p:spPr>
          <a:xfrm>
            <a:off x="2185988" y="1600200"/>
            <a:ext cx="7821612" cy="4419600"/>
          </a:xfrm>
          <a:prstGeom prst="rect">
            <a:avLst/>
          </a:prstGeom>
        </p:spPr>
      </p:pic>
      <p:sp>
        <p:nvSpPr>
          <p:cNvPr id="5" name="TextBox 4">
            <a:extLst>
              <a:ext uri="{FF2B5EF4-FFF2-40B4-BE49-F238E27FC236}">
                <a16:creationId xmlns:a16="http://schemas.microsoft.com/office/drawing/2014/main" id="{975F0996-BA9B-498E-B152-923B093562CC}"/>
              </a:ext>
            </a:extLst>
          </p:cNvPr>
          <p:cNvSpPr txBox="1"/>
          <p:nvPr/>
        </p:nvSpPr>
        <p:spPr>
          <a:xfrm>
            <a:off x="2486646" y="6260068"/>
            <a:ext cx="7218707" cy="369332"/>
          </a:xfrm>
          <a:prstGeom prst="rect">
            <a:avLst/>
          </a:prstGeom>
          <a:noFill/>
        </p:spPr>
        <p:txBody>
          <a:bodyPr wrap="none" rtlCol="0">
            <a:spAutoFit/>
          </a:bodyPr>
          <a:lstStyle/>
          <a:p>
            <a:r>
              <a:rPr lang="en-US" dirty="0">
                <a:hlinkClick r:id="rId4"/>
              </a:rPr>
              <a:t>https://www.youtube.com/watch?v=b89WHj6eITg</a:t>
            </a:r>
            <a:r>
              <a:rPr lang="en-US" dirty="0"/>
              <a:t> – first 3:10 minutes</a:t>
            </a:r>
          </a:p>
        </p:txBody>
      </p:sp>
    </p:spTree>
    <p:extLst>
      <p:ext uri="{BB962C8B-B14F-4D97-AF65-F5344CB8AC3E}">
        <p14:creationId xmlns:p14="http://schemas.microsoft.com/office/powerpoint/2010/main" val="320966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437A0FD-BA58-48AA-9147-0B650E7752A1}"/>
              </a:ext>
            </a:extLst>
          </p:cNvPr>
          <p:cNvSpPr>
            <a:spLocks noGrp="1"/>
          </p:cNvSpPr>
          <p:nvPr>
            <p:ph type="title"/>
          </p:nvPr>
        </p:nvSpPr>
        <p:spPr/>
        <p:txBody>
          <a:bodyPr/>
          <a:lstStyle/>
          <a:p>
            <a:r>
              <a:rPr lang="en-US" altLang="en-US"/>
              <a:t>Controlling Forward Kinematics</a:t>
            </a:r>
          </a:p>
        </p:txBody>
      </p:sp>
      <p:sp>
        <p:nvSpPr>
          <p:cNvPr id="28675" name="Content Placeholder 2">
            <a:extLst>
              <a:ext uri="{FF2B5EF4-FFF2-40B4-BE49-F238E27FC236}">
                <a16:creationId xmlns:a16="http://schemas.microsoft.com/office/drawing/2014/main" id="{35CBCBB4-DE2D-4E96-9C29-22E3376AAD22}"/>
              </a:ext>
            </a:extLst>
          </p:cNvPr>
          <p:cNvSpPr>
            <a:spLocks noGrp="1"/>
          </p:cNvSpPr>
          <p:nvPr>
            <p:ph idx="1"/>
          </p:nvPr>
        </p:nvSpPr>
        <p:spPr/>
        <p:txBody>
          <a:bodyPr/>
          <a:lstStyle/>
          <a:p>
            <a:r>
              <a:rPr lang="en-US" altLang="en-US"/>
              <a:t>QWOP</a:t>
            </a:r>
          </a:p>
          <a:p>
            <a:pPr lvl="1"/>
            <a:r>
              <a:rPr lang="en-US" altLang="en-US">
                <a:hlinkClick r:id="rId2"/>
              </a:rPr>
              <a:t>http://www.foddy.net/Athletics.html</a:t>
            </a:r>
            <a:endParaRPr lang="en-US" altLang="en-US"/>
          </a:p>
          <a:p>
            <a:endParaRPr lang="en-US" altLang="en-US"/>
          </a:p>
          <a:p>
            <a:r>
              <a:rPr lang="en-US" altLang="en-US"/>
              <a:t>Your brain models this easily to control forces using muscles</a:t>
            </a:r>
          </a:p>
          <a:p>
            <a:pPr lvl="1"/>
            <a:endParaRPr lang="en-US" altLang="en-US"/>
          </a:p>
          <a:p>
            <a:pPr lvl="1"/>
            <a:r>
              <a:rPr lang="en-US" altLang="en-US"/>
              <a:t>Though, your brain was developed over a long period of time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8B7635D-9FCF-46CF-84DE-19677B78BBC0}"/>
              </a:ext>
            </a:extLst>
          </p:cNvPr>
          <p:cNvSpPr>
            <a:spLocks noGrp="1"/>
          </p:cNvSpPr>
          <p:nvPr>
            <p:ph type="title"/>
          </p:nvPr>
        </p:nvSpPr>
        <p:spPr/>
        <p:txBody>
          <a:bodyPr/>
          <a:lstStyle/>
          <a:p>
            <a:r>
              <a:rPr lang="en-US" altLang="en-US"/>
              <a:t>Inverse Kinematics</a:t>
            </a:r>
          </a:p>
        </p:txBody>
      </p:sp>
      <p:sp>
        <p:nvSpPr>
          <p:cNvPr id="29699" name="Content Placeholder 2">
            <a:extLst>
              <a:ext uri="{FF2B5EF4-FFF2-40B4-BE49-F238E27FC236}">
                <a16:creationId xmlns:a16="http://schemas.microsoft.com/office/drawing/2014/main" id="{B2B6FAF7-3CE3-4629-A204-0FAC04C476E4}"/>
              </a:ext>
            </a:extLst>
          </p:cNvPr>
          <p:cNvSpPr>
            <a:spLocks noGrp="1"/>
          </p:cNvSpPr>
          <p:nvPr>
            <p:ph idx="1"/>
          </p:nvPr>
        </p:nvSpPr>
        <p:spPr/>
        <p:txBody>
          <a:bodyPr/>
          <a:lstStyle/>
          <a:p>
            <a:pPr>
              <a:lnSpc>
                <a:spcPct val="80000"/>
              </a:lnSpc>
            </a:pPr>
            <a:r>
              <a:rPr lang="en-US" altLang="en-US" sz="2600"/>
              <a:t>Mathematically determine the position and angle of joints (</a:t>
            </a:r>
            <a:r>
              <a:rPr lang="en-US" altLang="en-US" sz="2600" b="1" i="1"/>
              <a:t>articulation variables</a:t>
            </a:r>
            <a:r>
              <a:rPr lang="en-US" altLang="en-US" sz="2600"/>
              <a:t>) in a series of flexible, jointed objects after determining the position and orientation of the </a:t>
            </a:r>
            <a:r>
              <a:rPr lang="en-US" altLang="en-US" sz="2600" b="1" i="1"/>
              <a:t>end effector</a:t>
            </a:r>
            <a:r>
              <a:rPr lang="en-US" altLang="en-US" sz="2600"/>
              <a:t> </a:t>
            </a:r>
          </a:p>
          <a:p>
            <a:pPr>
              <a:lnSpc>
                <a:spcPct val="80000"/>
              </a:lnSpc>
            </a:pPr>
            <a:endParaRPr lang="en-US" altLang="en-US" sz="2600"/>
          </a:p>
        </p:txBody>
      </p:sp>
      <p:pic>
        <p:nvPicPr>
          <p:cNvPr id="29700" name="Picture 3" descr="1">
            <a:extLst>
              <a:ext uri="{FF2B5EF4-FFF2-40B4-BE49-F238E27FC236}">
                <a16:creationId xmlns:a16="http://schemas.microsoft.com/office/drawing/2014/main" id="{4EA18F14-5593-41BA-A1E1-F3532B5E0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695575"/>
            <a:ext cx="49149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4F09480-FA47-46CE-AE1D-B1DC292C8BE2}"/>
              </a:ext>
            </a:extLst>
          </p:cNvPr>
          <p:cNvSpPr>
            <a:spLocks noGrp="1"/>
          </p:cNvSpPr>
          <p:nvPr>
            <p:ph type="title"/>
          </p:nvPr>
        </p:nvSpPr>
        <p:spPr/>
        <p:txBody>
          <a:bodyPr/>
          <a:lstStyle/>
          <a:p>
            <a:r>
              <a:rPr lang="en-US" altLang="en-US"/>
              <a:t>Inverse Kinematics</a:t>
            </a:r>
          </a:p>
        </p:txBody>
      </p:sp>
      <p:sp>
        <p:nvSpPr>
          <p:cNvPr id="30723" name="Content Placeholder 2">
            <a:extLst>
              <a:ext uri="{FF2B5EF4-FFF2-40B4-BE49-F238E27FC236}">
                <a16:creationId xmlns:a16="http://schemas.microsoft.com/office/drawing/2014/main" id="{FBF72330-270E-487A-ACB3-61E2000C9424}"/>
              </a:ext>
            </a:extLst>
          </p:cNvPr>
          <p:cNvSpPr>
            <a:spLocks noGrp="1"/>
          </p:cNvSpPr>
          <p:nvPr>
            <p:ph idx="1"/>
          </p:nvPr>
        </p:nvSpPr>
        <p:spPr/>
        <p:txBody>
          <a:bodyPr/>
          <a:lstStyle/>
          <a:p>
            <a:pPr>
              <a:lnSpc>
                <a:spcPct val="80000"/>
              </a:lnSpc>
            </a:pPr>
            <a:r>
              <a:rPr lang="en-US" altLang="en-US" sz="2100"/>
              <a:t>Animator specifies final desired global transform for end-effector (and possibly other linkages)</a:t>
            </a:r>
          </a:p>
          <a:p>
            <a:pPr lvl="1">
              <a:lnSpc>
                <a:spcPct val="80000"/>
              </a:lnSpc>
            </a:pPr>
            <a:endParaRPr lang="en-US" altLang="en-US" sz="1800"/>
          </a:p>
          <a:p>
            <a:pPr lvl="1">
              <a:lnSpc>
                <a:spcPct val="80000"/>
              </a:lnSpc>
            </a:pPr>
            <a:r>
              <a:rPr lang="en-US" altLang="en-US" sz="1800"/>
              <a:t>Compute articulation variables</a:t>
            </a:r>
          </a:p>
          <a:p>
            <a:pPr lvl="1">
              <a:lnSpc>
                <a:spcPct val="80000"/>
              </a:lnSpc>
            </a:pPr>
            <a:endParaRPr lang="en-US" altLang="en-US" sz="1800"/>
          </a:p>
          <a:p>
            <a:pPr>
              <a:lnSpc>
                <a:spcPct val="80000"/>
              </a:lnSpc>
            </a:pPr>
            <a:r>
              <a:rPr lang="en-US" altLang="en-US" sz="2100"/>
              <a:t>Goal driven: “Grab the cell phone on the table”</a:t>
            </a:r>
          </a:p>
          <a:p>
            <a:pPr lvl="1">
              <a:lnSpc>
                <a:spcPct val="80000"/>
              </a:lnSpc>
            </a:pPr>
            <a:endParaRPr lang="en-US" altLang="en-US" sz="1800"/>
          </a:p>
          <a:p>
            <a:pPr lvl="1">
              <a:lnSpc>
                <a:spcPct val="80000"/>
              </a:lnSpc>
            </a:pPr>
            <a:r>
              <a:rPr lang="en-US" altLang="en-US" sz="1800"/>
              <a:t>Our brain optimizes our muscles and joints gradually until we reach goal</a:t>
            </a:r>
          </a:p>
          <a:p>
            <a:pPr lvl="1">
              <a:lnSpc>
                <a:spcPct val="80000"/>
              </a:lnSpc>
            </a:pPr>
            <a:r>
              <a:rPr lang="en-US" altLang="en-US" sz="1800"/>
              <a:t>Need to model this</a:t>
            </a:r>
          </a:p>
          <a:p>
            <a:pPr>
              <a:lnSpc>
                <a:spcPct val="80000"/>
              </a:lnSpc>
            </a:pPr>
            <a:endParaRPr lang="en-US" altLang="en-US" sz="2100"/>
          </a:p>
          <a:p>
            <a:pPr>
              <a:lnSpc>
                <a:spcPct val="80000"/>
              </a:lnSpc>
            </a:pPr>
            <a:r>
              <a:rPr lang="en-US" altLang="en-US" sz="2100"/>
              <a:t>Easier to specify goal and compute position and orientation</a:t>
            </a:r>
          </a:p>
          <a:p>
            <a:pPr lvl="1">
              <a:lnSpc>
                <a:spcPct val="80000"/>
              </a:lnSpc>
            </a:pPr>
            <a:endParaRPr lang="en-US" altLang="en-US" sz="1800"/>
          </a:p>
          <a:p>
            <a:pPr lvl="1">
              <a:lnSpc>
                <a:spcPct val="80000"/>
              </a:lnSpc>
            </a:pPr>
            <a:r>
              <a:rPr lang="en-US" altLang="en-US" sz="1800"/>
              <a:t>Easier to determine goal with motion capture</a:t>
            </a:r>
          </a:p>
          <a:p>
            <a:pPr lvl="1">
              <a:lnSpc>
                <a:spcPct val="80000"/>
              </a:lnSpc>
            </a:pPr>
            <a:r>
              <a:rPr lang="en-US" altLang="en-US" sz="1800"/>
              <a:t>Posing</a:t>
            </a:r>
          </a:p>
          <a:p>
            <a:pPr lvl="1">
              <a:lnSpc>
                <a:spcPct val="80000"/>
              </a:lnSpc>
            </a:pPr>
            <a:r>
              <a:rPr lang="en-US" altLang="en-US" sz="1800"/>
              <a:t>Requires math</a:t>
            </a:r>
          </a:p>
          <a:p>
            <a:pPr>
              <a:lnSpc>
                <a:spcPct val="80000"/>
              </a:lnSpc>
            </a:pPr>
            <a:endParaRPr lang="en-US" altLang="en-US" sz="2100"/>
          </a:p>
        </p:txBody>
      </p:sp>
      <p:pic>
        <p:nvPicPr>
          <p:cNvPr id="30724" name="Picture 3">
            <a:extLst>
              <a:ext uri="{FF2B5EF4-FFF2-40B4-BE49-F238E27FC236}">
                <a16:creationId xmlns:a16="http://schemas.microsoft.com/office/drawing/2014/main" id="{F0652D37-6910-49FB-B6B8-46E946AFEC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4419600"/>
            <a:ext cx="21431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F1B46BEE-BBF5-49DA-9545-1282B493C2BB}"/>
              </a:ext>
            </a:extLst>
          </p:cNvPr>
          <p:cNvSpPr>
            <a:spLocks noGrp="1"/>
          </p:cNvSpPr>
          <p:nvPr>
            <p:ph type="title"/>
          </p:nvPr>
        </p:nvSpPr>
        <p:spPr/>
        <p:txBody>
          <a:bodyPr/>
          <a:lstStyle/>
          <a:p>
            <a:r>
              <a:rPr lang="en-US" altLang="en-US"/>
              <a:t>Inverse Kinematics</a:t>
            </a:r>
          </a:p>
        </p:txBody>
      </p:sp>
      <p:sp>
        <p:nvSpPr>
          <p:cNvPr id="31747" name="Content Placeholder 2">
            <a:extLst>
              <a:ext uri="{FF2B5EF4-FFF2-40B4-BE49-F238E27FC236}">
                <a16:creationId xmlns:a16="http://schemas.microsoft.com/office/drawing/2014/main" id="{41FCE835-8168-4F5B-B231-A68A5F8056B1}"/>
              </a:ext>
            </a:extLst>
          </p:cNvPr>
          <p:cNvSpPr>
            <a:spLocks noGrp="1"/>
          </p:cNvSpPr>
          <p:nvPr>
            <p:ph idx="1"/>
          </p:nvPr>
        </p:nvSpPr>
        <p:spPr/>
        <p:txBody>
          <a:bodyPr/>
          <a:lstStyle/>
          <a:p>
            <a:r>
              <a:rPr lang="en-US" altLang="en-US"/>
              <a:t>Spaces: Configuration, Reachable, and Dextrous spaces</a:t>
            </a:r>
          </a:p>
        </p:txBody>
      </p:sp>
      <p:pic>
        <p:nvPicPr>
          <p:cNvPr id="31748" name="Picture 3" descr="Fig5">
            <a:extLst>
              <a:ext uri="{FF2B5EF4-FFF2-40B4-BE49-F238E27FC236}">
                <a16:creationId xmlns:a16="http://schemas.microsoft.com/office/drawing/2014/main" id="{70BD5C46-8231-4BAB-B81C-FA35ADFD4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701" y="2670176"/>
            <a:ext cx="728662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0215860-4BB4-4B30-990D-E8C9FEDE4B48}"/>
              </a:ext>
            </a:extLst>
          </p:cNvPr>
          <p:cNvSpPr>
            <a:spLocks noGrp="1"/>
          </p:cNvSpPr>
          <p:nvPr>
            <p:ph type="title"/>
          </p:nvPr>
        </p:nvSpPr>
        <p:spPr/>
        <p:txBody>
          <a:bodyPr/>
          <a:lstStyle/>
          <a:p>
            <a:r>
              <a:rPr lang="en-US" altLang="en-US" sz="3200"/>
              <a:t>Inverse Kinematics (Analytic Solution)</a:t>
            </a:r>
          </a:p>
        </p:txBody>
      </p:sp>
      <p:sp>
        <p:nvSpPr>
          <p:cNvPr id="32771" name="Rectangle 4" descr="Wide upward diagonal">
            <a:extLst>
              <a:ext uri="{FF2B5EF4-FFF2-40B4-BE49-F238E27FC236}">
                <a16:creationId xmlns:a16="http://schemas.microsoft.com/office/drawing/2014/main" id="{B3FA784D-9255-49CD-B21F-1473A2563517}"/>
              </a:ext>
            </a:extLst>
          </p:cNvPr>
          <p:cNvSpPr>
            <a:spLocks noChangeArrowheads="1"/>
          </p:cNvSpPr>
          <p:nvPr/>
        </p:nvSpPr>
        <p:spPr bwMode="auto">
          <a:xfrm>
            <a:off x="2208213" y="1984376"/>
            <a:ext cx="1941512" cy="3941763"/>
          </a:xfrm>
          <a:prstGeom prst="rect">
            <a:avLst/>
          </a:prstGeom>
          <a:pattFill prst="wdUpDiag">
            <a:fgClr>
              <a:schemeClr val="accent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2772" name="Oval 5">
            <a:extLst>
              <a:ext uri="{FF2B5EF4-FFF2-40B4-BE49-F238E27FC236}">
                <a16:creationId xmlns:a16="http://schemas.microsoft.com/office/drawing/2014/main" id="{3D4504D2-2BF5-4B1A-BD70-B223A773BDC6}"/>
              </a:ext>
            </a:extLst>
          </p:cNvPr>
          <p:cNvSpPr>
            <a:spLocks noChangeArrowheads="1"/>
          </p:cNvSpPr>
          <p:nvPr/>
        </p:nvSpPr>
        <p:spPr bwMode="auto">
          <a:xfrm>
            <a:off x="4070351" y="3922713"/>
            <a:ext cx="176213" cy="1762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2773" name="Line 6">
            <a:extLst>
              <a:ext uri="{FF2B5EF4-FFF2-40B4-BE49-F238E27FC236}">
                <a16:creationId xmlns:a16="http://schemas.microsoft.com/office/drawing/2014/main" id="{16A4DBFC-CF9D-495C-AD5A-A5AF55971E6C}"/>
              </a:ext>
            </a:extLst>
          </p:cNvPr>
          <p:cNvSpPr>
            <a:spLocks noChangeShapeType="1"/>
          </p:cNvSpPr>
          <p:nvPr/>
        </p:nvSpPr>
        <p:spPr bwMode="auto">
          <a:xfrm flipV="1">
            <a:off x="4243389" y="2443163"/>
            <a:ext cx="2947987" cy="157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4" name="Line 7">
            <a:extLst>
              <a:ext uri="{FF2B5EF4-FFF2-40B4-BE49-F238E27FC236}">
                <a16:creationId xmlns:a16="http://schemas.microsoft.com/office/drawing/2014/main" id="{486A0090-CBD2-4FD0-9C06-45F98A021EA4}"/>
              </a:ext>
            </a:extLst>
          </p:cNvPr>
          <p:cNvSpPr>
            <a:spLocks noChangeShapeType="1"/>
          </p:cNvSpPr>
          <p:nvPr/>
        </p:nvSpPr>
        <p:spPr bwMode="auto">
          <a:xfrm>
            <a:off x="7199313" y="2419350"/>
            <a:ext cx="1560512" cy="5857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5" name="Oval 8">
            <a:extLst>
              <a:ext uri="{FF2B5EF4-FFF2-40B4-BE49-F238E27FC236}">
                <a16:creationId xmlns:a16="http://schemas.microsoft.com/office/drawing/2014/main" id="{2AB911B2-CE60-48D3-99BB-71838F59F0F3}"/>
              </a:ext>
            </a:extLst>
          </p:cNvPr>
          <p:cNvSpPr>
            <a:spLocks noChangeArrowheads="1"/>
          </p:cNvSpPr>
          <p:nvPr/>
        </p:nvSpPr>
        <p:spPr bwMode="auto">
          <a:xfrm>
            <a:off x="8670926" y="2947988"/>
            <a:ext cx="131763" cy="1317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2776" name="Oval 9">
            <a:extLst>
              <a:ext uri="{FF2B5EF4-FFF2-40B4-BE49-F238E27FC236}">
                <a16:creationId xmlns:a16="http://schemas.microsoft.com/office/drawing/2014/main" id="{85909695-F78E-4730-8C49-3447DA75DAB2}"/>
              </a:ext>
            </a:extLst>
          </p:cNvPr>
          <p:cNvSpPr>
            <a:spLocks noChangeArrowheads="1"/>
          </p:cNvSpPr>
          <p:nvPr/>
        </p:nvSpPr>
        <p:spPr bwMode="auto">
          <a:xfrm>
            <a:off x="7129463" y="2384426"/>
            <a:ext cx="131762" cy="1317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2777" name="Text Box 10">
            <a:extLst>
              <a:ext uri="{FF2B5EF4-FFF2-40B4-BE49-F238E27FC236}">
                <a16:creationId xmlns:a16="http://schemas.microsoft.com/office/drawing/2014/main" id="{A43377D8-9E2E-44F5-BD71-B6D9F2B81002}"/>
              </a:ext>
            </a:extLst>
          </p:cNvPr>
          <p:cNvSpPr txBox="1">
            <a:spLocks noChangeArrowheads="1"/>
          </p:cNvSpPr>
          <p:nvPr/>
        </p:nvSpPr>
        <p:spPr bwMode="auto">
          <a:xfrm>
            <a:off x="8718550" y="3028950"/>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2400">
                <a:latin typeface="Times" panose="02020603050405020304" pitchFamily="18" charset="0"/>
                <a:cs typeface="Arial" panose="020B0604020202020204" pitchFamily="34" charset="0"/>
              </a:rPr>
              <a:t>(X,Y)</a:t>
            </a:r>
          </a:p>
        </p:txBody>
      </p:sp>
      <p:sp>
        <p:nvSpPr>
          <p:cNvPr id="32778" name="Text Box 11">
            <a:extLst>
              <a:ext uri="{FF2B5EF4-FFF2-40B4-BE49-F238E27FC236}">
                <a16:creationId xmlns:a16="http://schemas.microsoft.com/office/drawing/2014/main" id="{9F615592-0223-4067-B719-DD1BF9CA853C}"/>
              </a:ext>
            </a:extLst>
          </p:cNvPr>
          <p:cNvSpPr txBox="1">
            <a:spLocks noChangeArrowheads="1"/>
          </p:cNvSpPr>
          <p:nvPr/>
        </p:nvSpPr>
        <p:spPr bwMode="auto">
          <a:xfrm>
            <a:off x="5499100" y="2713038"/>
            <a:ext cx="52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L1</a:t>
            </a:r>
          </a:p>
        </p:txBody>
      </p:sp>
      <p:sp>
        <p:nvSpPr>
          <p:cNvPr id="32779" name="Text Box 12">
            <a:extLst>
              <a:ext uri="{FF2B5EF4-FFF2-40B4-BE49-F238E27FC236}">
                <a16:creationId xmlns:a16="http://schemas.microsoft.com/office/drawing/2014/main" id="{01D91D99-FF7E-4F2C-87F0-83F46A4071D4}"/>
              </a:ext>
            </a:extLst>
          </p:cNvPr>
          <p:cNvSpPr txBox="1">
            <a:spLocks noChangeArrowheads="1"/>
          </p:cNvSpPr>
          <p:nvPr/>
        </p:nvSpPr>
        <p:spPr bwMode="auto">
          <a:xfrm>
            <a:off x="8143875" y="2436813"/>
            <a:ext cx="52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L2</a:t>
            </a:r>
          </a:p>
        </p:txBody>
      </p:sp>
      <p:sp>
        <p:nvSpPr>
          <p:cNvPr id="32780" name="Freeform 13">
            <a:extLst>
              <a:ext uri="{FF2B5EF4-FFF2-40B4-BE49-F238E27FC236}">
                <a16:creationId xmlns:a16="http://schemas.microsoft.com/office/drawing/2014/main" id="{461D5CAD-BD27-4C0B-9C2A-C44578B1519D}"/>
              </a:ext>
            </a:extLst>
          </p:cNvPr>
          <p:cNvSpPr>
            <a:spLocks/>
          </p:cNvSpPr>
          <p:nvPr/>
        </p:nvSpPr>
        <p:spPr bwMode="auto">
          <a:xfrm>
            <a:off x="5638801" y="3268663"/>
            <a:ext cx="373063" cy="685800"/>
          </a:xfrm>
          <a:custGeom>
            <a:avLst/>
            <a:gdLst>
              <a:gd name="T0" fmla="*/ 0 w 235"/>
              <a:gd name="T1" fmla="*/ 0 h 432"/>
              <a:gd name="T2" fmla="*/ 2147483646 w 235"/>
              <a:gd name="T3" fmla="*/ 2147483646 h 432"/>
              <a:gd name="T4" fmla="*/ 2147483646 w 235"/>
              <a:gd name="T5" fmla="*/ 2147483646 h 432"/>
              <a:gd name="T6" fmla="*/ 0 60000 65536"/>
              <a:gd name="T7" fmla="*/ 0 60000 65536"/>
              <a:gd name="T8" fmla="*/ 0 60000 65536"/>
            </a:gdLst>
            <a:ahLst/>
            <a:cxnLst>
              <a:cxn ang="T6">
                <a:pos x="T0" y="T1"/>
              </a:cxn>
              <a:cxn ang="T7">
                <a:pos x="T2" y="T3"/>
              </a:cxn>
              <a:cxn ang="T8">
                <a:pos x="T4" y="T5"/>
              </a:cxn>
            </a:cxnLst>
            <a:rect l="0" t="0" r="r" b="b"/>
            <a:pathLst>
              <a:path w="235" h="432">
                <a:moveTo>
                  <a:pt x="0" y="0"/>
                </a:moveTo>
                <a:cubicBezTo>
                  <a:pt x="93" y="37"/>
                  <a:pt x="187" y="75"/>
                  <a:pt x="211" y="147"/>
                </a:cubicBezTo>
                <a:cubicBezTo>
                  <a:pt x="235" y="219"/>
                  <a:pt x="191" y="325"/>
                  <a:pt x="147" y="4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1" name="Text Box 14">
            <a:extLst>
              <a:ext uri="{FF2B5EF4-FFF2-40B4-BE49-F238E27FC236}">
                <a16:creationId xmlns:a16="http://schemas.microsoft.com/office/drawing/2014/main" id="{D99F57C6-1BF7-4C93-8333-79BA8DA85B48}"/>
              </a:ext>
            </a:extLst>
          </p:cNvPr>
          <p:cNvSpPr txBox="1">
            <a:spLocks noChangeArrowheads="1"/>
          </p:cNvSpPr>
          <p:nvPr/>
        </p:nvSpPr>
        <p:spPr bwMode="auto">
          <a:xfrm>
            <a:off x="5984875" y="3082925"/>
            <a:ext cx="44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Symbol" panose="05050102010706020507" pitchFamily="18" charset="2"/>
                <a:cs typeface="Arial" panose="020B0604020202020204" pitchFamily="34" charset="0"/>
              </a:rPr>
              <a:t>q</a:t>
            </a:r>
            <a:r>
              <a:rPr lang="en-US" altLang="zh-TW" sz="2400" baseline="-25000">
                <a:latin typeface="Times" panose="02020603050405020304" pitchFamily="18" charset="0"/>
                <a:cs typeface="Arial" panose="020B0604020202020204" pitchFamily="34" charset="0"/>
              </a:rPr>
              <a:t>1</a:t>
            </a:r>
            <a:endParaRPr lang="en-US" altLang="zh-TW" sz="2400">
              <a:latin typeface="Times" panose="02020603050405020304" pitchFamily="18" charset="0"/>
              <a:cs typeface="Arial" panose="020B0604020202020204" pitchFamily="34" charset="0"/>
            </a:endParaRPr>
          </a:p>
        </p:txBody>
      </p:sp>
      <p:sp>
        <p:nvSpPr>
          <p:cNvPr id="32782" name="Line 15">
            <a:extLst>
              <a:ext uri="{FF2B5EF4-FFF2-40B4-BE49-F238E27FC236}">
                <a16:creationId xmlns:a16="http://schemas.microsoft.com/office/drawing/2014/main" id="{894CB419-8BDE-41F1-BD45-835CADF15725}"/>
              </a:ext>
            </a:extLst>
          </p:cNvPr>
          <p:cNvSpPr>
            <a:spLocks noChangeShapeType="1"/>
          </p:cNvSpPr>
          <p:nvPr/>
        </p:nvSpPr>
        <p:spPr bwMode="auto">
          <a:xfrm flipH="1">
            <a:off x="7162801" y="1608139"/>
            <a:ext cx="1585913" cy="83502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3" name="Text Box 16">
            <a:extLst>
              <a:ext uri="{FF2B5EF4-FFF2-40B4-BE49-F238E27FC236}">
                <a16:creationId xmlns:a16="http://schemas.microsoft.com/office/drawing/2014/main" id="{D6BA4495-0AB8-473B-A57E-E6D5661E0533}"/>
              </a:ext>
            </a:extLst>
          </p:cNvPr>
          <p:cNvSpPr txBox="1">
            <a:spLocks noChangeArrowheads="1"/>
          </p:cNvSpPr>
          <p:nvPr/>
        </p:nvSpPr>
        <p:spPr bwMode="auto">
          <a:xfrm>
            <a:off x="7621588" y="2095500"/>
            <a:ext cx="44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Symbol" panose="05050102010706020507" pitchFamily="18" charset="2"/>
                <a:cs typeface="Arial" panose="020B0604020202020204" pitchFamily="34" charset="0"/>
              </a:rPr>
              <a:t>q</a:t>
            </a:r>
            <a:r>
              <a:rPr lang="en-US" altLang="zh-TW" sz="2400" baseline="-25000">
                <a:latin typeface="Times" panose="02020603050405020304" pitchFamily="18" charset="0"/>
                <a:cs typeface="Arial" panose="020B0604020202020204" pitchFamily="34" charset="0"/>
              </a:rPr>
              <a:t>2</a:t>
            </a:r>
            <a:endParaRPr lang="en-US" altLang="zh-TW" sz="2400">
              <a:latin typeface="Times" panose="02020603050405020304" pitchFamily="18" charset="0"/>
              <a:cs typeface="Arial" panose="020B0604020202020204" pitchFamily="34" charset="0"/>
            </a:endParaRPr>
          </a:p>
        </p:txBody>
      </p:sp>
      <p:sp>
        <p:nvSpPr>
          <p:cNvPr id="32784" name="Line 17">
            <a:extLst>
              <a:ext uri="{FF2B5EF4-FFF2-40B4-BE49-F238E27FC236}">
                <a16:creationId xmlns:a16="http://schemas.microsoft.com/office/drawing/2014/main" id="{DA661A78-B624-4314-8100-9E7757E69705}"/>
              </a:ext>
            </a:extLst>
          </p:cNvPr>
          <p:cNvSpPr>
            <a:spLocks noChangeShapeType="1"/>
          </p:cNvSpPr>
          <p:nvPr/>
        </p:nvSpPr>
        <p:spPr bwMode="auto">
          <a:xfrm flipV="1">
            <a:off x="4108450" y="3992564"/>
            <a:ext cx="5545138" cy="4127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5" name="Text Box 18">
            <a:extLst>
              <a:ext uri="{FF2B5EF4-FFF2-40B4-BE49-F238E27FC236}">
                <a16:creationId xmlns:a16="http://schemas.microsoft.com/office/drawing/2014/main" id="{5A1F65C6-C22B-4FFE-B123-5F12EBE39A31}"/>
              </a:ext>
            </a:extLst>
          </p:cNvPr>
          <p:cNvSpPr txBox="1">
            <a:spLocks noChangeArrowheads="1"/>
          </p:cNvSpPr>
          <p:nvPr/>
        </p:nvSpPr>
        <p:spPr bwMode="auto">
          <a:xfrm>
            <a:off x="8747125" y="2706688"/>
            <a:ext cx="776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Goal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9E933BA-4278-4CF0-A693-080EC1109849}"/>
              </a:ext>
            </a:extLst>
          </p:cNvPr>
          <p:cNvSpPr>
            <a:spLocks noGrp="1"/>
          </p:cNvSpPr>
          <p:nvPr>
            <p:ph type="title"/>
          </p:nvPr>
        </p:nvSpPr>
        <p:spPr/>
        <p:txBody>
          <a:bodyPr/>
          <a:lstStyle/>
          <a:p>
            <a:r>
              <a:rPr lang="en-US" altLang="en-US" sz="3200"/>
              <a:t>Inverse Kinematics (Analytic Solution)</a:t>
            </a:r>
          </a:p>
        </p:txBody>
      </p:sp>
      <p:sp>
        <p:nvSpPr>
          <p:cNvPr id="33795" name="Rectangle 4" descr="Wide upward diagonal">
            <a:extLst>
              <a:ext uri="{FF2B5EF4-FFF2-40B4-BE49-F238E27FC236}">
                <a16:creationId xmlns:a16="http://schemas.microsoft.com/office/drawing/2014/main" id="{747DF6F8-BE27-4851-95E8-C406E6EBB915}"/>
              </a:ext>
            </a:extLst>
          </p:cNvPr>
          <p:cNvSpPr>
            <a:spLocks noChangeArrowheads="1"/>
          </p:cNvSpPr>
          <p:nvPr/>
        </p:nvSpPr>
        <p:spPr bwMode="auto">
          <a:xfrm>
            <a:off x="2414588" y="2366963"/>
            <a:ext cx="1941512" cy="3941762"/>
          </a:xfrm>
          <a:prstGeom prst="rect">
            <a:avLst/>
          </a:prstGeom>
          <a:pattFill prst="wdUpDiag">
            <a:fgClr>
              <a:schemeClr val="accent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3796" name="Oval 5">
            <a:extLst>
              <a:ext uri="{FF2B5EF4-FFF2-40B4-BE49-F238E27FC236}">
                <a16:creationId xmlns:a16="http://schemas.microsoft.com/office/drawing/2014/main" id="{FF2FBDD1-B0EA-4B36-8742-F5F30DBF1A7F}"/>
              </a:ext>
            </a:extLst>
          </p:cNvPr>
          <p:cNvSpPr>
            <a:spLocks noChangeArrowheads="1"/>
          </p:cNvSpPr>
          <p:nvPr/>
        </p:nvSpPr>
        <p:spPr bwMode="auto">
          <a:xfrm>
            <a:off x="4276726" y="4305301"/>
            <a:ext cx="176213" cy="1762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3797" name="Line 6">
            <a:extLst>
              <a:ext uri="{FF2B5EF4-FFF2-40B4-BE49-F238E27FC236}">
                <a16:creationId xmlns:a16="http://schemas.microsoft.com/office/drawing/2014/main" id="{1E9116FF-BCD7-479E-A257-D020425D09E1}"/>
              </a:ext>
            </a:extLst>
          </p:cNvPr>
          <p:cNvSpPr>
            <a:spLocks noChangeShapeType="1"/>
          </p:cNvSpPr>
          <p:nvPr/>
        </p:nvSpPr>
        <p:spPr bwMode="auto">
          <a:xfrm flipV="1">
            <a:off x="4449764" y="2825750"/>
            <a:ext cx="2947987" cy="157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8" name="Line 7">
            <a:extLst>
              <a:ext uri="{FF2B5EF4-FFF2-40B4-BE49-F238E27FC236}">
                <a16:creationId xmlns:a16="http://schemas.microsoft.com/office/drawing/2014/main" id="{C4D2061A-8C94-40CB-BEA5-706DF135D488}"/>
              </a:ext>
            </a:extLst>
          </p:cNvPr>
          <p:cNvSpPr>
            <a:spLocks noChangeShapeType="1"/>
          </p:cNvSpPr>
          <p:nvPr/>
        </p:nvSpPr>
        <p:spPr bwMode="auto">
          <a:xfrm>
            <a:off x="7405688" y="2801939"/>
            <a:ext cx="1560512" cy="5857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9" name="Line 8">
            <a:extLst>
              <a:ext uri="{FF2B5EF4-FFF2-40B4-BE49-F238E27FC236}">
                <a16:creationId xmlns:a16="http://schemas.microsoft.com/office/drawing/2014/main" id="{C28540A3-5EE0-4C6B-83D1-B61603508454}"/>
              </a:ext>
            </a:extLst>
          </p:cNvPr>
          <p:cNvSpPr>
            <a:spLocks noChangeShapeType="1"/>
          </p:cNvSpPr>
          <p:nvPr/>
        </p:nvSpPr>
        <p:spPr bwMode="auto">
          <a:xfrm flipV="1">
            <a:off x="4414839" y="3375025"/>
            <a:ext cx="4524375" cy="103505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0" name="Line 9">
            <a:extLst>
              <a:ext uri="{FF2B5EF4-FFF2-40B4-BE49-F238E27FC236}">
                <a16:creationId xmlns:a16="http://schemas.microsoft.com/office/drawing/2014/main" id="{54E4BEBE-771D-47D8-984B-D75F9BBD5CD1}"/>
              </a:ext>
            </a:extLst>
          </p:cNvPr>
          <p:cNvSpPr>
            <a:spLocks noChangeShapeType="1"/>
          </p:cNvSpPr>
          <p:nvPr/>
        </p:nvSpPr>
        <p:spPr bwMode="auto">
          <a:xfrm flipV="1">
            <a:off x="4392613" y="4389438"/>
            <a:ext cx="4552950" cy="127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1" name="Line 10">
            <a:extLst>
              <a:ext uri="{FF2B5EF4-FFF2-40B4-BE49-F238E27FC236}">
                <a16:creationId xmlns:a16="http://schemas.microsoft.com/office/drawing/2014/main" id="{C5EEC236-2AB0-416E-B2E4-9ACAF06B2125}"/>
              </a:ext>
            </a:extLst>
          </p:cNvPr>
          <p:cNvSpPr>
            <a:spLocks noChangeShapeType="1"/>
          </p:cNvSpPr>
          <p:nvPr/>
        </p:nvSpPr>
        <p:spPr bwMode="auto">
          <a:xfrm flipH="1">
            <a:off x="8937626" y="3371851"/>
            <a:ext cx="15875" cy="995363"/>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2" name="Oval 11">
            <a:extLst>
              <a:ext uri="{FF2B5EF4-FFF2-40B4-BE49-F238E27FC236}">
                <a16:creationId xmlns:a16="http://schemas.microsoft.com/office/drawing/2014/main" id="{9B5C1943-49AF-48D5-A3CF-F10748A00763}"/>
              </a:ext>
            </a:extLst>
          </p:cNvPr>
          <p:cNvSpPr>
            <a:spLocks noChangeArrowheads="1"/>
          </p:cNvSpPr>
          <p:nvPr/>
        </p:nvSpPr>
        <p:spPr bwMode="auto">
          <a:xfrm>
            <a:off x="8877301" y="3330576"/>
            <a:ext cx="131763" cy="1317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3803" name="Oval 12">
            <a:extLst>
              <a:ext uri="{FF2B5EF4-FFF2-40B4-BE49-F238E27FC236}">
                <a16:creationId xmlns:a16="http://schemas.microsoft.com/office/drawing/2014/main" id="{2F9E7059-F563-4A58-BC97-C0A31E95637F}"/>
              </a:ext>
            </a:extLst>
          </p:cNvPr>
          <p:cNvSpPr>
            <a:spLocks noChangeArrowheads="1"/>
          </p:cNvSpPr>
          <p:nvPr/>
        </p:nvSpPr>
        <p:spPr bwMode="auto">
          <a:xfrm>
            <a:off x="7335838" y="2767013"/>
            <a:ext cx="131762" cy="1317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3804" name="Text Box 13">
            <a:extLst>
              <a:ext uri="{FF2B5EF4-FFF2-40B4-BE49-F238E27FC236}">
                <a16:creationId xmlns:a16="http://schemas.microsoft.com/office/drawing/2014/main" id="{8C1A6A13-A5C3-4D1D-ABE6-79088F6C2F05}"/>
              </a:ext>
            </a:extLst>
          </p:cNvPr>
          <p:cNvSpPr txBox="1">
            <a:spLocks noChangeArrowheads="1"/>
          </p:cNvSpPr>
          <p:nvPr/>
        </p:nvSpPr>
        <p:spPr bwMode="auto">
          <a:xfrm>
            <a:off x="8961438" y="3179763"/>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2400">
                <a:latin typeface="Times" panose="02020603050405020304" pitchFamily="18" charset="0"/>
                <a:cs typeface="Arial" panose="020B0604020202020204" pitchFamily="34" charset="0"/>
              </a:rPr>
              <a:t>(X,Y)</a:t>
            </a:r>
          </a:p>
        </p:txBody>
      </p:sp>
      <p:sp>
        <p:nvSpPr>
          <p:cNvPr id="33805" name="Text Box 14">
            <a:extLst>
              <a:ext uri="{FF2B5EF4-FFF2-40B4-BE49-F238E27FC236}">
                <a16:creationId xmlns:a16="http://schemas.microsoft.com/office/drawing/2014/main" id="{C55CDECE-BD76-4C75-9511-2104A2B32CFA}"/>
              </a:ext>
            </a:extLst>
          </p:cNvPr>
          <p:cNvSpPr txBox="1">
            <a:spLocks noChangeArrowheads="1"/>
          </p:cNvSpPr>
          <p:nvPr/>
        </p:nvSpPr>
        <p:spPr bwMode="auto">
          <a:xfrm>
            <a:off x="5705475" y="3095625"/>
            <a:ext cx="52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L1</a:t>
            </a:r>
          </a:p>
        </p:txBody>
      </p:sp>
      <p:sp>
        <p:nvSpPr>
          <p:cNvPr id="33806" name="Text Box 15">
            <a:extLst>
              <a:ext uri="{FF2B5EF4-FFF2-40B4-BE49-F238E27FC236}">
                <a16:creationId xmlns:a16="http://schemas.microsoft.com/office/drawing/2014/main" id="{A5E1D92C-DD23-4A14-9ED2-22B0281F5B3D}"/>
              </a:ext>
            </a:extLst>
          </p:cNvPr>
          <p:cNvSpPr txBox="1">
            <a:spLocks noChangeArrowheads="1"/>
          </p:cNvSpPr>
          <p:nvPr/>
        </p:nvSpPr>
        <p:spPr bwMode="auto">
          <a:xfrm>
            <a:off x="8178800" y="2738438"/>
            <a:ext cx="52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L2</a:t>
            </a:r>
          </a:p>
        </p:txBody>
      </p:sp>
      <p:sp>
        <p:nvSpPr>
          <p:cNvPr id="33807" name="Freeform 16">
            <a:extLst>
              <a:ext uri="{FF2B5EF4-FFF2-40B4-BE49-F238E27FC236}">
                <a16:creationId xmlns:a16="http://schemas.microsoft.com/office/drawing/2014/main" id="{1D0B30AC-2C02-49E3-B16E-53EE571AAD8C}"/>
              </a:ext>
            </a:extLst>
          </p:cNvPr>
          <p:cNvSpPr>
            <a:spLocks/>
          </p:cNvSpPr>
          <p:nvPr/>
        </p:nvSpPr>
        <p:spPr bwMode="auto">
          <a:xfrm>
            <a:off x="5845176" y="3651250"/>
            <a:ext cx="373063" cy="685800"/>
          </a:xfrm>
          <a:custGeom>
            <a:avLst/>
            <a:gdLst>
              <a:gd name="T0" fmla="*/ 0 w 235"/>
              <a:gd name="T1" fmla="*/ 0 h 432"/>
              <a:gd name="T2" fmla="*/ 2147483646 w 235"/>
              <a:gd name="T3" fmla="*/ 2147483646 h 432"/>
              <a:gd name="T4" fmla="*/ 2147483646 w 235"/>
              <a:gd name="T5" fmla="*/ 2147483646 h 432"/>
              <a:gd name="T6" fmla="*/ 0 60000 65536"/>
              <a:gd name="T7" fmla="*/ 0 60000 65536"/>
              <a:gd name="T8" fmla="*/ 0 60000 65536"/>
            </a:gdLst>
            <a:ahLst/>
            <a:cxnLst>
              <a:cxn ang="T6">
                <a:pos x="T0" y="T1"/>
              </a:cxn>
              <a:cxn ang="T7">
                <a:pos x="T2" y="T3"/>
              </a:cxn>
              <a:cxn ang="T8">
                <a:pos x="T4" y="T5"/>
              </a:cxn>
            </a:cxnLst>
            <a:rect l="0" t="0" r="r" b="b"/>
            <a:pathLst>
              <a:path w="235" h="432">
                <a:moveTo>
                  <a:pt x="0" y="0"/>
                </a:moveTo>
                <a:cubicBezTo>
                  <a:pt x="93" y="37"/>
                  <a:pt x="187" y="75"/>
                  <a:pt x="211" y="147"/>
                </a:cubicBezTo>
                <a:cubicBezTo>
                  <a:pt x="235" y="219"/>
                  <a:pt x="191" y="325"/>
                  <a:pt x="147" y="4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8" name="Freeform 17">
            <a:extLst>
              <a:ext uri="{FF2B5EF4-FFF2-40B4-BE49-F238E27FC236}">
                <a16:creationId xmlns:a16="http://schemas.microsoft.com/office/drawing/2014/main" id="{A54160C3-38B2-4925-AE1B-CF052FAA1A81}"/>
              </a:ext>
            </a:extLst>
          </p:cNvPr>
          <p:cNvSpPr>
            <a:spLocks/>
          </p:cNvSpPr>
          <p:nvPr/>
        </p:nvSpPr>
        <p:spPr bwMode="auto">
          <a:xfrm>
            <a:off x="6373813" y="3937001"/>
            <a:ext cx="125412" cy="466725"/>
          </a:xfrm>
          <a:custGeom>
            <a:avLst/>
            <a:gdLst>
              <a:gd name="T0" fmla="*/ 0 w 235"/>
              <a:gd name="T1" fmla="*/ 0 h 432"/>
              <a:gd name="T2" fmla="*/ 2147483646 w 235"/>
              <a:gd name="T3" fmla="*/ 2147483646 h 432"/>
              <a:gd name="T4" fmla="*/ 2147483646 w 235"/>
              <a:gd name="T5" fmla="*/ 2147483646 h 432"/>
              <a:gd name="T6" fmla="*/ 0 60000 65536"/>
              <a:gd name="T7" fmla="*/ 0 60000 65536"/>
              <a:gd name="T8" fmla="*/ 0 60000 65536"/>
            </a:gdLst>
            <a:ahLst/>
            <a:cxnLst>
              <a:cxn ang="T6">
                <a:pos x="T0" y="T1"/>
              </a:cxn>
              <a:cxn ang="T7">
                <a:pos x="T2" y="T3"/>
              </a:cxn>
              <a:cxn ang="T8">
                <a:pos x="T4" y="T5"/>
              </a:cxn>
            </a:cxnLst>
            <a:rect l="0" t="0" r="r" b="b"/>
            <a:pathLst>
              <a:path w="235" h="432">
                <a:moveTo>
                  <a:pt x="0" y="0"/>
                </a:moveTo>
                <a:cubicBezTo>
                  <a:pt x="93" y="37"/>
                  <a:pt x="187" y="75"/>
                  <a:pt x="211" y="147"/>
                </a:cubicBezTo>
                <a:cubicBezTo>
                  <a:pt x="235" y="219"/>
                  <a:pt x="191" y="325"/>
                  <a:pt x="147" y="4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9" name="Text Box 18">
            <a:extLst>
              <a:ext uri="{FF2B5EF4-FFF2-40B4-BE49-F238E27FC236}">
                <a16:creationId xmlns:a16="http://schemas.microsoft.com/office/drawing/2014/main" id="{C1DBB81E-B2F1-4E83-9EA3-31B6BCF65A51}"/>
              </a:ext>
            </a:extLst>
          </p:cNvPr>
          <p:cNvSpPr txBox="1">
            <a:spLocks noChangeArrowheads="1"/>
          </p:cNvSpPr>
          <p:nvPr/>
        </p:nvSpPr>
        <p:spPr bwMode="auto">
          <a:xfrm>
            <a:off x="6191250" y="3465513"/>
            <a:ext cx="44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Symbol" panose="05050102010706020507" pitchFamily="18" charset="2"/>
                <a:cs typeface="Arial" panose="020B0604020202020204" pitchFamily="34" charset="0"/>
              </a:rPr>
              <a:t>q</a:t>
            </a:r>
            <a:r>
              <a:rPr lang="en-US" altLang="zh-TW" sz="2400" baseline="-25000">
                <a:latin typeface="Times" panose="02020603050405020304" pitchFamily="18" charset="0"/>
                <a:cs typeface="Arial" panose="020B0604020202020204" pitchFamily="34" charset="0"/>
              </a:rPr>
              <a:t>1</a:t>
            </a:r>
            <a:endParaRPr lang="en-US" altLang="zh-TW" sz="2400">
              <a:latin typeface="Times" panose="02020603050405020304" pitchFamily="18" charset="0"/>
              <a:cs typeface="Arial" panose="020B0604020202020204" pitchFamily="34" charset="0"/>
            </a:endParaRPr>
          </a:p>
        </p:txBody>
      </p:sp>
      <p:sp>
        <p:nvSpPr>
          <p:cNvPr id="33810" name="Text Box 19">
            <a:extLst>
              <a:ext uri="{FF2B5EF4-FFF2-40B4-BE49-F238E27FC236}">
                <a16:creationId xmlns:a16="http://schemas.microsoft.com/office/drawing/2014/main" id="{FC31D544-8C52-42FC-BCC8-7D37CF8F82F1}"/>
              </a:ext>
            </a:extLst>
          </p:cNvPr>
          <p:cNvSpPr txBox="1">
            <a:spLocks noChangeArrowheads="1"/>
          </p:cNvSpPr>
          <p:nvPr/>
        </p:nvSpPr>
        <p:spPr bwMode="auto">
          <a:xfrm>
            <a:off x="6478588" y="3881438"/>
            <a:ext cx="47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2400">
                <a:latin typeface="Symbol" panose="05050102010706020507" pitchFamily="18" charset="2"/>
                <a:cs typeface="Arial" panose="020B0604020202020204" pitchFamily="34" charset="0"/>
              </a:rPr>
              <a:t>q</a:t>
            </a:r>
            <a:r>
              <a:rPr lang="en-US" altLang="zh-TW" sz="2400" baseline="-25000">
                <a:latin typeface="Times" panose="02020603050405020304" pitchFamily="18" charset="0"/>
                <a:cs typeface="Arial" panose="020B0604020202020204" pitchFamily="34" charset="0"/>
              </a:rPr>
              <a:t>T</a:t>
            </a:r>
            <a:endParaRPr lang="en-US" altLang="zh-TW" sz="2400">
              <a:latin typeface="Times" panose="02020603050405020304" pitchFamily="18" charset="0"/>
              <a:cs typeface="Arial" panose="020B0604020202020204" pitchFamily="34" charset="0"/>
            </a:endParaRPr>
          </a:p>
        </p:txBody>
      </p:sp>
      <p:sp>
        <p:nvSpPr>
          <p:cNvPr id="33811" name="Text Box 20">
            <a:extLst>
              <a:ext uri="{FF2B5EF4-FFF2-40B4-BE49-F238E27FC236}">
                <a16:creationId xmlns:a16="http://schemas.microsoft.com/office/drawing/2014/main" id="{C340EE80-CA14-4D82-833D-0160A16255BD}"/>
              </a:ext>
            </a:extLst>
          </p:cNvPr>
          <p:cNvSpPr txBox="1">
            <a:spLocks noChangeArrowheads="1"/>
          </p:cNvSpPr>
          <p:nvPr/>
        </p:nvSpPr>
        <p:spPr bwMode="auto">
          <a:xfrm>
            <a:off x="6970713" y="2928938"/>
            <a:ext cx="1585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2400">
                <a:latin typeface="Times" panose="02020603050405020304" pitchFamily="18" charset="0"/>
                <a:cs typeface="Arial" panose="020B0604020202020204" pitchFamily="34" charset="0"/>
              </a:rPr>
              <a:t>180- </a:t>
            </a:r>
            <a:r>
              <a:rPr lang="en-US" altLang="zh-TW" sz="2400">
                <a:latin typeface="Symbol" panose="05050102010706020507" pitchFamily="18" charset="2"/>
                <a:cs typeface="Arial" panose="020B0604020202020204" pitchFamily="34" charset="0"/>
              </a:rPr>
              <a:t>q</a:t>
            </a:r>
            <a:r>
              <a:rPr lang="en-US" altLang="zh-TW" sz="2400" baseline="-25000">
                <a:latin typeface="Times" panose="02020603050405020304" pitchFamily="18" charset="0"/>
                <a:cs typeface="Arial" panose="020B0604020202020204" pitchFamily="34" charset="0"/>
              </a:rPr>
              <a:t>2</a:t>
            </a:r>
          </a:p>
        </p:txBody>
      </p:sp>
      <p:sp>
        <p:nvSpPr>
          <p:cNvPr id="33812" name="Freeform 21">
            <a:extLst>
              <a:ext uri="{FF2B5EF4-FFF2-40B4-BE49-F238E27FC236}">
                <a16:creationId xmlns:a16="http://schemas.microsoft.com/office/drawing/2014/main" id="{5385D3FE-407B-419A-9CDC-C4E135CC2ABC}"/>
              </a:ext>
            </a:extLst>
          </p:cNvPr>
          <p:cNvSpPr>
            <a:spLocks/>
          </p:cNvSpPr>
          <p:nvPr/>
        </p:nvSpPr>
        <p:spPr bwMode="auto">
          <a:xfrm>
            <a:off x="6938964" y="3154363"/>
            <a:ext cx="1227137" cy="309562"/>
          </a:xfrm>
          <a:custGeom>
            <a:avLst/>
            <a:gdLst>
              <a:gd name="T0" fmla="*/ 0 w 773"/>
              <a:gd name="T1" fmla="*/ 0 h 195"/>
              <a:gd name="T2" fmla="*/ 2147483646 w 773"/>
              <a:gd name="T3" fmla="*/ 2147483646 h 195"/>
              <a:gd name="T4" fmla="*/ 2147483646 w 773"/>
              <a:gd name="T5" fmla="*/ 2147483646 h 195"/>
              <a:gd name="T6" fmla="*/ 2147483646 w 773"/>
              <a:gd name="T7" fmla="*/ 2147483646 h 1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3" h="195">
                <a:moveTo>
                  <a:pt x="0" y="0"/>
                </a:moveTo>
                <a:cubicBezTo>
                  <a:pt x="59" y="64"/>
                  <a:pt x="118" y="128"/>
                  <a:pt x="193" y="157"/>
                </a:cubicBezTo>
                <a:cubicBezTo>
                  <a:pt x="268" y="186"/>
                  <a:pt x="354" y="195"/>
                  <a:pt x="451" y="175"/>
                </a:cubicBezTo>
                <a:cubicBezTo>
                  <a:pt x="548" y="155"/>
                  <a:pt x="660" y="96"/>
                  <a:pt x="773" y="3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3" name="Text Box 22">
            <a:extLst>
              <a:ext uri="{FF2B5EF4-FFF2-40B4-BE49-F238E27FC236}">
                <a16:creationId xmlns:a16="http://schemas.microsoft.com/office/drawing/2014/main" id="{75F5C9E4-6329-4AFB-8F85-38DF7780B432}"/>
              </a:ext>
            </a:extLst>
          </p:cNvPr>
          <p:cNvSpPr txBox="1">
            <a:spLocks noChangeArrowheads="1"/>
          </p:cNvSpPr>
          <p:nvPr/>
        </p:nvSpPr>
        <p:spPr bwMode="auto">
          <a:xfrm>
            <a:off x="7037388" y="442595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X</a:t>
            </a:r>
          </a:p>
        </p:txBody>
      </p:sp>
      <p:sp>
        <p:nvSpPr>
          <p:cNvPr id="33814" name="Text Box 23">
            <a:extLst>
              <a:ext uri="{FF2B5EF4-FFF2-40B4-BE49-F238E27FC236}">
                <a16:creationId xmlns:a16="http://schemas.microsoft.com/office/drawing/2014/main" id="{F71B1780-9AD5-41BE-BE15-63071F740482}"/>
              </a:ext>
            </a:extLst>
          </p:cNvPr>
          <p:cNvSpPr txBox="1">
            <a:spLocks noChangeArrowheads="1"/>
          </p:cNvSpPr>
          <p:nvPr/>
        </p:nvSpPr>
        <p:spPr bwMode="auto">
          <a:xfrm>
            <a:off x="8915401" y="37750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Y</a:t>
            </a:r>
          </a:p>
        </p:txBody>
      </p:sp>
      <p:graphicFrame>
        <p:nvGraphicFramePr>
          <p:cNvPr id="33815" name="Object 24">
            <a:extLst>
              <a:ext uri="{FF2B5EF4-FFF2-40B4-BE49-F238E27FC236}">
                <a16:creationId xmlns:a16="http://schemas.microsoft.com/office/drawing/2014/main" id="{9907F51A-D3B8-400F-95BD-C1E4AAF81C65}"/>
              </a:ext>
            </a:extLst>
          </p:cNvPr>
          <p:cNvGraphicFramePr>
            <a:graphicFrameLocks noChangeAspect="1"/>
          </p:cNvGraphicFramePr>
          <p:nvPr/>
        </p:nvGraphicFramePr>
        <p:xfrm>
          <a:off x="7107238" y="3741739"/>
          <a:ext cx="1147762" cy="458787"/>
        </p:xfrm>
        <a:graphic>
          <a:graphicData uri="http://schemas.openxmlformats.org/presentationml/2006/ole">
            <mc:AlternateContent xmlns:mc="http://schemas.openxmlformats.org/markup-compatibility/2006">
              <mc:Choice xmlns:v="urn:schemas-microsoft-com:vml" Requires="v">
                <p:oleObj name="Equation" r:id="rId2" imgW="635000" imgH="254000" progId="Equation.3">
                  <p:embed/>
                </p:oleObj>
              </mc:Choice>
              <mc:Fallback>
                <p:oleObj name="Equation" r:id="rId2" imgW="635000" imgH="254000" progId="Equation.3">
                  <p:embed/>
                  <p:pic>
                    <p:nvPicPr>
                      <p:cNvPr id="33815" name="Object 24">
                        <a:extLst>
                          <a:ext uri="{FF2B5EF4-FFF2-40B4-BE49-F238E27FC236}">
                            <a16:creationId xmlns:a16="http://schemas.microsoft.com/office/drawing/2014/main" id="{9907F51A-D3B8-400F-95BD-C1E4AAF81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238" y="3741739"/>
                        <a:ext cx="1147762"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EFBD9BDC-EEA4-4AB6-9512-EFAC5A6943D7}"/>
              </a:ext>
            </a:extLst>
          </p:cNvPr>
          <p:cNvSpPr>
            <a:spLocks noGrp="1"/>
          </p:cNvSpPr>
          <p:nvPr>
            <p:ph type="title"/>
          </p:nvPr>
        </p:nvSpPr>
        <p:spPr/>
        <p:txBody>
          <a:bodyPr/>
          <a:lstStyle/>
          <a:p>
            <a:r>
              <a:rPr lang="en-US" altLang="en-US"/>
              <a:t>Cosine Law</a:t>
            </a:r>
          </a:p>
        </p:txBody>
      </p:sp>
      <p:sp>
        <p:nvSpPr>
          <p:cNvPr id="34819" name="Oval 4">
            <a:extLst>
              <a:ext uri="{FF2B5EF4-FFF2-40B4-BE49-F238E27FC236}">
                <a16:creationId xmlns:a16="http://schemas.microsoft.com/office/drawing/2014/main" id="{116B77AB-BB00-4DC6-86F2-6525577652B8}"/>
              </a:ext>
            </a:extLst>
          </p:cNvPr>
          <p:cNvSpPr>
            <a:spLocks noChangeArrowheads="1"/>
          </p:cNvSpPr>
          <p:nvPr/>
        </p:nvSpPr>
        <p:spPr bwMode="auto">
          <a:xfrm>
            <a:off x="3095626" y="3884613"/>
            <a:ext cx="176213" cy="1762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4820" name="Line 5">
            <a:extLst>
              <a:ext uri="{FF2B5EF4-FFF2-40B4-BE49-F238E27FC236}">
                <a16:creationId xmlns:a16="http://schemas.microsoft.com/office/drawing/2014/main" id="{4B193751-C5BD-4025-A493-66C5840FAD0D}"/>
              </a:ext>
            </a:extLst>
          </p:cNvPr>
          <p:cNvSpPr>
            <a:spLocks noChangeShapeType="1"/>
          </p:cNvSpPr>
          <p:nvPr/>
        </p:nvSpPr>
        <p:spPr bwMode="auto">
          <a:xfrm flipV="1">
            <a:off x="3268664" y="2405063"/>
            <a:ext cx="2947987" cy="157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1" name="Line 6">
            <a:extLst>
              <a:ext uri="{FF2B5EF4-FFF2-40B4-BE49-F238E27FC236}">
                <a16:creationId xmlns:a16="http://schemas.microsoft.com/office/drawing/2014/main" id="{730953B2-7193-47A1-9248-75668421C1D9}"/>
              </a:ext>
            </a:extLst>
          </p:cNvPr>
          <p:cNvSpPr>
            <a:spLocks noChangeShapeType="1"/>
          </p:cNvSpPr>
          <p:nvPr/>
        </p:nvSpPr>
        <p:spPr bwMode="auto">
          <a:xfrm>
            <a:off x="6224588" y="2381250"/>
            <a:ext cx="1560512" cy="5857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2" name="Line 7">
            <a:extLst>
              <a:ext uri="{FF2B5EF4-FFF2-40B4-BE49-F238E27FC236}">
                <a16:creationId xmlns:a16="http://schemas.microsoft.com/office/drawing/2014/main" id="{975A8D42-9AE8-42F0-929E-35BD30F8076C}"/>
              </a:ext>
            </a:extLst>
          </p:cNvPr>
          <p:cNvSpPr>
            <a:spLocks noChangeShapeType="1"/>
          </p:cNvSpPr>
          <p:nvPr/>
        </p:nvSpPr>
        <p:spPr bwMode="auto">
          <a:xfrm flipV="1">
            <a:off x="3233739" y="2954338"/>
            <a:ext cx="4524375" cy="103505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3" name="Oval 8">
            <a:extLst>
              <a:ext uri="{FF2B5EF4-FFF2-40B4-BE49-F238E27FC236}">
                <a16:creationId xmlns:a16="http://schemas.microsoft.com/office/drawing/2014/main" id="{10375435-22DE-4734-B44B-33D2D439C9F5}"/>
              </a:ext>
            </a:extLst>
          </p:cNvPr>
          <p:cNvSpPr>
            <a:spLocks noChangeArrowheads="1"/>
          </p:cNvSpPr>
          <p:nvPr/>
        </p:nvSpPr>
        <p:spPr bwMode="auto">
          <a:xfrm>
            <a:off x="7696201" y="2909888"/>
            <a:ext cx="131763" cy="1317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4824" name="Oval 9">
            <a:extLst>
              <a:ext uri="{FF2B5EF4-FFF2-40B4-BE49-F238E27FC236}">
                <a16:creationId xmlns:a16="http://schemas.microsoft.com/office/drawing/2014/main" id="{0554573B-2379-4F11-878E-BF86F31F4500}"/>
              </a:ext>
            </a:extLst>
          </p:cNvPr>
          <p:cNvSpPr>
            <a:spLocks noChangeArrowheads="1"/>
          </p:cNvSpPr>
          <p:nvPr/>
        </p:nvSpPr>
        <p:spPr bwMode="auto">
          <a:xfrm>
            <a:off x="6154738" y="2346326"/>
            <a:ext cx="131762" cy="1317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4825" name="Text Box 10">
            <a:extLst>
              <a:ext uri="{FF2B5EF4-FFF2-40B4-BE49-F238E27FC236}">
                <a16:creationId xmlns:a16="http://schemas.microsoft.com/office/drawing/2014/main" id="{E2EB1E55-DFAA-48E8-8BFF-DFB1EB849C56}"/>
              </a:ext>
            </a:extLst>
          </p:cNvPr>
          <p:cNvSpPr txBox="1">
            <a:spLocks noChangeArrowheads="1"/>
          </p:cNvSpPr>
          <p:nvPr/>
        </p:nvSpPr>
        <p:spPr bwMode="auto">
          <a:xfrm>
            <a:off x="4618038" y="2398713"/>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A</a:t>
            </a:r>
            <a:endParaRPr lang="en-US" altLang="zh-TW" sz="2400" baseline="-25000">
              <a:latin typeface="Times" panose="02020603050405020304" pitchFamily="18" charset="0"/>
              <a:cs typeface="Arial" panose="020B0604020202020204" pitchFamily="34" charset="0"/>
            </a:endParaRPr>
          </a:p>
        </p:txBody>
      </p:sp>
      <p:sp>
        <p:nvSpPr>
          <p:cNvPr id="34826" name="Text Box 11">
            <a:extLst>
              <a:ext uri="{FF2B5EF4-FFF2-40B4-BE49-F238E27FC236}">
                <a16:creationId xmlns:a16="http://schemas.microsoft.com/office/drawing/2014/main" id="{DA2B122F-50CB-4B91-8F49-94CCE4D5DD94}"/>
              </a:ext>
            </a:extLst>
          </p:cNvPr>
          <p:cNvSpPr txBox="1">
            <a:spLocks noChangeArrowheads="1"/>
          </p:cNvSpPr>
          <p:nvPr/>
        </p:nvSpPr>
        <p:spPr bwMode="auto">
          <a:xfrm>
            <a:off x="6308725" y="332581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Times" panose="02020603050405020304" pitchFamily="18" charset="0"/>
                <a:cs typeface="Arial" panose="020B0604020202020204" pitchFamily="34" charset="0"/>
              </a:rPr>
              <a:t>B</a:t>
            </a:r>
          </a:p>
        </p:txBody>
      </p:sp>
      <p:sp>
        <p:nvSpPr>
          <p:cNvPr id="34827" name="Text Box 12">
            <a:extLst>
              <a:ext uri="{FF2B5EF4-FFF2-40B4-BE49-F238E27FC236}">
                <a16:creationId xmlns:a16="http://schemas.microsoft.com/office/drawing/2014/main" id="{4ED7D0D4-7F09-4103-81D2-747EAA9FEB3C}"/>
              </a:ext>
            </a:extLst>
          </p:cNvPr>
          <p:cNvSpPr txBox="1">
            <a:spLocks noChangeArrowheads="1"/>
          </p:cNvSpPr>
          <p:nvPr/>
        </p:nvSpPr>
        <p:spPr bwMode="auto">
          <a:xfrm>
            <a:off x="6742113" y="2190750"/>
            <a:ext cx="1585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2400">
                <a:latin typeface="Times" panose="02020603050405020304" pitchFamily="18" charset="0"/>
                <a:cs typeface="Arial" panose="020B0604020202020204" pitchFamily="34" charset="0"/>
              </a:rPr>
              <a:t>C</a:t>
            </a:r>
            <a:endParaRPr lang="en-US" altLang="zh-TW" sz="2400" baseline="-25000">
              <a:latin typeface="Times" panose="02020603050405020304" pitchFamily="18" charset="0"/>
              <a:cs typeface="Arial" panose="020B0604020202020204" pitchFamily="34" charset="0"/>
            </a:endParaRPr>
          </a:p>
        </p:txBody>
      </p:sp>
      <p:sp>
        <p:nvSpPr>
          <p:cNvPr id="34828" name="Text Box 13">
            <a:extLst>
              <a:ext uri="{FF2B5EF4-FFF2-40B4-BE49-F238E27FC236}">
                <a16:creationId xmlns:a16="http://schemas.microsoft.com/office/drawing/2014/main" id="{34A32CAA-92A3-4800-A39B-ABDFDDBAC311}"/>
              </a:ext>
            </a:extLst>
          </p:cNvPr>
          <p:cNvSpPr txBox="1">
            <a:spLocks noChangeArrowheads="1"/>
          </p:cNvSpPr>
          <p:nvPr/>
        </p:nvSpPr>
        <p:spPr bwMode="auto">
          <a:xfrm>
            <a:off x="4302125" y="3271838"/>
            <a:ext cx="376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2400">
                <a:latin typeface="Symbol" panose="05050102010706020507" pitchFamily="18" charset="2"/>
                <a:cs typeface="Arial" panose="020B0604020202020204" pitchFamily="34" charset="0"/>
              </a:rPr>
              <a:t>a</a:t>
            </a:r>
          </a:p>
        </p:txBody>
      </p:sp>
      <p:graphicFrame>
        <p:nvGraphicFramePr>
          <p:cNvPr id="34829" name="Object 14">
            <a:extLst>
              <a:ext uri="{FF2B5EF4-FFF2-40B4-BE49-F238E27FC236}">
                <a16:creationId xmlns:a16="http://schemas.microsoft.com/office/drawing/2014/main" id="{ACD3130E-2573-4821-97B1-FEFA726520E5}"/>
              </a:ext>
            </a:extLst>
          </p:cNvPr>
          <p:cNvGraphicFramePr>
            <a:graphicFrameLocks noChangeAspect="1"/>
          </p:cNvGraphicFramePr>
          <p:nvPr/>
        </p:nvGraphicFramePr>
        <p:xfrm>
          <a:off x="4524376" y="4432301"/>
          <a:ext cx="3679825" cy="1084263"/>
        </p:xfrm>
        <a:graphic>
          <a:graphicData uri="http://schemas.openxmlformats.org/presentationml/2006/ole">
            <mc:AlternateContent xmlns:mc="http://schemas.openxmlformats.org/markup-compatibility/2006">
              <mc:Choice xmlns:v="urn:schemas-microsoft-com:vml" Requires="v">
                <p:oleObj name="Equation" r:id="rId2" imgW="1380993" imgH="381156" progId="Equation.3">
                  <p:embed/>
                </p:oleObj>
              </mc:Choice>
              <mc:Fallback>
                <p:oleObj name="Equation" r:id="rId2" imgW="1380993" imgH="381156" progId="Equation.3">
                  <p:embed/>
                  <p:pic>
                    <p:nvPicPr>
                      <p:cNvPr id="34829" name="Object 14">
                        <a:extLst>
                          <a:ext uri="{FF2B5EF4-FFF2-40B4-BE49-F238E27FC236}">
                            <a16:creationId xmlns:a16="http://schemas.microsoft.com/office/drawing/2014/main" id="{ACD3130E-2573-4821-97B1-FEFA72652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6" y="4432301"/>
                        <a:ext cx="36798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72B1-6C40-48F0-BBD1-0D562F789D61}"/>
              </a:ext>
            </a:extLst>
          </p:cNvPr>
          <p:cNvSpPr>
            <a:spLocks noGrp="1"/>
          </p:cNvSpPr>
          <p:nvPr>
            <p:ph type="title"/>
          </p:nvPr>
        </p:nvSpPr>
        <p:spPr/>
        <p:txBody>
          <a:bodyPr/>
          <a:lstStyle/>
          <a:p>
            <a:r>
              <a:rPr lang="en-US" sz="4000" dirty="0"/>
              <a:t>Inverse Kinematics – Analytical Solution</a:t>
            </a:r>
          </a:p>
        </p:txBody>
      </p:sp>
      <p:pic>
        <p:nvPicPr>
          <p:cNvPr id="4" name="Online Media 3" title="Inverse kinematics for a 2-joint robot arm using geometry">
            <a:hlinkClick r:id="" action="ppaction://media"/>
            <a:extLst>
              <a:ext uri="{FF2B5EF4-FFF2-40B4-BE49-F238E27FC236}">
                <a16:creationId xmlns:a16="http://schemas.microsoft.com/office/drawing/2014/main" id="{A8CB7C17-3B1F-4E28-BE8F-53F31D608A60}"/>
              </a:ext>
            </a:extLst>
          </p:cNvPr>
          <p:cNvPicPr>
            <a:picLocks noGrp="1" noRot="1" noChangeAspect="1"/>
          </p:cNvPicPr>
          <p:nvPr>
            <p:ph idx="1"/>
            <a:videoFile r:link="rId1"/>
          </p:nvPr>
        </p:nvPicPr>
        <p:blipFill>
          <a:blip r:embed="rId3"/>
          <a:stretch>
            <a:fillRect/>
          </a:stretch>
        </p:blipFill>
        <p:spPr>
          <a:xfrm>
            <a:off x="2185988" y="1600200"/>
            <a:ext cx="7821612" cy="4419600"/>
          </a:xfrm>
          <a:prstGeom prst="rect">
            <a:avLst/>
          </a:prstGeom>
        </p:spPr>
      </p:pic>
    </p:spTree>
    <p:extLst>
      <p:ext uri="{BB962C8B-B14F-4D97-AF65-F5344CB8AC3E}">
        <p14:creationId xmlns:p14="http://schemas.microsoft.com/office/powerpoint/2010/main" val="32088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D204-E573-4406-8B41-2A2C8A75D9F0}"/>
              </a:ext>
            </a:extLst>
          </p:cNvPr>
          <p:cNvSpPr>
            <a:spLocks noGrp="1"/>
          </p:cNvSpPr>
          <p:nvPr>
            <p:ph type="title"/>
          </p:nvPr>
        </p:nvSpPr>
        <p:spPr/>
        <p:txBody>
          <a:bodyPr/>
          <a:lstStyle/>
          <a:p>
            <a:r>
              <a:rPr lang="en-US" dirty="0"/>
              <a:t>Rigid Body Demo</a:t>
            </a:r>
          </a:p>
        </p:txBody>
      </p:sp>
      <p:pic>
        <p:nvPicPr>
          <p:cNvPr id="4" name="Online Media 3" title="It`s 80`s Pack (Trailer Childroom) - 3D Low Poly Art for Games by #emaceart">
            <a:hlinkClick r:id="" action="ppaction://media"/>
            <a:extLst>
              <a:ext uri="{FF2B5EF4-FFF2-40B4-BE49-F238E27FC236}">
                <a16:creationId xmlns:a16="http://schemas.microsoft.com/office/drawing/2014/main" id="{D64E91D3-5D32-41EF-BDF7-BEA4BBF2E27D}"/>
              </a:ext>
            </a:extLst>
          </p:cNvPr>
          <p:cNvPicPr>
            <a:picLocks noGrp="1" noRot="1" noChangeAspect="1"/>
          </p:cNvPicPr>
          <p:nvPr>
            <p:ph idx="1"/>
            <a:videoFile r:link="rId1"/>
          </p:nvPr>
        </p:nvPicPr>
        <p:blipFill>
          <a:blip r:embed="rId3"/>
          <a:stretch>
            <a:fillRect/>
          </a:stretch>
        </p:blipFill>
        <p:spPr>
          <a:xfrm>
            <a:off x="2185988" y="1600200"/>
            <a:ext cx="7821612" cy="4419600"/>
          </a:xfrm>
          <a:prstGeom prst="rect">
            <a:avLst/>
          </a:prstGeom>
        </p:spPr>
      </p:pic>
    </p:spTree>
    <p:extLst>
      <p:ext uri="{BB962C8B-B14F-4D97-AF65-F5344CB8AC3E}">
        <p14:creationId xmlns:p14="http://schemas.microsoft.com/office/powerpoint/2010/main" val="231383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203B6D0C-1653-4D59-8073-DCBF6CAFDD3C}"/>
              </a:ext>
            </a:extLst>
          </p:cNvPr>
          <p:cNvSpPr>
            <a:spLocks noGrp="1"/>
          </p:cNvSpPr>
          <p:nvPr>
            <p:ph type="title"/>
          </p:nvPr>
        </p:nvSpPr>
        <p:spPr/>
        <p:txBody>
          <a:bodyPr/>
          <a:lstStyle/>
          <a:p>
            <a:r>
              <a:rPr lang="en-US" altLang="en-US" sz="3200"/>
              <a:t>Inverse Kinematics (Analytic Solution)</a:t>
            </a:r>
          </a:p>
        </p:txBody>
      </p:sp>
      <p:sp>
        <p:nvSpPr>
          <p:cNvPr id="35843" name="Text Box 4">
            <a:extLst>
              <a:ext uri="{FF2B5EF4-FFF2-40B4-BE49-F238E27FC236}">
                <a16:creationId xmlns:a16="http://schemas.microsoft.com/office/drawing/2014/main" id="{49DB1068-9597-4E18-9308-6BD497251DB5}"/>
              </a:ext>
            </a:extLst>
          </p:cNvPr>
          <p:cNvSpPr txBox="1">
            <a:spLocks noChangeArrowheads="1"/>
          </p:cNvSpPr>
          <p:nvPr/>
        </p:nvSpPr>
        <p:spPr bwMode="auto">
          <a:xfrm>
            <a:off x="5894389" y="2127251"/>
            <a:ext cx="911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1800">
                <a:latin typeface="Times" panose="02020603050405020304" pitchFamily="18" charset="0"/>
                <a:cs typeface="Arial" panose="020B0604020202020204" pitchFamily="34" charset="0"/>
              </a:rPr>
              <a:t>(X,Y)</a:t>
            </a:r>
          </a:p>
        </p:txBody>
      </p:sp>
      <p:sp>
        <p:nvSpPr>
          <p:cNvPr id="35844" name="Rectangle 5" descr="Wide upward diagonal">
            <a:extLst>
              <a:ext uri="{FF2B5EF4-FFF2-40B4-BE49-F238E27FC236}">
                <a16:creationId xmlns:a16="http://schemas.microsoft.com/office/drawing/2014/main" id="{B38B65D4-FBD5-41B6-A6C3-4DFAD189A27F}"/>
              </a:ext>
            </a:extLst>
          </p:cNvPr>
          <p:cNvSpPr>
            <a:spLocks noChangeArrowheads="1"/>
          </p:cNvSpPr>
          <p:nvPr/>
        </p:nvSpPr>
        <p:spPr bwMode="auto">
          <a:xfrm>
            <a:off x="2043114" y="1903414"/>
            <a:ext cx="1133475" cy="2301875"/>
          </a:xfrm>
          <a:prstGeom prst="rect">
            <a:avLst/>
          </a:prstGeom>
          <a:pattFill prst="wdUpDiag">
            <a:fgClr>
              <a:schemeClr val="accent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5845" name="Oval 6">
            <a:extLst>
              <a:ext uri="{FF2B5EF4-FFF2-40B4-BE49-F238E27FC236}">
                <a16:creationId xmlns:a16="http://schemas.microsoft.com/office/drawing/2014/main" id="{0403374F-0D21-45A4-83F9-1098265689CE}"/>
              </a:ext>
            </a:extLst>
          </p:cNvPr>
          <p:cNvSpPr>
            <a:spLocks noChangeArrowheads="1"/>
          </p:cNvSpPr>
          <p:nvPr/>
        </p:nvSpPr>
        <p:spPr bwMode="auto">
          <a:xfrm>
            <a:off x="3130550" y="3035300"/>
            <a:ext cx="103188" cy="1031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5846" name="Line 7">
            <a:extLst>
              <a:ext uri="{FF2B5EF4-FFF2-40B4-BE49-F238E27FC236}">
                <a16:creationId xmlns:a16="http://schemas.microsoft.com/office/drawing/2014/main" id="{1AFB77F2-90FF-439C-BD40-ED159F4CE002}"/>
              </a:ext>
            </a:extLst>
          </p:cNvPr>
          <p:cNvSpPr>
            <a:spLocks noChangeShapeType="1"/>
          </p:cNvSpPr>
          <p:nvPr/>
        </p:nvSpPr>
        <p:spPr bwMode="auto">
          <a:xfrm flipV="1">
            <a:off x="3232150" y="2171701"/>
            <a:ext cx="1720850" cy="9191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7" name="Line 8">
            <a:extLst>
              <a:ext uri="{FF2B5EF4-FFF2-40B4-BE49-F238E27FC236}">
                <a16:creationId xmlns:a16="http://schemas.microsoft.com/office/drawing/2014/main" id="{FA3D8AF3-6A42-42FF-8B81-DEECF46F9ED4}"/>
              </a:ext>
            </a:extLst>
          </p:cNvPr>
          <p:cNvSpPr>
            <a:spLocks noChangeShapeType="1"/>
          </p:cNvSpPr>
          <p:nvPr/>
        </p:nvSpPr>
        <p:spPr bwMode="auto">
          <a:xfrm>
            <a:off x="4957764" y="2157413"/>
            <a:ext cx="911225" cy="3413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8" name="Line 9">
            <a:extLst>
              <a:ext uri="{FF2B5EF4-FFF2-40B4-BE49-F238E27FC236}">
                <a16:creationId xmlns:a16="http://schemas.microsoft.com/office/drawing/2014/main" id="{BF4B72F5-0D69-4168-B900-D6F181FF1F19}"/>
              </a:ext>
            </a:extLst>
          </p:cNvPr>
          <p:cNvSpPr>
            <a:spLocks noChangeShapeType="1"/>
          </p:cNvSpPr>
          <p:nvPr/>
        </p:nvSpPr>
        <p:spPr bwMode="auto">
          <a:xfrm flipV="1">
            <a:off x="3211513" y="2492375"/>
            <a:ext cx="2641600" cy="604838"/>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9" name="Line 10">
            <a:extLst>
              <a:ext uri="{FF2B5EF4-FFF2-40B4-BE49-F238E27FC236}">
                <a16:creationId xmlns:a16="http://schemas.microsoft.com/office/drawing/2014/main" id="{9FFA6546-9279-4D54-9CFC-4B04D86EAF3A}"/>
              </a:ext>
            </a:extLst>
          </p:cNvPr>
          <p:cNvSpPr>
            <a:spLocks noChangeShapeType="1"/>
          </p:cNvSpPr>
          <p:nvPr/>
        </p:nvSpPr>
        <p:spPr bwMode="auto">
          <a:xfrm flipV="1">
            <a:off x="3198813" y="3084514"/>
            <a:ext cx="2659062" cy="7937"/>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0" name="Line 11">
            <a:extLst>
              <a:ext uri="{FF2B5EF4-FFF2-40B4-BE49-F238E27FC236}">
                <a16:creationId xmlns:a16="http://schemas.microsoft.com/office/drawing/2014/main" id="{C10E479B-C355-404C-AE6E-0DA7FA679418}"/>
              </a:ext>
            </a:extLst>
          </p:cNvPr>
          <p:cNvSpPr>
            <a:spLocks noChangeShapeType="1"/>
          </p:cNvSpPr>
          <p:nvPr/>
        </p:nvSpPr>
        <p:spPr bwMode="auto">
          <a:xfrm flipH="1">
            <a:off x="5853114" y="2490789"/>
            <a:ext cx="9525" cy="58102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1" name="Oval 12">
            <a:extLst>
              <a:ext uri="{FF2B5EF4-FFF2-40B4-BE49-F238E27FC236}">
                <a16:creationId xmlns:a16="http://schemas.microsoft.com/office/drawing/2014/main" id="{AAEDC220-F6B6-42A3-B029-38C54720D2AD}"/>
              </a:ext>
            </a:extLst>
          </p:cNvPr>
          <p:cNvSpPr>
            <a:spLocks noChangeArrowheads="1"/>
          </p:cNvSpPr>
          <p:nvPr/>
        </p:nvSpPr>
        <p:spPr bwMode="auto">
          <a:xfrm>
            <a:off x="5818188" y="2465389"/>
            <a:ext cx="76200" cy="777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5852" name="Oval 13">
            <a:extLst>
              <a:ext uri="{FF2B5EF4-FFF2-40B4-BE49-F238E27FC236}">
                <a16:creationId xmlns:a16="http://schemas.microsoft.com/office/drawing/2014/main" id="{9D7B917D-C3B9-48DA-8265-A9BB4F249ADC}"/>
              </a:ext>
            </a:extLst>
          </p:cNvPr>
          <p:cNvSpPr>
            <a:spLocks noChangeArrowheads="1"/>
          </p:cNvSpPr>
          <p:nvPr/>
        </p:nvSpPr>
        <p:spPr bwMode="auto">
          <a:xfrm>
            <a:off x="4918075" y="2136775"/>
            <a:ext cx="76200" cy="777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35853" name="Text Box 14">
            <a:extLst>
              <a:ext uri="{FF2B5EF4-FFF2-40B4-BE49-F238E27FC236}">
                <a16:creationId xmlns:a16="http://schemas.microsoft.com/office/drawing/2014/main" id="{6D3E2078-B755-4E74-9BE1-01C964D68F08}"/>
              </a:ext>
            </a:extLst>
          </p:cNvPr>
          <p:cNvSpPr txBox="1">
            <a:spLocks noChangeArrowheads="1"/>
          </p:cNvSpPr>
          <p:nvPr/>
        </p:nvSpPr>
        <p:spPr bwMode="auto">
          <a:xfrm>
            <a:off x="4032250" y="2162176"/>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1800">
                <a:latin typeface="Times" panose="02020603050405020304" pitchFamily="18" charset="0"/>
                <a:cs typeface="Arial" panose="020B0604020202020204" pitchFamily="34" charset="0"/>
              </a:rPr>
              <a:t>L1</a:t>
            </a:r>
          </a:p>
        </p:txBody>
      </p:sp>
      <p:sp>
        <p:nvSpPr>
          <p:cNvPr id="35854" name="Text Box 15">
            <a:extLst>
              <a:ext uri="{FF2B5EF4-FFF2-40B4-BE49-F238E27FC236}">
                <a16:creationId xmlns:a16="http://schemas.microsoft.com/office/drawing/2014/main" id="{BAFB65D9-7139-47FA-A44B-F8CF3847DF12}"/>
              </a:ext>
            </a:extLst>
          </p:cNvPr>
          <p:cNvSpPr txBox="1">
            <a:spLocks noChangeArrowheads="1"/>
          </p:cNvSpPr>
          <p:nvPr/>
        </p:nvSpPr>
        <p:spPr bwMode="auto">
          <a:xfrm>
            <a:off x="5251450" y="1981201"/>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1800">
                <a:latin typeface="Times" panose="02020603050405020304" pitchFamily="18" charset="0"/>
                <a:cs typeface="Arial" panose="020B0604020202020204" pitchFamily="34" charset="0"/>
              </a:rPr>
              <a:t>L2</a:t>
            </a:r>
          </a:p>
        </p:txBody>
      </p:sp>
      <p:sp>
        <p:nvSpPr>
          <p:cNvPr id="35855" name="Freeform 16">
            <a:extLst>
              <a:ext uri="{FF2B5EF4-FFF2-40B4-BE49-F238E27FC236}">
                <a16:creationId xmlns:a16="http://schemas.microsoft.com/office/drawing/2014/main" id="{39DAFF09-D7B2-4C87-BAEC-D9F6B588BC12}"/>
              </a:ext>
            </a:extLst>
          </p:cNvPr>
          <p:cNvSpPr>
            <a:spLocks/>
          </p:cNvSpPr>
          <p:nvPr/>
        </p:nvSpPr>
        <p:spPr bwMode="auto">
          <a:xfrm>
            <a:off x="4046539" y="2652714"/>
            <a:ext cx="217487" cy="401637"/>
          </a:xfrm>
          <a:custGeom>
            <a:avLst/>
            <a:gdLst>
              <a:gd name="T0" fmla="*/ 0 w 235"/>
              <a:gd name="T1" fmla="*/ 0 h 432"/>
              <a:gd name="T2" fmla="*/ 2147483646 w 235"/>
              <a:gd name="T3" fmla="*/ 2147483646 h 432"/>
              <a:gd name="T4" fmla="*/ 2147483646 w 235"/>
              <a:gd name="T5" fmla="*/ 2147483646 h 432"/>
              <a:gd name="T6" fmla="*/ 0 60000 65536"/>
              <a:gd name="T7" fmla="*/ 0 60000 65536"/>
              <a:gd name="T8" fmla="*/ 0 60000 65536"/>
            </a:gdLst>
            <a:ahLst/>
            <a:cxnLst>
              <a:cxn ang="T6">
                <a:pos x="T0" y="T1"/>
              </a:cxn>
              <a:cxn ang="T7">
                <a:pos x="T2" y="T3"/>
              </a:cxn>
              <a:cxn ang="T8">
                <a:pos x="T4" y="T5"/>
              </a:cxn>
            </a:cxnLst>
            <a:rect l="0" t="0" r="r" b="b"/>
            <a:pathLst>
              <a:path w="235" h="432">
                <a:moveTo>
                  <a:pt x="0" y="0"/>
                </a:moveTo>
                <a:cubicBezTo>
                  <a:pt x="93" y="37"/>
                  <a:pt x="187" y="75"/>
                  <a:pt x="211" y="147"/>
                </a:cubicBezTo>
                <a:cubicBezTo>
                  <a:pt x="235" y="219"/>
                  <a:pt x="191" y="325"/>
                  <a:pt x="147" y="4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6" name="Freeform 17">
            <a:extLst>
              <a:ext uri="{FF2B5EF4-FFF2-40B4-BE49-F238E27FC236}">
                <a16:creationId xmlns:a16="http://schemas.microsoft.com/office/drawing/2014/main" id="{DBBEB7A6-A063-41E1-992E-14A33D4C1E6A}"/>
              </a:ext>
            </a:extLst>
          </p:cNvPr>
          <p:cNvSpPr>
            <a:spLocks/>
          </p:cNvSpPr>
          <p:nvPr/>
        </p:nvSpPr>
        <p:spPr bwMode="auto">
          <a:xfrm>
            <a:off x="4356101" y="2820988"/>
            <a:ext cx="73025" cy="271462"/>
          </a:xfrm>
          <a:custGeom>
            <a:avLst/>
            <a:gdLst>
              <a:gd name="T0" fmla="*/ 0 w 235"/>
              <a:gd name="T1" fmla="*/ 0 h 432"/>
              <a:gd name="T2" fmla="*/ 2147483646 w 235"/>
              <a:gd name="T3" fmla="*/ 2147483646 h 432"/>
              <a:gd name="T4" fmla="*/ 2147483646 w 235"/>
              <a:gd name="T5" fmla="*/ 2147483646 h 432"/>
              <a:gd name="T6" fmla="*/ 0 60000 65536"/>
              <a:gd name="T7" fmla="*/ 0 60000 65536"/>
              <a:gd name="T8" fmla="*/ 0 60000 65536"/>
            </a:gdLst>
            <a:ahLst/>
            <a:cxnLst>
              <a:cxn ang="T6">
                <a:pos x="T0" y="T1"/>
              </a:cxn>
              <a:cxn ang="T7">
                <a:pos x="T2" y="T3"/>
              </a:cxn>
              <a:cxn ang="T8">
                <a:pos x="T4" y="T5"/>
              </a:cxn>
            </a:cxnLst>
            <a:rect l="0" t="0" r="r" b="b"/>
            <a:pathLst>
              <a:path w="235" h="432">
                <a:moveTo>
                  <a:pt x="0" y="0"/>
                </a:moveTo>
                <a:cubicBezTo>
                  <a:pt x="93" y="37"/>
                  <a:pt x="187" y="75"/>
                  <a:pt x="211" y="147"/>
                </a:cubicBezTo>
                <a:cubicBezTo>
                  <a:pt x="235" y="219"/>
                  <a:pt x="191" y="325"/>
                  <a:pt x="147" y="4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7" name="Text Box 18">
            <a:extLst>
              <a:ext uri="{FF2B5EF4-FFF2-40B4-BE49-F238E27FC236}">
                <a16:creationId xmlns:a16="http://schemas.microsoft.com/office/drawing/2014/main" id="{62791FD5-6414-486C-863C-933CBC14EB02}"/>
              </a:ext>
            </a:extLst>
          </p:cNvPr>
          <p:cNvSpPr txBox="1">
            <a:spLocks noChangeArrowheads="1"/>
          </p:cNvSpPr>
          <p:nvPr/>
        </p:nvSpPr>
        <p:spPr bwMode="auto">
          <a:xfrm>
            <a:off x="4152901" y="2530476"/>
            <a:ext cx="404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1800">
                <a:latin typeface="Symbol" panose="05050102010706020507" pitchFamily="18" charset="2"/>
                <a:cs typeface="Arial" panose="020B0604020202020204" pitchFamily="34" charset="0"/>
              </a:rPr>
              <a:t>q</a:t>
            </a:r>
            <a:r>
              <a:rPr lang="en-US" altLang="zh-TW" sz="1800" baseline="-25000">
                <a:latin typeface="Times" panose="02020603050405020304" pitchFamily="18" charset="0"/>
                <a:cs typeface="Arial" panose="020B0604020202020204" pitchFamily="34" charset="0"/>
              </a:rPr>
              <a:t>1</a:t>
            </a:r>
            <a:endParaRPr lang="en-US" altLang="zh-TW" sz="1800">
              <a:latin typeface="Times" panose="02020603050405020304" pitchFamily="18" charset="0"/>
              <a:cs typeface="Arial" panose="020B0604020202020204" pitchFamily="34" charset="0"/>
            </a:endParaRPr>
          </a:p>
        </p:txBody>
      </p:sp>
      <p:sp>
        <p:nvSpPr>
          <p:cNvPr id="35858" name="Text Box 19">
            <a:extLst>
              <a:ext uri="{FF2B5EF4-FFF2-40B4-BE49-F238E27FC236}">
                <a16:creationId xmlns:a16="http://schemas.microsoft.com/office/drawing/2014/main" id="{21A0C7A3-1832-409B-A83A-03F5C1CC7F89}"/>
              </a:ext>
            </a:extLst>
          </p:cNvPr>
          <p:cNvSpPr txBox="1">
            <a:spLocks noChangeArrowheads="1"/>
          </p:cNvSpPr>
          <p:nvPr/>
        </p:nvSpPr>
        <p:spPr bwMode="auto">
          <a:xfrm>
            <a:off x="4389438" y="2713038"/>
            <a:ext cx="398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1800">
                <a:latin typeface="Symbol" panose="05050102010706020507" pitchFamily="18" charset="2"/>
                <a:cs typeface="Arial" panose="020B0604020202020204" pitchFamily="34" charset="0"/>
              </a:rPr>
              <a:t>q</a:t>
            </a:r>
            <a:r>
              <a:rPr lang="en-US" altLang="zh-TW" sz="1800" baseline="-25000">
                <a:latin typeface="Times" panose="02020603050405020304" pitchFamily="18" charset="0"/>
                <a:cs typeface="Arial" panose="020B0604020202020204" pitchFamily="34" charset="0"/>
              </a:rPr>
              <a:t>T</a:t>
            </a:r>
            <a:endParaRPr lang="en-US" altLang="zh-TW" sz="1800">
              <a:latin typeface="Times" panose="02020603050405020304" pitchFamily="18" charset="0"/>
              <a:cs typeface="Arial" panose="020B0604020202020204" pitchFamily="34" charset="0"/>
            </a:endParaRPr>
          </a:p>
        </p:txBody>
      </p:sp>
      <p:sp>
        <p:nvSpPr>
          <p:cNvPr id="35859" name="Text Box 20">
            <a:extLst>
              <a:ext uri="{FF2B5EF4-FFF2-40B4-BE49-F238E27FC236}">
                <a16:creationId xmlns:a16="http://schemas.microsoft.com/office/drawing/2014/main" id="{C2F1F181-2A7E-4C70-8EEA-9ACC82C28D63}"/>
              </a:ext>
            </a:extLst>
          </p:cNvPr>
          <p:cNvSpPr txBox="1">
            <a:spLocks noChangeArrowheads="1"/>
          </p:cNvSpPr>
          <p:nvPr/>
        </p:nvSpPr>
        <p:spPr bwMode="auto">
          <a:xfrm>
            <a:off x="4770439" y="2230438"/>
            <a:ext cx="820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50000"/>
              </a:spcBef>
              <a:buClrTx/>
              <a:buSzTx/>
              <a:buFontTx/>
              <a:buNone/>
            </a:pPr>
            <a:r>
              <a:rPr lang="en-US" altLang="zh-TW" sz="1400">
                <a:latin typeface="Times" panose="02020603050405020304" pitchFamily="18" charset="0"/>
                <a:cs typeface="Arial" panose="020B0604020202020204" pitchFamily="34" charset="0"/>
              </a:rPr>
              <a:t>180- </a:t>
            </a:r>
            <a:r>
              <a:rPr lang="en-US" altLang="zh-TW" sz="1400">
                <a:latin typeface="Symbol" panose="05050102010706020507" pitchFamily="18" charset="2"/>
                <a:cs typeface="Arial" panose="020B0604020202020204" pitchFamily="34" charset="0"/>
              </a:rPr>
              <a:t>q</a:t>
            </a:r>
            <a:r>
              <a:rPr lang="en-US" altLang="zh-TW" sz="1400" baseline="-25000">
                <a:latin typeface="Times" panose="02020603050405020304" pitchFamily="18" charset="0"/>
                <a:cs typeface="Arial" panose="020B0604020202020204" pitchFamily="34" charset="0"/>
              </a:rPr>
              <a:t>2</a:t>
            </a:r>
          </a:p>
        </p:txBody>
      </p:sp>
      <p:sp>
        <p:nvSpPr>
          <p:cNvPr id="35860" name="Text Box 21">
            <a:extLst>
              <a:ext uri="{FF2B5EF4-FFF2-40B4-BE49-F238E27FC236}">
                <a16:creationId xmlns:a16="http://schemas.microsoft.com/office/drawing/2014/main" id="{5E2FAF61-EB4F-4C2E-B70E-97A9C9639C6E}"/>
              </a:ext>
            </a:extLst>
          </p:cNvPr>
          <p:cNvSpPr txBox="1">
            <a:spLocks noChangeArrowheads="1"/>
          </p:cNvSpPr>
          <p:nvPr/>
        </p:nvSpPr>
        <p:spPr bwMode="auto">
          <a:xfrm>
            <a:off x="4743450" y="3178176"/>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1800">
                <a:latin typeface="Times" panose="02020603050405020304" pitchFamily="18" charset="0"/>
                <a:cs typeface="Arial" panose="020B0604020202020204" pitchFamily="34" charset="0"/>
              </a:rPr>
              <a:t>X</a:t>
            </a:r>
          </a:p>
        </p:txBody>
      </p:sp>
      <p:sp>
        <p:nvSpPr>
          <p:cNvPr id="35861" name="Text Box 22">
            <a:extLst>
              <a:ext uri="{FF2B5EF4-FFF2-40B4-BE49-F238E27FC236}">
                <a16:creationId xmlns:a16="http://schemas.microsoft.com/office/drawing/2014/main" id="{8C6D12A8-773C-49CC-AE00-E16BFAFF3660}"/>
              </a:ext>
            </a:extLst>
          </p:cNvPr>
          <p:cNvSpPr txBox="1">
            <a:spLocks noChangeArrowheads="1"/>
          </p:cNvSpPr>
          <p:nvPr/>
        </p:nvSpPr>
        <p:spPr bwMode="auto">
          <a:xfrm>
            <a:off x="5840413" y="27987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spcBef>
                <a:spcPct val="0"/>
              </a:spcBef>
              <a:buClrTx/>
              <a:buSzTx/>
              <a:buFontTx/>
              <a:buNone/>
            </a:pPr>
            <a:r>
              <a:rPr lang="en-US" altLang="zh-TW" sz="1800">
                <a:latin typeface="Times" panose="02020603050405020304" pitchFamily="18" charset="0"/>
                <a:cs typeface="Arial" panose="020B0604020202020204" pitchFamily="34" charset="0"/>
              </a:rPr>
              <a:t>Y</a:t>
            </a:r>
          </a:p>
        </p:txBody>
      </p:sp>
      <p:graphicFrame>
        <p:nvGraphicFramePr>
          <p:cNvPr id="35862" name="Object 23">
            <a:extLst>
              <a:ext uri="{FF2B5EF4-FFF2-40B4-BE49-F238E27FC236}">
                <a16:creationId xmlns:a16="http://schemas.microsoft.com/office/drawing/2014/main" id="{A7D26A50-00F4-44D0-86E1-5E59BD3F8552}"/>
              </a:ext>
            </a:extLst>
          </p:cNvPr>
          <p:cNvGraphicFramePr>
            <a:graphicFrameLocks noChangeAspect="1"/>
          </p:cNvGraphicFramePr>
          <p:nvPr/>
        </p:nvGraphicFramePr>
        <p:xfrm>
          <a:off x="4783138" y="2706688"/>
          <a:ext cx="671512" cy="266700"/>
        </p:xfrm>
        <a:graphic>
          <a:graphicData uri="http://schemas.openxmlformats.org/presentationml/2006/ole">
            <mc:AlternateContent xmlns:mc="http://schemas.openxmlformats.org/markup-compatibility/2006">
              <mc:Choice xmlns:v="urn:schemas-microsoft-com:vml" Requires="v">
                <p:oleObj name="Equation" r:id="rId2" imgW="635000" imgH="254000" progId="Equation.3">
                  <p:embed/>
                </p:oleObj>
              </mc:Choice>
              <mc:Fallback>
                <p:oleObj name="Equation" r:id="rId2" imgW="635000" imgH="254000" progId="Equation.3">
                  <p:embed/>
                  <p:pic>
                    <p:nvPicPr>
                      <p:cNvPr id="35862" name="Object 23">
                        <a:extLst>
                          <a:ext uri="{FF2B5EF4-FFF2-40B4-BE49-F238E27FC236}">
                            <a16:creationId xmlns:a16="http://schemas.microsoft.com/office/drawing/2014/main" id="{A7D26A50-00F4-44D0-86E1-5E59BD3F8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138" y="2706688"/>
                        <a:ext cx="671512"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 name="Object 24">
            <a:extLst>
              <a:ext uri="{FF2B5EF4-FFF2-40B4-BE49-F238E27FC236}">
                <a16:creationId xmlns:a16="http://schemas.microsoft.com/office/drawing/2014/main" id="{5105D7BC-DCF1-46D2-90C4-BD490841D5A3}"/>
              </a:ext>
            </a:extLst>
          </p:cNvPr>
          <p:cNvGraphicFramePr>
            <a:graphicFrameLocks noChangeAspect="1"/>
          </p:cNvGraphicFramePr>
          <p:nvPr/>
        </p:nvGraphicFramePr>
        <p:xfrm>
          <a:off x="7753350" y="1809751"/>
          <a:ext cx="1955800" cy="652463"/>
        </p:xfrm>
        <a:graphic>
          <a:graphicData uri="http://schemas.openxmlformats.org/presentationml/2006/ole">
            <mc:AlternateContent xmlns:mc="http://schemas.openxmlformats.org/markup-compatibility/2006">
              <mc:Choice xmlns:v="urn:schemas-microsoft-com:vml" Requires="v">
                <p:oleObj name="Equation" r:id="rId4" imgW="1257156" imgH="390369" progId="Equation.3">
                  <p:embed/>
                </p:oleObj>
              </mc:Choice>
              <mc:Fallback>
                <p:oleObj name="Equation" r:id="rId4" imgW="1257156" imgH="390369" progId="Equation.3">
                  <p:embed/>
                  <p:pic>
                    <p:nvPicPr>
                      <p:cNvPr id="24" name="Object 24">
                        <a:extLst>
                          <a:ext uri="{FF2B5EF4-FFF2-40B4-BE49-F238E27FC236}">
                            <a16:creationId xmlns:a16="http://schemas.microsoft.com/office/drawing/2014/main" id="{5105D7BC-DCF1-46D2-90C4-BD490841D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1809751"/>
                        <a:ext cx="1955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5">
            <a:extLst>
              <a:ext uri="{FF2B5EF4-FFF2-40B4-BE49-F238E27FC236}">
                <a16:creationId xmlns:a16="http://schemas.microsoft.com/office/drawing/2014/main" id="{A3BEAB3D-5646-4B78-9475-C9AC9F95873B}"/>
              </a:ext>
            </a:extLst>
          </p:cNvPr>
          <p:cNvGraphicFramePr>
            <a:graphicFrameLocks noChangeAspect="1"/>
          </p:cNvGraphicFramePr>
          <p:nvPr/>
        </p:nvGraphicFramePr>
        <p:xfrm>
          <a:off x="7588250" y="2806700"/>
          <a:ext cx="2171700" cy="730250"/>
        </p:xfrm>
        <a:graphic>
          <a:graphicData uri="http://schemas.openxmlformats.org/presentationml/2006/ole">
            <mc:AlternateContent xmlns:mc="http://schemas.openxmlformats.org/markup-compatibility/2006">
              <mc:Choice xmlns:v="urn:schemas-microsoft-com:vml" Requires="v">
                <p:oleObj name="Equation" r:id="rId6" imgW="1400163" imgH="447561" progId="Equation.3">
                  <p:embed/>
                </p:oleObj>
              </mc:Choice>
              <mc:Fallback>
                <p:oleObj name="Equation" r:id="rId6" imgW="1400163" imgH="447561" progId="Equation.3">
                  <p:embed/>
                  <p:pic>
                    <p:nvPicPr>
                      <p:cNvPr id="25" name="Object 25">
                        <a:extLst>
                          <a:ext uri="{FF2B5EF4-FFF2-40B4-BE49-F238E27FC236}">
                            <a16:creationId xmlns:a16="http://schemas.microsoft.com/office/drawing/2014/main" id="{A3BEAB3D-5646-4B78-9475-C9AC9F958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8250" y="2806700"/>
                        <a:ext cx="21717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6">
            <a:extLst>
              <a:ext uri="{FF2B5EF4-FFF2-40B4-BE49-F238E27FC236}">
                <a16:creationId xmlns:a16="http://schemas.microsoft.com/office/drawing/2014/main" id="{6883A037-281E-4662-8D48-5083B21BD6BC}"/>
              </a:ext>
            </a:extLst>
          </p:cNvPr>
          <p:cNvGraphicFramePr>
            <a:graphicFrameLocks noChangeAspect="1"/>
          </p:cNvGraphicFramePr>
          <p:nvPr/>
        </p:nvGraphicFramePr>
        <p:xfrm>
          <a:off x="6734176" y="3902075"/>
          <a:ext cx="3152775" cy="749300"/>
        </p:xfrm>
        <a:graphic>
          <a:graphicData uri="http://schemas.openxmlformats.org/presentationml/2006/ole">
            <mc:AlternateContent xmlns:mc="http://schemas.openxmlformats.org/markup-compatibility/2006">
              <mc:Choice xmlns:v="urn:schemas-microsoft-com:vml" Requires="v">
                <p:oleObj name="Equation" r:id="rId8" imgW="2047719" imgH="457157" progId="Equation.3">
                  <p:embed/>
                </p:oleObj>
              </mc:Choice>
              <mc:Fallback>
                <p:oleObj name="Equation" r:id="rId8" imgW="2047719" imgH="457157" progId="Equation.3">
                  <p:embed/>
                  <p:pic>
                    <p:nvPicPr>
                      <p:cNvPr id="26" name="Object 26">
                        <a:extLst>
                          <a:ext uri="{FF2B5EF4-FFF2-40B4-BE49-F238E27FC236}">
                            <a16:creationId xmlns:a16="http://schemas.microsoft.com/office/drawing/2014/main" id="{6883A037-281E-4662-8D48-5083B21BD6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4176" y="3902075"/>
                        <a:ext cx="31527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7">
            <a:extLst>
              <a:ext uri="{FF2B5EF4-FFF2-40B4-BE49-F238E27FC236}">
                <a16:creationId xmlns:a16="http://schemas.microsoft.com/office/drawing/2014/main" id="{1C239042-4389-4C9F-A673-C9F0716DDA84}"/>
              </a:ext>
            </a:extLst>
          </p:cNvPr>
          <p:cNvGraphicFramePr>
            <a:graphicFrameLocks noChangeAspect="1"/>
          </p:cNvGraphicFramePr>
          <p:nvPr/>
        </p:nvGraphicFramePr>
        <p:xfrm>
          <a:off x="6657976" y="5087938"/>
          <a:ext cx="3286125" cy="749300"/>
        </p:xfrm>
        <a:graphic>
          <a:graphicData uri="http://schemas.openxmlformats.org/presentationml/2006/ole">
            <mc:AlternateContent xmlns:mc="http://schemas.openxmlformats.org/markup-compatibility/2006">
              <mc:Choice xmlns:v="urn:schemas-microsoft-com:vml" Requires="v">
                <p:oleObj name="Equation" r:id="rId10" imgW="2133600" imgH="457157" progId="Equation.3">
                  <p:embed/>
                </p:oleObj>
              </mc:Choice>
              <mc:Fallback>
                <p:oleObj name="Equation" r:id="rId10" imgW="2133600" imgH="457157" progId="Equation.3">
                  <p:embed/>
                  <p:pic>
                    <p:nvPicPr>
                      <p:cNvPr id="27" name="Object 27">
                        <a:extLst>
                          <a:ext uri="{FF2B5EF4-FFF2-40B4-BE49-F238E27FC236}">
                            <a16:creationId xmlns:a16="http://schemas.microsoft.com/office/drawing/2014/main" id="{1C239042-4389-4C9F-A673-C9F0716DDA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7976" y="5087938"/>
                        <a:ext cx="32861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8">
            <a:extLst>
              <a:ext uri="{FF2B5EF4-FFF2-40B4-BE49-F238E27FC236}">
                <a16:creationId xmlns:a16="http://schemas.microsoft.com/office/drawing/2014/main" id="{EE6FECF8-88B3-4528-B1ED-55D5C502A263}"/>
              </a:ext>
            </a:extLst>
          </p:cNvPr>
          <p:cNvGraphicFramePr>
            <a:graphicFrameLocks noChangeAspect="1"/>
          </p:cNvGraphicFramePr>
          <p:nvPr/>
        </p:nvGraphicFramePr>
        <p:xfrm>
          <a:off x="2574926" y="4572000"/>
          <a:ext cx="3381375" cy="711200"/>
        </p:xfrm>
        <a:graphic>
          <a:graphicData uri="http://schemas.openxmlformats.org/presentationml/2006/ole">
            <mc:AlternateContent xmlns:mc="http://schemas.openxmlformats.org/markup-compatibility/2006">
              <mc:Choice xmlns:v="urn:schemas-microsoft-com:vml" Requires="v">
                <p:oleObj name="Equation" r:id="rId12" imgW="2200311" imgH="428753" progId="Equation.3">
                  <p:embed/>
                </p:oleObj>
              </mc:Choice>
              <mc:Fallback>
                <p:oleObj name="Equation" r:id="rId12" imgW="2200311" imgH="428753" progId="Equation.3">
                  <p:embed/>
                  <p:pic>
                    <p:nvPicPr>
                      <p:cNvPr id="28" name="Object 28">
                        <a:extLst>
                          <a:ext uri="{FF2B5EF4-FFF2-40B4-BE49-F238E27FC236}">
                            <a16:creationId xmlns:a16="http://schemas.microsoft.com/office/drawing/2014/main" id="{EE6FECF8-88B3-4528-B1ED-55D5C502A2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4926" y="4572000"/>
                        <a:ext cx="33813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9">
            <a:extLst>
              <a:ext uri="{FF2B5EF4-FFF2-40B4-BE49-F238E27FC236}">
                <a16:creationId xmlns:a16="http://schemas.microsoft.com/office/drawing/2014/main" id="{665D0825-8E9E-433D-B282-CB7B2F8B934A}"/>
              </a:ext>
            </a:extLst>
          </p:cNvPr>
          <p:cNvGraphicFramePr>
            <a:graphicFrameLocks noChangeAspect="1"/>
          </p:cNvGraphicFramePr>
          <p:nvPr/>
        </p:nvGraphicFramePr>
        <p:xfrm>
          <a:off x="2574926" y="5597525"/>
          <a:ext cx="3554413" cy="711200"/>
        </p:xfrm>
        <a:graphic>
          <a:graphicData uri="http://schemas.openxmlformats.org/presentationml/2006/ole">
            <mc:AlternateContent xmlns:mc="http://schemas.openxmlformats.org/markup-compatibility/2006">
              <mc:Choice xmlns:v="urn:schemas-microsoft-com:vml" Requires="v">
                <p:oleObj name="Equation" r:id="rId14" imgW="2314563" imgH="428753" progId="Equation.3">
                  <p:embed/>
                </p:oleObj>
              </mc:Choice>
              <mc:Fallback>
                <p:oleObj name="Equation" r:id="rId14" imgW="2314563" imgH="428753" progId="Equation.3">
                  <p:embed/>
                  <p:pic>
                    <p:nvPicPr>
                      <p:cNvPr id="29" name="Object 29">
                        <a:extLst>
                          <a:ext uri="{FF2B5EF4-FFF2-40B4-BE49-F238E27FC236}">
                            <a16:creationId xmlns:a16="http://schemas.microsoft.com/office/drawing/2014/main" id="{665D0825-8E9E-433D-B282-CB7B2F8B93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4926" y="5597525"/>
                        <a:ext cx="35544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3636C6C3-5102-44AC-A36B-611CF43E239C}"/>
              </a:ext>
            </a:extLst>
          </p:cNvPr>
          <p:cNvSpPr txBox="1"/>
          <p:nvPr/>
        </p:nvSpPr>
        <p:spPr>
          <a:xfrm>
            <a:off x="1155700" y="1422679"/>
            <a:ext cx="9067800" cy="369332"/>
          </a:xfrm>
          <a:prstGeom prst="rect">
            <a:avLst/>
          </a:prstGeom>
          <a:noFill/>
        </p:spPr>
        <p:txBody>
          <a:bodyPr wrap="square" rtlCol="0">
            <a:spAutoFit/>
          </a:bodyPr>
          <a:lstStyle/>
          <a:p>
            <a:r>
              <a:rPr lang="en-US" dirty="0"/>
              <a:t>Note: Assumes (X,Y) is a valid configuration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59EF5DB-A0DF-44E8-BBC3-A5035E0FB4F1}"/>
              </a:ext>
            </a:extLst>
          </p:cNvPr>
          <p:cNvSpPr>
            <a:spLocks noGrp="1"/>
          </p:cNvSpPr>
          <p:nvPr>
            <p:ph type="title"/>
          </p:nvPr>
        </p:nvSpPr>
        <p:spPr/>
        <p:txBody>
          <a:bodyPr/>
          <a:lstStyle/>
          <a:p>
            <a:r>
              <a:rPr lang="en-US" altLang="en-US"/>
              <a:t>Inverse Kinematics</a:t>
            </a:r>
          </a:p>
        </p:txBody>
      </p:sp>
      <p:sp>
        <p:nvSpPr>
          <p:cNvPr id="36867" name="Content Placeholder 2">
            <a:extLst>
              <a:ext uri="{FF2B5EF4-FFF2-40B4-BE49-F238E27FC236}">
                <a16:creationId xmlns:a16="http://schemas.microsoft.com/office/drawing/2014/main" id="{A45F4A75-C47A-4E61-B952-4BA595282429}"/>
              </a:ext>
            </a:extLst>
          </p:cNvPr>
          <p:cNvSpPr>
            <a:spLocks noGrp="1"/>
          </p:cNvSpPr>
          <p:nvPr>
            <p:ph idx="1"/>
          </p:nvPr>
        </p:nvSpPr>
        <p:spPr>
          <a:xfrm>
            <a:off x="1981200" y="1371600"/>
            <a:ext cx="8229600" cy="863600"/>
          </a:xfrm>
        </p:spPr>
        <p:txBody>
          <a:bodyPr/>
          <a:lstStyle/>
          <a:p>
            <a:pPr>
              <a:lnSpc>
                <a:spcPct val="80000"/>
              </a:lnSpc>
            </a:pPr>
            <a:r>
              <a:rPr lang="en-US" altLang="en-US" sz="2100"/>
              <a:t>Unique solutions may not exist</a:t>
            </a:r>
          </a:p>
          <a:p>
            <a:pPr lvl="1">
              <a:lnSpc>
                <a:spcPct val="80000"/>
              </a:lnSpc>
            </a:pPr>
            <a:r>
              <a:rPr lang="en-US" altLang="en-US" sz="1800">
                <a:hlinkClick r:id="rId2"/>
              </a:rPr>
              <a:t>http://freespace.virgin.net/hugo.elias/models/m_ik.htm</a:t>
            </a:r>
            <a:endParaRPr lang="en-US" altLang="en-US" sz="1800"/>
          </a:p>
        </p:txBody>
      </p:sp>
      <p:pic>
        <p:nvPicPr>
          <p:cNvPr id="36868" name="Picture 2">
            <a:extLst>
              <a:ext uri="{FF2B5EF4-FFF2-40B4-BE49-F238E27FC236}">
                <a16:creationId xmlns:a16="http://schemas.microsoft.com/office/drawing/2014/main" id="{F2B7BFDC-F24D-4271-B4E0-74E9BFB7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101" y="2616201"/>
            <a:ext cx="17430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3">
            <a:extLst>
              <a:ext uri="{FF2B5EF4-FFF2-40B4-BE49-F238E27FC236}">
                <a16:creationId xmlns:a16="http://schemas.microsoft.com/office/drawing/2014/main" id="{2EAD6F70-E579-4457-B263-D99D0D947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1" y="2692400"/>
            <a:ext cx="147637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5" descr="http://freespace.virgin.net/hugo.elias/models/m_ik_2s.gif">
            <a:extLst>
              <a:ext uri="{FF2B5EF4-FFF2-40B4-BE49-F238E27FC236}">
                <a16:creationId xmlns:a16="http://schemas.microsoft.com/office/drawing/2014/main" id="{3A57A1F9-CF6C-4E27-8B0B-656FCF205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901" y="4645026"/>
            <a:ext cx="18002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descr="http://freespace.virgin.net/hugo.elias/models/m_ik_ms.gif">
            <a:extLst>
              <a:ext uri="{FF2B5EF4-FFF2-40B4-BE49-F238E27FC236}">
                <a16:creationId xmlns:a16="http://schemas.microsoft.com/office/drawing/2014/main" id="{8CF96B01-4AE6-45DF-856C-ACA1D7D46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501" y="4502151"/>
            <a:ext cx="12668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316EA61-09FB-4907-9BC3-04DA87E0690E}"/>
              </a:ext>
            </a:extLst>
          </p:cNvPr>
          <p:cNvSpPr txBox="1"/>
          <p:nvPr/>
        </p:nvSpPr>
        <p:spPr>
          <a:xfrm>
            <a:off x="3111501" y="2235200"/>
            <a:ext cx="5838825" cy="369888"/>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ea typeface="+mn-ea"/>
              </a:rPr>
              <a:t>      Zero                                                                         One</a:t>
            </a:r>
          </a:p>
        </p:txBody>
      </p:sp>
      <p:sp>
        <p:nvSpPr>
          <p:cNvPr id="10" name="TextBox 9">
            <a:extLst>
              <a:ext uri="{FF2B5EF4-FFF2-40B4-BE49-F238E27FC236}">
                <a16:creationId xmlns:a16="http://schemas.microsoft.com/office/drawing/2014/main" id="{4696E3FB-DA9F-4632-8C66-05105D2116CF}"/>
              </a:ext>
            </a:extLst>
          </p:cNvPr>
          <p:cNvSpPr txBox="1"/>
          <p:nvPr/>
        </p:nvSpPr>
        <p:spPr>
          <a:xfrm>
            <a:off x="3263901" y="4132264"/>
            <a:ext cx="5838825" cy="369887"/>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ea typeface="+mn-ea"/>
              </a:rPr>
              <a:t>Two                                                                                 Many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BC6013AE-5775-484E-BFB2-F7EA1B605DC3}"/>
              </a:ext>
            </a:extLst>
          </p:cNvPr>
          <p:cNvSpPr>
            <a:spLocks noGrp="1"/>
          </p:cNvSpPr>
          <p:nvPr>
            <p:ph type="title"/>
          </p:nvPr>
        </p:nvSpPr>
        <p:spPr/>
        <p:txBody>
          <a:bodyPr/>
          <a:lstStyle/>
          <a:p>
            <a:r>
              <a:rPr lang="en-US" altLang="en-US"/>
              <a:t>Inverse Kinematics</a:t>
            </a:r>
          </a:p>
        </p:txBody>
      </p:sp>
      <p:sp>
        <p:nvSpPr>
          <p:cNvPr id="37891" name="Content Placeholder 2">
            <a:extLst>
              <a:ext uri="{FF2B5EF4-FFF2-40B4-BE49-F238E27FC236}">
                <a16:creationId xmlns:a16="http://schemas.microsoft.com/office/drawing/2014/main" id="{5A40C5B6-3888-47E2-A343-8ADCD08B9785}"/>
              </a:ext>
            </a:extLst>
          </p:cNvPr>
          <p:cNvSpPr>
            <a:spLocks noGrp="1"/>
          </p:cNvSpPr>
          <p:nvPr>
            <p:ph idx="1"/>
          </p:nvPr>
        </p:nvSpPr>
        <p:spPr/>
        <p:txBody>
          <a:bodyPr/>
          <a:lstStyle/>
          <a:p>
            <a:r>
              <a:rPr lang="en-US" altLang="en-US" dirty="0"/>
              <a:t>Requires a Numerical Solver:</a:t>
            </a:r>
          </a:p>
          <a:p>
            <a:pPr lvl="1"/>
            <a:r>
              <a:rPr lang="en-US" altLang="en-US" dirty="0"/>
              <a:t>Inverse Jacobian</a:t>
            </a:r>
          </a:p>
          <a:p>
            <a:pPr lvl="1"/>
            <a:r>
              <a:rPr lang="en-US" altLang="en-US" dirty="0"/>
              <a:t>CCD – Cyclic-Coordinate Descent</a:t>
            </a:r>
          </a:p>
          <a:p>
            <a:pPr lvl="1"/>
            <a:r>
              <a:rPr lang="en-US" altLang="en-US" dirty="0"/>
              <a:t>Fabrik - </a:t>
            </a:r>
            <a:r>
              <a:rPr lang="en-US" b="0" i="0" dirty="0">
                <a:solidFill>
                  <a:srgbClr val="333333"/>
                </a:solidFill>
                <a:effectLst/>
                <a:latin typeface="Roboto" panose="02000000000000000000" pitchFamily="2" charset="0"/>
              </a:rPr>
              <a:t>Forward And Backward Reaching Inverse Kinematics</a:t>
            </a:r>
          </a:p>
          <a:p>
            <a:endParaRPr lang="en-US" altLang="en-US" dirty="0"/>
          </a:p>
          <a:p>
            <a:endParaRPr lang="en-US" altLang="en-US" dirty="0"/>
          </a:p>
          <a:p>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5DEEEA3-E77F-4B91-83AC-A9D55FEB50ED}"/>
              </a:ext>
            </a:extLst>
          </p:cNvPr>
          <p:cNvSpPr>
            <a:spLocks noGrp="1"/>
          </p:cNvSpPr>
          <p:nvPr>
            <p:ph type="title"/>
          </p:nvPr>
        </p:nvSpPr>
        <p:spPr/>
        <p:txBody>
          <a:bodyPr/>
          <a:lstStyle/>
          <a:p>
            <a:r>
              <a:rPr lang="en-US" altLang="en-US"/>
              <a:t>Cyclic Coordinate Descent</a:t>
            </a:r>
          </a:p>
        </p:txBody>
      </p:sp>
      <p:sp>
        <p:nvSpPr>
          <p:cNvPr id="38915" name="Content Placeholder 2">
            <a:extLst>
              <a:ext uri="{FF2B5EF4-FFF2-40B4-BE49-F238E27FC236}">
                <a16:creationId xmlns:a16="http://schemas.microsoft.com/office/drawing/2014/main" id="{2BE40B8E-A11A-4296-967E-1321FB5DB530}"/>
              </a:ext>
            </a:extLst>
          </p:cNvPr>
          <p:cNvSpPr>
            <a:spLocks noGrp="1"/>
          </p:cNvSpPr>
          <p:nvPr>
            <p:ph idx="1"/>
          </p:nvPr>
        </p:nvSpPr>
        <p:spPr/>
        <p:txBody>
          <a:bodyPr/>
          <a:lstStyle/>
          <a:p>
            <a:r>
              <a:rPr lang="en-US" altLang="en-US"/>
              <a:t>E is the endpoint (end effector)</a:t>
            </a:r>
          </a:p>
          <a:p>
            <a:r>
              <a:rPr lang="en-US" altLang="en-US"/>
              <a:t>D is the goal end effector</a:t>
            </a:r>
          </a:p>
        </p:txBody>
      </p:sp>
      <p:pic>
        <p:nvPicPr>
          <p:cNvPr id="38916" name="Picture 5" descr="1">
            <a:extLst>
              <a:ext uri="{FF2B5EF4-FFF2-40B4-BE49-F238E27FC236}">
                <a16:creationId xmlns:a16="http://schemas.microsoft.com/office/drawing/2014/main" id="{7F65749D-AA1F-4C5F-B19F-A9846D5EA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
            <a:extLst>
              <a:ext uri="{FF2B5EF4-FFF2-40B4-BE49-F238E27FC236}">
                <a16:creationId xmlns:a16="http://schemas.microsoft.com/office/drawing/2014/main" id="{0D6FCC26-3E8A-43DC-840B-A885EE3D628C}"/>
              </a:ext>
            </a:extLst>
          </p:cNvPr>
          <p:cNvPicPr>
            <a:picLocks noChangeAspect="1" noChangeArrowheads="1"/>
          </p:cNvPicPr>
          <p:nvPr/>
        </p:nvPicPr>
        <p:blipFill>
          <a:blip r:embed="rId3"/>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7384DDAD-C8FD-4CBD-B504-5F29CDCDA030}"/>
              </a:ext>
            </a:extLst>
          </p:cNvPr>
          <p:cNvSpPr>
            <a:spLocks noGrp="1"/>
          </p:cNvSpPr>
          <p:nvPr>
            <p:ph type="title"/>
          </p:nvPr>
        </p:nvSpPr>
        <p:spPr/>
        <p:txBody>
          <a:bodyPr/>
          <a:lstStyle/>
          <a:p>
            <a:r>
              <a:rPr lang="en-US" altLang="en-US"/>
              <a:t>Cyclic Coordinate Descent</a:t>
            </a:r>
          </a:p>
        </p:txBody>
      </p:sp>
      <p:sp>
        <p:nvSpPr>
          <p:cNvPr id="3" name="Content Placeholder 2">
            <a:extLst>
              <a:ext uri="{FF2B5EF4-FFF2-40B4-BE49-F238E27FC236}">
                <a16:creationId xmlns:a16="http://schemas.microsoft.com/office/drawing/2014/main" id="{6E63B27C-FFDD-409B-B8E3-2290385F7A4C}"/>
              </a:ext>
            </a:extLst>
          </p:cNvPr>
          <p:cNvSpPr>
            <a:spLocks noGrp="1"/>
          </p:cNvSpPr>
          <p:nvPr>
            <p:ph idx="1"/>
          </p:nvPr>
        </p:nvSpPr>
        <p:spPr/>
        <p:txBody>
          <a:bodyPr>
            <a:normAutofit/>
          </a:bodyPr>
          <a:lstStyle/>
          <a:p>
            <a:pPr>
              <a:defRPr/>
            </a:pPr>
            <a:r>
              <a:rPr lang="en-US" dirty="0"/>
              <a:t>Draw a vector from R to D</a:t>
            </a:r>
          </a:p>
          <a:p>
            <a:pPr>
              <a:defRPr/>
            </a:pPr>
            <a:r>
              <a:rPr lang="en-US" dirty="0"/>
              <a:t>Use the inverse cosine of the dot product to compute the angle</a:t>
            </a:r>
          </a:p>
        </p:txBody>
      </p:sp>
      <p:pic>
        <p:nvPicPr>
          <p:cNvPr id="5" name="Picture 8" descr="2">
            <a:extLst>
              <a:ext uri="{FF2B5EF4-FFF2-40B4-BE49-F238E27FC236}">
                <a16:creationId xmlns:a16="http://schemas.microsoft.com/office/drawing/2014/main" id="{C319A6CC-6448-4E98-A2C5-ACEBBF1E9AE5}"/>
              </a:ext>
            </a:extLst>
          </p:cNvPr>
          <p:cNvPicPr>
            <a:picLocks noChangeAspect="1" noChangeArrowheads="1"/>
          </p:cNvPicPr>
          <p:nvPr/>
        </p:nvPicPr>
        <p:blipFill>
          <a:blip r:embed="rId2"/>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AEDC283B-9257-423C-B031-847D6682481C}"/>
              </a:ext>
            </a:extLst>
          </p:cNvPr>
          <p:cNvSpPr>
            <a:spLocks noGrp="1"/>
          </p:cNvSpPr>
          <p:nvPr>
            <p:ph type="title"/>
          </p:nvPr>
        </p:nvSpPr>
        <p:spPr/>
        <p:txBody>
          <a:bodyPr/>
          <a:lstStyle/>
          <a:p>
            <a:r>
              <a:rPr lang="en-US" altLang="en-US"/>
              <a:t>Cyclic Coordinate Descent</a:t>
            </a:r>
          </a:p>
        </p:txBody>
      </p:sp>
      <p:pic>
        <p:nvPicPr>
          <p:cNvPr id="40963" name="Picture 4" descr="2">
            <a:extLst>
              <a:ext uri="{FF2B5EF4-FFF2-40B4-BE49-F238E27FC236}">
                <a16:creationId xmlns:a16="http://schemas.microsoft.com/office/drawing/2014/main" id="{D370D742-B774-439C-90F8-D4051B8A7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3">
            <a:extLst>
              <a:ext uri="{FF2B5EF4-FFF2-40B4-BE49-F238E27FC236}">
                <a16:creationId xmlns:a16="http://schemas.microsoft.com/office/drawing/2014/main" id="{B4731EF4-3383-4D40-A662-8296E1668254}"/>
              </a:ext>
            </a:extLst>
          </p:cNvPr>
          <p:cNvPicPr>
            <a:picLocks noChangeAspect="1" noChangeArrowheads="1"/>
          </p:cNvPicPr>
          <p:nvPr/>
        </p:nvPicPr>
        <p:blipFill>
          <a:blip r:embed="rId3"/>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C00DA3F-92BC-4371-B2F5-BF9A17477BC8}"/>
              </a:ext>
            </a:extLst>
          </p:cNvPr>
          <p:cNvSpPr>
            <a:spLocks noGrp="1"/>
          </p:cNvSpPr>
          <p:nvPr>
            <p:ph type="title"/>
          </p:nvPr>
        </p:nvSpPr>
        <p:spPr/>
        <p:txBody>
          <a:bodyPr/>
          <a:lstStyle/>
          <a:p>
            <a:r>
              <a:rPr lang="en-US" altLang="en-US"/>
              <a:t>Cyclic Coordinate Descent</a:t>
            </a:r>
          </a:p>
        </p:txBody>
      </p:sp>
      <p:pic>
        <p:nvPicPr>
          <p:cNvPr id="41987" name="Picture 4" descr="2">
            <a:extLst>
              <a:ext uri="{FF2B5EF4-FFF2-40B4-BE49-F238E27FC236}">
                <a16:creationId xmlns:a16="http://schemas.microsoft.com/office/drawing/2014/main" id="{37137929-04F7-462E-8CAC-6BC5A109D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3">
            <a:extLst>
              <a:ext uri="{FF2B5EF4-FFF2-40B4-BE49-F238E27FC236}">
                <a16:creationId xmlns:a16="http://schemas.microsoft.com/office/drawing/2014/main" id="{CBF3D9A1-6360-495F-8D75-384BEEA7F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5">
            <a:extLst>
              <a:ext uri="{FF2B5EF4-FFF2-40B4-BE49-F238E27FC236}">
                <a16:creationId xmlns:a16="http://schemas.microsoft.com/office/drawing/2014/main" id="{0E664590-0719-4ED4-BA07-2C58323D8E29}"/>
              </a:ext>
            </a:extLst>
          </p:cNvPr>
          <p:cNvPicPr>
            <a:picLocks noChangeAspect="1" noChangeArrowheads="1"/>
          </p:cNvPicPr>
          <p:nvPr/>
        </p:nvPicPr>
        <p:blipFill>
          <a:blip r:embed="rId4"/>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5EB919A-047F-4C69-91A4-478316F55FFC}"/>
              </a:ext>
            </a:extLst>
          </p:cNvPr>
          <p:cNvSpPr>
            <a:spLocks noGrp="1"/>
          </p:cNvSpPr>
          <p:nvPr>
            <p:ph type="title"/>
          </p:nvPr>
        </p:nvSpPr>
        <p:spPr/>
        <p:txBody>
          <a:bodyPr/>
          <a:lstStyle/>
          <a:p>
            <a:r>
              <a:rPr lang="en-US" altLang="en-US"/>
              <a:t>Cyclic Coordinate Descent</a:t>
            </a:r>
          </a:p>
        </p:txBody>
      </p:sp>
      <p:pic>
        <p:nvPicPr>
          <p:cNvPr id="43011" name="Picture 4" descr="2">
            <a:extLst>
              <a:ext uri="{FF2B5EF4-FFF2-40B4-BE49-F238E27FC236}">
                <a16:creationId xmlns:a16="http://schemas.microsoft.com/office/drawing/2014/main" id="{1A29450D-A058-4D5E-9546-DD256AE21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3">
            <a:extLst>
              <a:ext uri="{FF2B5EF4-FFF2-40B4-BE49-F238E27FC236}">
                <a16:creationId xmlns:a16="http://schemas.microsoft.com/office/drawing/2014/main" id="{147C066C-A0F1-40F6-A269-250A451C2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5">
            <a:extLst>
              <a:ext uri="{FF2B5EF4-FFF2-40B4-BE49-F238E27FC236}">
                <a16:creationId xmlns:a16="http://schemas.microsoft.com/office/drawing/2014/main" id="{B49F3511-7482-4A11-9D77-EB013F59E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6">
            <a:extLst>
              <a:ext uri="{FF2B5EF4-FFF2-40B4-BE49-F238E27FC236}">
                <a16:creationId xmlns:a16="http://schemas.microsoft.com/office/drawing/2014/main" id="{9D81590C-08ED-4158-9D11-34F465A1621E}"/>
              </a:ext>
            </a:extLst>
          </p:cNvPr>
          <p:cNvPicPr>
            <a:picLocks noChangeAspect="1" noChangeArrowheads="1"/>
          </p:cNvPicPr>
          <p:nvPr/>
        </p:nvPicPr>
        <p:blipFill>
          <a:blip r:embed="rId5"/>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2619F83-9190-4816-83C1-3DDF436D75FA}"/>
              </a:ext>
            </a:extLst>
          </p:cNvPr>
          <p:cNvSpPr>
            <a:spLocks noGrp="1"/>
          </p:cNvSpPr>
          <p:nvPr>
            <p:ph type="title"/>
          </p:nvPr>
        </p:nvSpPr>
        <p:spPr/>
        <p:txBody>
          <a:bodyPr/>
          <a:lstStyle/>
          <a:p>
            <a:r>
              <a:rPr lang="en-US" altLang="en-US"/>
              <a:t>Cyclic Coordinate Descent</a:t>
            </a:r>
          </a:p>
        </p:txBody>
      </p:sp>
      <p:pic>
        <p:nvPicPr>
          <p:cNvPr id="44035" name="Picture 4" descr="2">
            <a:extLst>
              <a:ext uri="{FF2B5EF4-FFF2-40B4-BE49-F238E27FC236}">
                <a16:creationId xmlns:a16="http://schemas.microsoft.com/office/drawing/2014/main" id="{20D084B4-9F74-49BF-AEC8-C3F7461FB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3">
            <a:extLst>
              <a:ext uri="{FF2B5EF4-FFF2-40B4-BE49-F238E27FC236}">
                <a16:creationId xmlns:a16="http://schemas.microsoft.com/office/drawing/2014/main" id="{9A44717E-25FF-4DE4-8E50-D2D02A365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5">
            <a:extLst>
              <a:ext uri="{FF2B5EF4-FFF2-40B4-BE49-F238E27FC236}">
                <a16:creationId xmlns:a16="http://schemas.microsoft.com/office/drawing/2014/main" id="{078C3A3F-EB3B-4B3E-A607-FF85213E9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descr="6">
            <a:extLst>
              <a:ext uri="{FF2B5EF4-FFF2-40B4-BE49-F238E27FC236}">
                <a16:creationId xmlns:a16="http://schemas.microsoft.com/office/drawing/2014/main" id="{458C918D-B4A1-4326-902E-C7BED5429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7">
            <a:extLst>
              <a:ext uri="{FF2B5EF4-FFF2-40B4-BE49-F238E27FC236}">
                <a16:creationId xmlns:a16="http://schemas.microsoft.com/office/drawing/2014/main" id="{18833AB3-6565-4168-B8AC-98D542704617}"/>
              </a:ext>
            </a:extLst>
          </p:cNvPr>
          <p:cNvPicPr>
            <a:picLocks noChangeAspect="1" noChangeArrowheads="1"/>
          </p:cNvPicPr>
          <p:nvPr/>
        </p:nvPicPr>
        <p:blipFill>
          <a:blip r:embed="rId6"/>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C574807-25A6-4E4C-BAC4-9E62732616AD}"/>
              </a:ext>
            </a:extLst>
          </p:cNvPr>
          <p:cNvSpPr>
            <a:spLocks noGrp="1"/>
          </p:cNvSpPr>
          <p:nvPr>
            <p:ph type="title"/>
          </p:nvPr>
        </p:nvSpPr>
        <p:spPr/>
        <p:txBody>
          <a:bodyPr/>
          <a:lstStyle/>
          <a:p>
            <a:r>
              <a:rPr lang="en-US" altLang="en-US"/>
              <a:t>Cyclic Coordinate Descent</a:t>
            </a:r>
          </a:p>
        </p:txBody>
      </p:sp>
      <p:pic>
        <p:nvPicPr>
          <p:cNvPr id="45059" name="Picture 4" descr="2">
            <a:extLst>
              <a:ext uri="{FF2B5EF4-FFF2-40B4-BE49-F238E27FC236}">
                <a16:creationId xmlns:a16="http://schemas.microsoft.com/office/drawing/2014/main" id="{D6501BAE-ED9F-46BD-BE7B-19121A0E0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8">
            <a:extLst>
              <a:ext uri="{FF2B5EF4-FFF2-40B4-BE49-F238E27FC236}">
                <a16:creationId xmlns:a16="http://schemas.microsoft.com/office/drawing/2014/main" id="{9034035F-3591-4430-8588-04A50A16A592}"/>
              </a:ext>
            </a:extLst>
          </p:cNvPr>
          <p:cNvPicPr>
            <a:picLocks noChangeAspect="1" noChangeArrowheads="1"/>
          </p:cNvPicPr>
          <p:nvPr/>
        </p:nvPicPr>
        <p:blipFill>
          <a:blip r:embed="rId3"/>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A2BC6-432C-4034-9C9E-2434A75E7C54}"/>
              </a:ext>
            </a:extLst>
          </p:cNvPr>
          <p:cNvSpPr>
            <a:spLocks noGrp="1"/>
          </p:cNvSpPr>
          <p:nvPr>
            <p:ph type="title"/>
          </p:nvPr>
        </p:nvSpPr>
        <p:spPr/>
        <p:txBody>
          <a:bodyPr/>
          <a:lstStyle/>
          <a:p>
            <a:r>
              <a:rPr lang="en-US" dirty="0"/>
              <a:t>Geometry Flipbook</a:t>
            </a:r>
          </a:p>
        </p:txBody>
      </p:sp>
      <p:pic>
        <p:nvPicPr>
          <p:cNvPr id="8" name="Picture 2">
            <a:extLst>
              <a:ext uri="{FF2B5EF4-FFF2-40B4-BE49-F238E27FC236}">
                <a16:creationId xmlns:a16="http://schemas.microsoft.com/office/drawing/2014/main" id="{C23FE033-64CE-40E9-A016-DFE8A8CEA8DF}"/>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725900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789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BA303FC-0F2F-495D-8E3D-7C2A119EDBDC}"/>
              </a:ext>
            </a:extLst>
          </p:cNvPr>
          <p:cNvSpPr>
            <a:spLocks noGrp="1"/>
          </p:cNvSpPr>
          <p:nvPr>
            <p:ph type="title"/>
          </p:nvPr>
        </p:nvSpPr>
        <p:spPr/>
        <p:txBody>
          <a:bodyPr/>
          <a:lstStyle/>
          <a:p>
            <a:r>
              <a:rPr lang="en-US" altLang="en-US"/>
              <a:t>Cyclic Coordinate Descent</a:t>
            </a:r>
          </a:p>
        </p:txBody>
      </p:sp>
      <p:pic>
        <p:nvPicPr>
          <p:cNvPr id="46083" name="Picture 4" descr="2">
            <a:extLst>
              <a:ext uri="{FF2B5EF4-FFF2-40B4-BE49-F238E27FC236}">
                <a16:creationId xmlns:a16="http://schemas.microsoft.com/office/drawing/2014/main" id="{19CF05E2-0166-4F4D-84B7-F5C520B8A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descr="8">
            <a:extLst>
              <a:ext uri="{FF2B5EF4-FFF2-40B4-BE49-F238E27FC236}">
                <a16:creationId xmlns:a16="http://schemas.microsoft.com/office/drawing/2014/main" id="{969B9EC3-3D95-4687-9B11-C76FB3C3A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9">
            <a:extLst>
              <a:ext uri="{FF2B5EF4-FFF2-40B4-BE49-F238E27FC236}">
                <a16:creationId xmlns:a16="http://schemas.microsoft.com/office/drawing/2014/main" id="{55B1775C-9715-433C-916A-718E86467E17}"/>
              </a:ext>
            </a:extLst>
          </p:cNvPr>
          <p:cNvPicPr>
            <a:picLocks noChangeAspect="1" noChangeArrowheads="1"/>
          </p:cNvPicPr>
          <p:nvPr/>
        </p:nvPicPr>
        <p:blipFill>
          <a:blip r:embed="rId4"/>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51E1D36-7BA0-45B5-BF40-9D8C5B65DD7C}"/>
              </a:ext>
            </a:extLst>
          </p:cNvPr>
          <p:cNvSpPr>
            <a:spLocks noGrp="1"/>
          </p:cNvSpPr>
          <p:nvPr>
            <p:ph type="title"/>
          </p:nvPr>
        </p:nvSpPr>
        <p:spPr/>
        <p:txBody>
          <a:bodyPr/>
          <a:lstStyle/>
          <a:p>
            <a:r>
              <a:rPr lang="en-US" altLang="en-US"/>
              <a:t>Cyclic Coordinate Descent</a:t>
            </a:r>
          </a:p>
        </p:txBody>
      </p:sp>
      <p:pic>
        <p:nvPicPr>
          <p:cNvPr id="47107" name="Picture 4" descr="2">
            <a:extLst>
              <a:ext uri="{FF2B5EF4-FFF2-40B4-BE49-F238E27FC236}">
                <a16:creationId xmlns:a16="http://schemas.microsoft.com/office/drawing/2014/main" id="{6F8294AE-B057-46B1-8FCD-C32CE286D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8">
            <a:extLst>
              <a:ext uri="{FF2B5EF4-FFF2-40B4-BE49-F238E27FC236}">
                <a16:creationId xmlns:a16="http://schemas.microsoft.com/office/drawing/2014/main" id="{2D3B581C-C6EA-48CF-8A9B-F4A3D43F0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9">
            <a:extLst>
              <a:ext uri="{FF2B5EF4-FFF2-40B4-BE49-F238E27FC236}">
                <a16:creationId xmlns:a16="http://schemas.microsoft.com/office/drawing/2014/main" id="{C0B6F5BA-68B7-406F-BA9C-6CF9210A1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9080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10">
            <a:extLst>
              <a:ext uri="{FF2B5EF4-FFF2-40B4-BE49-F238E27FC236}">
                <a16:creationId xmlns:a16="http://schemas.microsoft.com/office/drawing/2014/main" id="{7608BF50-C5C7-4C43-8155-FC54E68F8B22}"/>
              </a:ext>
            </a:extLst>
          </p:cNvPr>
          <p:cNvPicPr>
            <a:picLocks noChangeAspect="1" noChangeArrowheads="1"/>
          </p:cNvPicPr>
          <p:nvPr/>
        </p:nvPicPr>
        <p:blipFill>
          <a:blip r:embed="rId5"/>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2A6A206-E623-4D36-843E-0307A95722A1}"/>
              </a:ext>
            </a:extLst>
          </p:cNvPr>
          <p:cNvSpPr>
            <a:spLocks noGrp="1"/>
          </p:cNvSpPr>
          <p:nvPr>
            <p:ph type="title"/>
          </p:nvPr>
        </p:nvSpPr>
        <p:spPr/>
        <p:txBody>
          <a:bodyPr/>
          <a:lstStyle/>
          <a:p>
            <a:r>
              <a:rPr lang="en-US" altLang="en-US"/>
              <a:t>Cyclic Coordinate Descent</a:t>
            </a:r>
          </a:p>
        </p:txBody>
      </p:sp>
      <p:pic>
        <p:nvPicPr>
          <p:cNvPr id="3" name="Picture 4" descr="2">
            <a:extLst>
              <a:ext uri="{FF2B5EF4-FFF2-40B4-BE49-F238E27FC236}">
                <a16:creationId xmlns:a16="http://schemas.microsoft.com/office/drawing/2014/main" id="{E2D9F298-91DC-4305-99D1-3012107ABB98}"/>
              </a:ext>
            </a:extLst>
          </p:cNvPr>
          <p:cNvPicPr>
            <a:picLocks noChangeAspect="1" noChangeArrowheads="1"/>
          </p:cNvPicPr>
          <p:nvPr/>
        </p:nvPicPr>
        <p:blipFill>
          <a:blip r:embed="rId2"/>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5" descr="8">
            <a:extLst>
              <a:ext uri="{FF2B5EF4-FFF2-40B4-BE49-F238E27FC236}">
                <a16:creationId xmlns:a16="http://schemas.microsoft.com/office/drawing/2014/main" id="{7D3C8B57-9187-40F8-8088-9F35CD340995}"/>
              </a:ext>
            </a:extLst>
          </p:cNvPr>
          <p:cNvPicPr>
            <a:picLocks noChangeAspect="1" noChangeArrowheads="1"/>
          </p:cNvPicPr>
          <p:nvPr/>
        </p:nvPicPr>
        <p:blipFill>
          <a:blip r:embed="rId3"/>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9">
            <a:extLst>
              <a:ext uri="{FF2B5EF4-FFF2-40B4-BE49-F238E27FC236}">
                <a16:creationId xmlns:a16="http://schemas.microsoft.com/office/drawing/2014/main" id="{BEC67E9B-94A4-4F1E-BDB7-86A89557C3E3}"/>
              </a:ext>
            </a:extLst>
          </p:cNvPr>
          <p:cNvPicPr>
            <a:picLocks noChangeAspect="1" noChangeArrowheads="1"/>
          </p:cNvPicPr>
          <p:nvPr/>
        </p:nvPicPr>
        <p:blipFill>
          <a:blip r:embed="rId4"/>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7" descr="10">
            <a:extLst>
              <a:ext uri="{FF2B5EF4-FFF2-40B4-BE49-F238E27FC236}">
                <a16:creationId xmlns:a16="http://schemas.microsoft.com/office/drawing/2014/main" id="{9E66F201-9BAF-4AED-84CC-F5F49A014703}"/>
              </a:ext>
            </a:extLst>
          </p:cNvPr>
          <p:cNvPicPr>
            <a:picLocks noChangeAspect="1" noChangeArrowheads="1"/>
          </p:cNvPicPr>
          <p:nvPr/>
        </p:nvPicPr>
        <p:blipFill>
          <a:blip r:embed="rId5"/>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descr="11">
            <a:extLst>
              <a:ext uri="{FF2B5EF4-FFF2-40B4-BE49-F238E27FC236}">
                <a16:creationId xmlns:a16="http://schemas.microsoft.com/office/drawing/2014/main" id="{192DB557-3434-45C4-B5C2-36B1866B2C2E}"/>
              </a:ext>
            </a:extLst>
          </p:cNvPr>
          <p:cNvPicPr>
            <a:picLocks noChangeAspect="1" noChangeArrowheads="1"/>
          </p:cNvPicPr>
          <p:nvPr/>
        </p:nvPicPr>
        <p:blipFill>
          <a:blip r:embed="rId6"/>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26147D7-DA50-4003-89D4-7DA0FB2AA5CD}"/>
              </a:ext>
            </a:extLst>
          </p:cNvPr>
          <p:cNvSpPr>
            <a:spLocks noGrp="1"/>
          </p:cNvSpPr>
          <p:nvPr>
            <p:ph type="title"/>
          </p:nvPr>
        </p:nvSpPr>
        <p:spPr/>
        <p:txBody>
          <a:bodyPr/>
          <a:lstStyle/>
          <a:p>
            <a:r>
              <a:rPr lang="en-US" altLang="en-US"/>
              <a:t>Cyclic Coordinate Descent</a:t>
            </a:r>
          </a:p>
        </p:txBody>
      </p:sp>
      <p:pic>
        <p:nvPicPr>
          <p:cNvPr id="3" name="Picture 4" descr="2">
            <a:extLst>
              <a:ext uri="{FF2B5EF4-FFF2-40B4-BE49-F238E27FC236}">
                <a16:creationId xmlns:a16="http://schemas.microsoft.com/office/drawing/2014/main" id="{42FCB226-27C5-4489-A2C6-E32C948C9463}"/>
              </a:ext>
            </a:extLst>
          </p:cNvPr>
          <p:cNvPicPr>
            <a:picLocks noChangeAspect="1" noChangeArrowheads="1"/>
          </p:cNvPicPr>
          <p:nvPr/>
        </p:nvPicPr>
        <p:blipFill>
          <a:blip r:embed="rId2"/>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9" descr="12">
            <a:extLst>
              <a:ext uri="{FF2B5EF4-FFF2-40B4-BE49-F238E27FC236}">
                <a16:creationId xmlns:a16="http://schemas.microsoft.com/office/drawing/2014/main" id="{D9E8C34D-7EB7-4B60-9563-A6FFE9B9BF15}"/>
              </a:ext>
            </a:extLst>
          </p:cNvPr>
          <p:cNvPicPr>
            <a:picLocks noChangeAspect="1" noChangeArrowheads="1"/>
          </p:cNvPicPr>
          <p:nvPr/>
        </p:nvPicPr>
        <p:blipFill>
          <a:blip r:embed="rId3"/>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8E21B30C-E0F0-4C29-8B42-24C058686F5E}"/>
              </a:ext>
            </a:extLst>
          </p:cNvPr>
          <p:cNvSpPr>
            <a:spLocks noGrp="1"/>
          </p:cNvSpPr>
          <p:nvPr>
            <p:ph type="title"/>
          </p:nvPr>
        </p:nvSpPr>
        <p:spPr/>
        <p:txBody>
          <a:bodyPr/>
          <a:lstStyle/>
          <a:p>
            <a:r>
              <a:rPr lang="en-US" altLang="en-US"/>
              <a:t>Cyclic Coordinate Descent</a:t>
            </a:r>
          </a:p>
        </p:txBody>
      </p:sp>
      <p:pic>
        <p:nvPicPr>
          <p:cNvPr id="3" name="Picture 4" descr="2">
            <a:extLst>
              <a:ext uri="{FF2B5EF4-FFF2-40B4-BE49-F238E27FC236}">
                <a16:creationId xmlns:a16="http://schemas.microsoft.com/office/drawing/2014/main" id="{9E59B419-C57B-4FBD-AA49-253A9A25B698}"/>
              </a:ext>
            </a:extLst>
          </p:cNvPr>
          <p:cNvPicPr>
            <a:picLocks noChangeAspect="1" noChangeArrowheads="1"/>
          </p:cNvPicPr>
          <p:nvPr/>
        </p:nvPicPr>
        <p:blipFill>
          <a:blip r:embed="rId2"/>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5" descr="12">
            <a:extLst>
              <a:ext uri="{FF2B5EF4-FFF2-40B4-BE49-F238E27FC236}">
                <a16:creationId xmlns:a16="http://schemas.microsoft.com/office/drawing/2014/main" id="{DB578101-3E11-4C54-B193-F90A18871FC4}"/>
              </a:ext>
            </a:extLst>
          </p:cNvPr>
          <p:cNvPicPr>
            <a:picLocks noChangeAspect="1" noChangeArrowheads="1"/>
          </p:cNvPicPr>
          <p:nvPr/>
        </p:nvPicPr>
        <p:blipFill>
          <a:blip r:embed="rId3"/>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13">
            <a:extLst>
              <a:ext uri="{FF2B5EF4-FFF2-40B4-BE49-F238E27FC236}">
                <a16:creationId xmlns:a16="http://schemas.microsoft.com/office/drawing/2014/main" id="{50E91DDD-2606-475A-BBDB-DE196779207A}"/>
              </a:ext>
            </a:extLst>
          </p:cNvPr>
          <p:cNvPicPr>
            <a:picLocks noChangeAspect="1" noChangeArrowheads="1"/>
          </p:cNvPicPr>
          <p:nvPr/>
        </p:nvPicPr>
        <p:blipFill>
          <a:blip r:embed="rId4"/>
          <a:srcRect/>
          <a:stretch>
            <a:fillRect/>
          </a:stretch>
        </p:blipFill>
        <p:spPr bwMode="auto">
          <a:xfrm>
            <a:off x="3657600" y="2590801"/>
            <a:ext cx="4876800" cy="3819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B435EFD-145C-4F54-93E9-AE2C17FC1274}"/>
              </a:ext>
            </a:extLst>
          </p:cNvPr>
          <p:cNvSpPr>
            <a:spLocks noGrp="1"/>
          </p:cNvSpPr>
          <p:nvPr>
            <p:ph type="title"/>
          </p:nvPr>
        </p:nvSpPr>
        <p:spPr/>
        <p:txBody>
          <a:bodyPr/>
          <a:lstStyle/>
          <a:p>
            <a:r>
              <a:rPr lang="en-US" altLang="en-US"/>
              <a:t>Unity</a:t>
            </a:r>
          </a:p>
        </p:txBody>
      </p:sp>
      <p:sp>
        <p:nvSpPr>
          <p:cNvPr id="51203" name="Content Placeholder 2">
            <a:extLst>
              <a:ext uri="{FF2B5EF4-FFF2-40B4-BE49-F238E27FC236}">
                <a16:creationId xmlns:a16="http://schemas.microsoft.com/office/drawing/2014/main" id="{6134FD3C-9A94-4314-92C9-1D793DAFA8DE}"/>
              </a:ext>
            </a:extLst>
          </p:cNvPr>
          <p:cNvSpPr>
            <a:spLocks noGrp="1"/>
          </p:cNvSpPr>
          <p:nvPr>
            <p:ph idx="1"/>
          </p:nvPr>
        </p:nvSpPr>
        <p:spPr/>
        <p:txBody>
          <a:bodyPr/>
          <a:lstStyle/>
          <a:p>
            <a:r>
              <a:rPr lang="en-US" altLang="en-US" dirty="0"/>
              <a:t>You can design characters and their motions using Maya or Blender</a:t>
            </a:r>
          </a:p>
          <a:p>
            <a:pPr lvl="1"/>
            <a:r>
              <a:rPr lang="en-US" altLang="en-US" dirty="0"/>
              <a:t>Then import into Unity</a:t>
            </a:r>
          </a:p>
          <a:p>
            <a:pPr lvl="1"/>
            <a:r>
              <a:rPr lang="en-US" altLang="en-US" dirty="0"/>
              <a:t>Unity controls the animation</a:t>
            </a:r>
          </a:p>
          <a:p>
            <a:r>
              <a:rPr lang="en-US" altLang="en-US" dirty="0"/>
              <a:t>You can find free characters from the Unity asset store </a:t>
            </a:r>
          </a:p>
          <a:p>
            <a:r>
              <a:rPr lang="en-US" altLang="en-US" dirty="0" err="1">
                <a:hlinkClick r:id="" action="ppaction://noaction"/>
              </a:rPr>
              <a:t>Miximo</a:t>
            </a:r>
            <a:endParaRPr lang="en-US" altLang="en-US" dirty="0">
              <a:hlinkClick r:id="" action="ppaction://noaction"/>
            </a:endParaRPr>
          </a:p>
          <a:p>
            <a:r>
              <a:rPr lang="en-US" altLang="en-US" dirty="0">
                <a:hlinkClick r:id="" action="ppaction://noaction"/>
              </a:rPr>
              <a:t>Poser demo</a:t>
            </a:r>
            <a:endParaRPr lang="en-US"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567520CA-64C1-4756-8B63-087B4B8CFD83}"/>
              </a:ext>
            </a:extLst>
          </p:cNvPr>
          <p:cNvSpPr>
            <a:spLocks noGrp="1"/>
          </p:cNvSpPr>
          <p:nvPr>
            <p:ph type="title"/>
          </p:nvPr>
        </p:nvSpPr>
        <p:spPr/>
        <p:txBody>
          <a:bodyPr/>
          <a:lstStyle/>
          <a:p>
            <a:r>
              <a:rPr lang="en-US" altLang="en-US"/>
              <a:t>Hierarchical Articulated Model</a:t>
            </a:r>
          </a:p>
        </p:txBody>
      </p:sp>
      <p:sp>
        <p:nvSpPr>
          <p:cNvPr id="52227" name="Content Placeholder 2">
            <a:extLst>
              <a:ext uri="{FF2B5EF4-FFF2-40B4-BE49-F238E27FC236}">
                <a16:creationId xmlns:a16="http://schemas.microsoft.com/office/drawing/2014/main" id="{C285BC13-5F32-4A01-A318-F89752CFD787}"/>
              </a:ext>
            </a:extLst>
          </p:cNvPr>
          <p:cNvSpPr>
            <a:spLocks noGrp="1"/>
          </p:cNvSpPr>
          <p:nvPr>
            <p:ph idx="1"/>
          </p:nvPr>
        </p:nvSpPr>
        <p:spPr/>
        <p:txBody>
          <a:bodyPr/>
          <a:lstStyle/>
          <a:p>
            <a:pPr>
              <a:lnSpc>
                <a:spcPct val="80000"/>
              </a:lnSpc>
            </a:pPr>
            <a:r>
              <a:rPr lang="en-US" altLang="zh-TW" sz="2200">
                <a:ea typeface="新細明體" panose="02020500000000000000" pitchFamily="18" charset="-120"/>
              </a:rPr>
              <a:t>Represent an articulated figure as a series of links connected by joints</a:t>
            </a:r>
          </a:p>
          <a:p>
            <a:pPr>
              <a:lnSpc>
                <a:spcPct val="80000"/>
              </a:lnSpc>
            </a:pPr>
            <a:endParaRPr lang="en-US" altLang="zh-TW" sz="2200">
              <a:ea typeface="新細明體" panose="02020500000000000000" pitchFamily="18" charset="-120"/>
            </a:endParaRPr>
          </a:p>
          <a:p>
            <a:pPr>
              <a:lnSpc>
                <a:spcPct val="80000"/>
              </a:lnSpc>
            </a:pPr>
            <a:r>
              <a:rPr lang="en-US" altLang="zh-TW" sz="2200">
                <a:ea typeface="新細明體" panose="02020500000000000000" pitchFamily="18" charset="-120"/>
              </a:rPr>
              <a:t>Enforce limb connectivity in a tree-like structure</a:t>
            </a:r>
          </a:p>
          <a:p>
            <a:pPr>
              <a:lnSpc>
                <a:spcPct val="80000"/>
              </a:lnSpc>
            </a:pPr>
            <a:endParaRPr lang="en-US" altLang="en-US" sz="2100"/>
          </a:p>
        </p:txBody>
      </p:sp>
      <p:sp>
        <p:nvSpPr>
          <p:cNvPr id="52228" name="Line 5">
            <a:extLst>
              <a:ext uri="{FF2B5EF4-FFF2-40B4-BE49-F238E27FC236}">
                <a16:creationId xmlns:a16="http://schemas.microsoft.com/office/drawing/2014/main" id="{0FD85168-33C4-4044-8DC0-605691F51F2A}"/>
              </a:ext>
            </a:extLst>
          </p:cNvPr>
          <p:cNvSpPr>
            <a:spLocks noChangeShapeType="1"/>
          </p:cNvSpPr>
          <p:nvPr/>
        </p:nvSpPr>
        <p:spPr bwMode="auto">
          <a:xfrm flipH="1">
            <a:off x="8585200" y="4340226"/>
            <a:ext cx="96838" cy="423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9" name="Line 6">
            <a:extLst>
              <a:ext uri="{FF2B5EF4-FFF2-40B4-BE49-F238E27FC236}">
                <a16:creationId xmlns:a16="http://schemas.microsoft.com/office/drawing/2014/main" id="{C2AA6BF8-6D3C-4A66-A098-591EF2D03E4A}"/>
              </a:ext>
            </a:extLst>
          </p:cNvPr>
          <p:cNvSpPr>
            <a:spLocks noChangeShapeType="1"/>
          </p:cNvSpPr>
          <p:nvPr/>
        </p:nvSpPr>
        <p:spPr bwMode="auto">
          <a:xfrm flipH="1">
            <a:off x="8302625" y="4349750"/>
            <a:ext cx="407988" cy="374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0" name="Oval 7">
            <a:extLst>
              <a:ext uri="{FF2B5EF4-FFF2-40B4-BE49-F238E27FC236}">
                <a16:creationId xmlns:a16="http://schemas.microsoft.com/office/drawing/2014/main" id="{0B9C4A2E-FB94-4058-B437-E59D8FD93246}"/>
              </a:ext>
            </a:extLst>
          </p:cNvPr>
          <p:cNvSpPr>
            <a:spLocks noChangeArrowheads="1"/>
          </p:cNvSpPr>
          <p:nvPr/>
        </p:nvSpPr>
        <p:spPr bwMode="auto">
          <a:xfrm>
            <a:off x="3068639" y="3536950"/>
            <a:ext cx="388937" cy="40163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1" name="Oval 8">
            <a:extLst>
              <a:ext uri="{FF2B5EF4-FFF2-40B4-BE49-F238E27FC236}">
                <a16:creationId xmlns:a16="http://schemas.microsoft.com/office/drawing/2014/main" id="{7635109D-448B-4A17-9B32-127BE97F3F35}"/>
              </a:ext>
            </a:extLst>
          </p:cNvPr>
          <p:cNvSpPr>
            <a:spLocks noChangeArrowheads="1"/>
          </p:cNvSpPr>
          <p:nvPr/>
        </p:nvSpPr>
        <p:spPr bwMode="auto">
          <a:xfrm>
            <a:off x="3182939" y="3822701"/>
            <a:ext cx="153987" cy="2841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2" name="Oval 9">
            <a:extLst>
              <a:ext uri="{FF2B5EF4-FFF2-40B4-BE49-F238E27FC236}">
                <a16:creationId xmlns:a16="http://schemas.microsoft.com/office/drawing/2014/main" id="{761C98D6-2067-4B01-A3A5-E4B08CA709F0}"/>
              </a:ext>
            </a:extLst>
          </p:cNvPr>
          <p:cNvSpPr>
            <a:spLocks noChangeArrowheads="1"/>
          </p:cNvSpPr>
          <p:nvPr/>
        </p:nvSpPr>
        <p:spPr bwMode="auto">
          <a:xfrm>
            <a:off x="2925763" y="4949825"/>
            <a:ext cx="660400" cy="3873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3" name="Oval 10">
            <a:extLst>
              <a:ext uri="{FF2B5EF4-FFF2-40B4-BE49-F238E27FC236}">
                <a16:creationId xmlns:a16="http://schemas.microsoft.com/office/drawing/2014/main" id="{82C6E1A2-A041-4F3C-8563-2B9DC0922B9A}"/>
              </a:ext>
            </a:extLst>
          </p:cNvPr>
          <p:cNvSpPr>
            <a:spLocks noChangeArrowheads="1"/>
          </p:cNvSpPr>
          <p:nvPr/>
        </p:nvSpPr>
        <p:spPr bwMode="auto">
          <a:xfrm>
            <a:off x="2897189" y="4016375"/>
            <a:ext cx="725487" cy="12573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4" name="Oval 11">
            <a:extLst>
              <a:ext uri="{FF2B5EF4-FFF2-40B4-BE49-F238E27FC236}">
                <a16:creationId xmlns:a16="http://schemas.microsoft.com/office/drawing/2014/main" id="{D6085D13-4F35-4468-A0E8-3A5572614A9C}"/>
              </a:ext>
            </a:extLst>
          </p:cNvPr>
          <p:cNvSpPr>
            <a:spLocks noChangeArrowheads="1"/>
          </p:cNvSpPr>
          <p:nvPr/>
        </p:nvSpPr>
        <p:spPr bwMode="auto">
          <a:xfrm rot="-3785143">
            <a:off x="2352676" y="4392613"/>
            <a:ext cx="849312" cy="25241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5" name="Oval 12">
            <a:extLst>
              <a:ext uri="{FF2B5EF4-FFF2-40B4-BE49-F238E27FC236}">
                <a16:creationId xmlns:a16="http://schemas.microsoft.com/office/drawing/2014/main" id="{3067CBB7-D245-4655-AEF6-F7BDCD62A37F}"/>
              </a:ext>
            </a:extLst>
          </p:cNvPr>
          <p:cNvSpPr>
            <a:spLocks noChangeArrowheads="1"/>
          </p:cNvSpPr>
          <p:nvPr/>
        </p:nvSpPr>
        <p:spPr bwMode="auto">
          <a:xfrm>
            <a:off x="2922589" y="4025900"/>
            <a:ext cx="738187" cy="3873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6" name="Oval 13">
            <a:extLst>
              <a:ext uri="{FF2B5EF4-FFF2-40B4-BE49-F238E27FC236}">
                <a16:creationId xmlns:a16="http://schemas.microsoft.com/office/drawing/2014/main" id="{ECC58923-A820-4974-B75E-888589AAC2F9}"/>
              </a:ext>
            </a:extLst>
          </p:cNvPr>
          <p:cNvSpPr>
            <a:spLocks noChangeArrowheads="1"/>
          </p:cNvSpPr>
          <p:nvPr/>
        </p:nvSpPr>
        <p:spPr bwMode="auto">
          <a:xfrm rot="-6917964">
            <a:off x="3333751" y="4376738"/>
            <a:ext cx="849312" cy="25241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7" name="Oval 14">
            <a:extLst>
              <a:ext uri="{FF2B5EF4-FFF2-40B4-BE49-F238E27FC236}">
                <a16:creationId xmlns:a16="http://schemas.microsoft.com/office/drawing/2014/main" id="{E820E80D-1DA7-4274-8819-E4A008BE045B}"/>
              </a:ext>
            </a:extLst>
          </p:cNvPr>
          <p:cNvSpPr>
            <a:spLocks noChangeArrowheads="1"/>
          </p:cNvSpPr>
          <p:nvPr/>
        </p:nvSpPr>
        <p:spPr bwMode="auto">
          <a:xfrm>
            <a:off x="3832226" y="4716464"/>
            <a:ext cx="142875" cy="7127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8" name="Oval 15">
            <a:extLst>
              <a:ext uri="{FF2B5EF4-FFF2-40B4-BE49-F238E27FC236}">
                <a16:creationId xmlns:a16="http://schemas.microsoft.com/office/drawing/2014/main" id="{A6BE4468-4A95-4F8C-8B6A-AA97E3958451}"/>
              </a:ext>
            </a:extLst>
          </p:cNvPr>
          <p:cNvSpPr>
            <a:spLocks noChangeArrowheads="1"/>
          </p:cNvSpPr>
          <p:nvPr/>
        </p:nvSpPr>
        <p:spPr bwMode="auto">
          <a:xfrm>
            <a:off x="2533651" y="4725989"/>
            <a:ext cx="142875" cy="7127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39" name="Oval 16">
            <a:extLst>
              <a:ext uri="{FF2B5EF4-FFF2-40B4-BE49-F238E27FC236}">
                <a16:creationId xmlns:a16="http://schemas.microsoft.com/office/drawing/2014/main" id="{BF162B46-702E-4130-9E69-695BDB73550A}"/>
              </a:ext>
            </a:extLst>
          </p:cNvPr>
          <p:cNvSpPr>
            <a:spLocks noChangeArrowheads="1"/>
          </p:cNvSpPr>
          <p:nvPr/>
        </p:nvSpPr>
        <p:spPr bwMode="auto">
          <a:xfrm rot="-5241688">
            <a:off x="2530476" y="5324476"/>
            <a:ext cx="1016000" cy="3587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0" name="Oval 17">
            <a:extLst>
              <a:ext uri="{FF2B5EF4-FFF2-40B4-BE49-F238E27FC236}">
                <a16:creationId xmlns:a16="http://schemas.microsoft.com/office/drawing/2014/main" id="{409AE292-4AAE-4BC5-9D76-24FB55D33741}"/>
              </a:ext>
            </a:extLst>
          </p:cNvPr>
          <p:cNvSpPr>
            <a:spLocks noChangeArrowheads="1"/>
          </p:cNvSpPr>
          <p:nvPr/>
        </p:nvSpPr>
        <p:spPr bwMode="auto">
          <a:xfrm rot="-5241688">
            <a:off x="2928938" y="5321301"/>
            <a:ext cx="1016000" cy="3587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1" name="Oval 18">
            <a:extLst>
              <a:ext uri="{FF2B5EF4-FFF2-40B4-BE49-F238E27FC236}">
                <a16:creationId xmlns:a16="http://schemas.microsoft.com/office/drawing/2014/main" id="{F19B74EC-AC0A-480E-8D91-41D9ACF59334}"/>
              </a:ext>
            </a:extLst>
          </p:cNvPr>
          <p:cNvSpPr>
            <a:spLocks noChangeArrowheads="1"/>
          </p:cNvSpPr>
          <p:nvPr/>
        </p:nvSpPr>
        <p:spPr bwMode="auto">
          <a:xfrm>
            <a:off x="2898776" y="5740401"/>
            <a:ext cx="282575" cy="8032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2" name="Oval 19">
            <a:extLst>
              <a:ext uri="{FF2B5EF4-FFF2-40B4-BE49-F238E27FC236}">
                <a16:creationId xmlns:a16="http://schemas.microsoft.com/office/drawing/2014/main" id="{0D8FDB70-F8B9-40E8-A1A7-35120C81FCCA}"/>
              </a:ext>
            </a:extLst>
          </p:cNvPr>
          <p:cNvSpPr>
            <a:spLocks noChangeArrowheads="1"/>
          </p:cNvSpPr>
          <p:nvPr/>
        </p:nvSpPr>
        <p:spPr bwMode="auto">
          <a:xfrm>
            <a:off x="3284539" y="5726114"/>
            <a:ext cx="282575" cy="8032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3" name="Oval 20">
            <a:extLst>
              <a:ext uri="{FF2B5EF4-FFF2-40B4-BE49-F238E27FC236}">
                <a16:creationId xmlns:a16="http://schemas.microsoft.com/office/drawing/2014/main" id="{1179B3E2-C762-4255-9CD9-31F44C08DE8C}"/>
              </a:ext>
            </a:extLst>
          </p:cNvPr>
          <p:cNvSpPr>
            <a:spLocks noChangeArrowheads="1"/>
          </p:cNvSpPr>
          <p:nvPr/>
        </p:nvSpPr>
        <p:spPr bwMode="auto">
          <a:xfrm rot="-2935942">
            <a:off x="3455988" y="6318251"/>
            <a:ext cx="177800" cy="4349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4" name="Oval 21">
            <a:extLst>
              <a:ext uri="{FF2B5EF4-FFF2-40B4-BE49-F238E27FC236}">
                <a16:creationId xmlns:a16="http://schemas.microsoft.com/office/drawing/2014/main" id="{D1F67298-6492-4E20-93A0-54DA15834480}"/>
              </a:ext>
            </a:extLst>
          </p:cNvPr>
          <p:cNvSpPr>
            <a:spLocks noChangeArrowheads="1"/>
          </p:cNvSpPr>
          <p:nvPr/>
        </p:nvSpPr>
        <p:spPr bwMode="auto">
          <a:xfrm rot="-2935942">
            <a:off x="3025776" y="6340476"/>
            <a:ext cx="177800" cy="4349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5" name="Oval 22">
            <a:extLst>
              <a:ext uri="{FF2B5EF4-FFF2-40B4-BE49-F238E27FC236}">
                <a16:creationId xmlns:a16="http://schemas.microsoft.com/office/drawing/2014/main" id="{75A637D7-A065-4B07-9635-F6DCC4F84966}"/>
              </a:ext>
            </a:extLst>
          </p:cNvPr>
          <p:cNvSpPr>
            <a:spLocks noChangeArrowheads="1"/>
          </p:cNvSpPr>
          <p:nvPr/>
        </p:nvSpPr>
        <p:spPr bwMode="auto">
          <a:xfrm>
            <a:off x="6859589" y="3887789"/>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6" name="Oval 23">
            <a:extLst>
              <a:ext uri="{FF2B5EF4-FFF2-40B4-BE49-F238E27FC236}">
                <a16:creationId xmlns:a16="http://schemas.microsoft.com/office/drawing/2014/main" id="{C3CDAB87-97B8-4A27-978F-85CCD2F83851}"/>
              </a:ext>
            </a:extLst>
          </p:cNvPr>
          <p:cNvSpPr>
            <a:spLocks noChangeArrowheads="1"/>
          </p:cNvSpPr>
          <p:nvPr/>
        </p:nvSpPr>
        <p:spPr bwMode="auto">
          <a:xfrm>
            <a:off x="6843714" y="4170364"/>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7" name="Oval 24">
            <a:extLst>
              <a:ext uri="{FF2B5EF4-FFF2-40B4-BE49-F238E27FC236}">
                <a16:creationId xmlns:a16="http://schemas.microsoft.com/office/drawing/2014/main" id="{AD706500-836B-4DAF-A045-909EE01EF0ED}"/>
              </a:ext>
            </a:extLst>
          </p:cNvPr>
          <p:cNvSpPr>
            <a:spLocks noChangeArrowheads="1"/>
          </p:cNvSpPr>
          <p:nvPr/>
        </p:nvSpPr>
        <p:spPr bwMode="auto">
          <a:xfrm>
            <a:off x="7254876" y="4179889"/>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8" name="Oval 25">
            <a:extLst>
              <a:ext uri="{FF2B5EF4-FFF2-40B4-BE49-F238E27FC236}">
                <a16:creationId xmlns:a16="http://schemas.microsoft.com/office/drawing/2014/main" id="{61E64B4F-02D7-4C0C-BF2D-9138BA4D265D}"/>
              </a:ext>
            </a:extLst>
          </p:cNvPr>
          <p:cNvSpPr>
            <a:spLocks noChangeArrowheads="1"/>
          </p:cNvSpPr>
          <p:nvPr/>
        </p:nvSpPr>
        <p:spPr bwMode="auto">
          <a:xfrm>
            <a:off x="6477001" y="4179889"/>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49" name="Oval 26">
            <a:extLst>
              <a:ext uri="{FF2B5EF4-FFF2-40B4-BE49-F238E27FC236}">
                <a16:creationId xmlns:a16="http://schemas.microsoft.com/office/drawing/2014/main" id="{441740B8-E732-417B-BEE0-4FDF63DDFF02}"/>
              </a:ext>
            </a:extLst>
          </p:cNvPr>
          <p:cNvSpPr>
            <a:spLocks noChangeArrowheads="1"/>
          </p:cNvSpPr>
          <p:nvPr/>
        </p:nvSpPr>
        <p:spPr bwMode="auto">
          <a:xfrm>
            <a:off x="7372351" y="4633914"/>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0" name="Oval 27">
            <a:extLst>
              <a:ext uri="{FF2B5EF4-FFF2-40B4-BE49-F238E27FC236}">
                <a16:creationId xmlns:a16="http://schemas.microsoft.com/office/drawing/2014/main" id="{86B56866-BCB2-43C9-990B-BEE5BD430681}"/>
              </a:ext>
            </a:extLst>
          </p:cNvPr>
          <p:cNvSpPr>
            <a:spLocks noChangeArrowheads="1"/>
          </p:cNvSpPr>
          <p:nvPr/>
        </p:nvSpPr>
        <p:spPr bwMode="auto">
          <a:xfrm>
            <a:off x="6386514" y="4711701"/>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1" name="Oval 28">
            <a:extLst>
              <a:ext uri="{FF2B5EF4-FFF2-40B4-BE49-F238E27FC236}">
                <a16:creationId xmlns:a16="http://schemas.microsoft.com/office/drawing/2014/main" id="{A96E9FF3-F172-44FE-8DE0-C258F4166494}"/>
              </a:ext>
            </a:extLst>
          </p:cNvPr>
          <p:cNvSpPr>
            <a:spLocks noChangeArrowheads="1"/>
          </p:cNvSpPr>
          <p:nvPr/>
        </p:nvSpPr>
        <p:spPr bwMode="auto">
          <a:xfrm>
            <a:off x="6865939" y="4919664"/>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2" name="Oval 29">
            <a:extLst>
              <a:ext uri="{FF2B5EF4-FFF2-40B4-BE49-F238E27FC236}">
                <a16:creationId xmlns:a16="http://schemas.microsoft.com/office/drawing/2014/main" id="{908478A5-A493-4240-87D2-E5CFEB35F4AB}"/>
              </a:ext>
            </a:extLst>
          </p:cNvPr>
          <p:cNvSpPr>
            <a:spLocks noChangeArrowheads="1"/>
          </p:cNvSpPr>
          <p:nvPr/>
        </p:nvSpPr>
        <p:spPr bwMode="auto">
          <a:xfrm>
            <a:off x="7197726" y="5156201"/>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3" name="Oval 30">
            <a:extLst>
              <a:ext uri="{FF2B5EF4-FFF2-40B4-BE49-F238E27FC236}">
                <a16:creationId xmlns:a16="http://schemas.microsoft.com/office/drawing/2014/main" id="{ACAF117C-4256-420A-AD85-AE1BAE71D966}"/>
              </a:ext>
            </a:extLst>
          </p:cNvPr>
          <p:cNvSpPr>
            <a:spLocks noChangeArrowheads="1"/>
          </p:cNvSpPr>
          <p:nvPr/>
        </p:nvSpPr>
        <p:spPr bwMode="auto">
          <a:xfrm>
            <a:off x="6503989" y="5140326"/>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4" name="Oval 31">
            <a:extLst>
              <a:ext uri="{FF2B5EF4-FFF2-40B4-BE49-F238E27FC236}">
                <a16:creationId xmlns:a16="http://schemas.microsoft.com/office/drawing/2014/main" id="{8D64349F-3512-45BE-B100-9AEBD7F95C6B}"/>
              </a:ext>
            </a:extLst>
          </p:cNvPr>
          <p:cNvSpPr>
            <a:spLocks noChangeArrowheads="1"/>
          </p:cNvSpPr>
          <p:nvPr/>
        </p:nvSpPr>
        <p:spPr bwMode="auto">
          <a:xfrm>
            <a:off x="7216776" y="5735639"/>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5" name="Oval 32">
            <a:extLst>
              <a:ext uri="{FF2B5EF4-FFF2-40B4-BE49-F238E27FC236}">
                <a16:creationId xmlns:a16="http://schemas.microsoft.com/office/drawing/2014/main" id="{791A554E-6D3B-4ADC-B3B4-709BEF12C57E}"/>
              </a:ext>
            </a:extLst>
          </p:cNvPr>
          <p:cNvSpPr>
            <a:spLocks noChangeArrowheads="1"/>
          </p:cNvSpPr>
          <p:nvPr/>
        </p:nvSpPr>
        <p:spPr bwMode="auto">
          <a:xfrm>
            <a:off x="7229476" y="6435726"/>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6" name="Oval 33">
            <a:extLst>
              <a:ext uri="{FF2B5EF4-FFF2-40B4-BE49-F238E27FC236}">
                <a16:creationId xmlns:a16="http://schemas.microsoft.com/office/drawing/2014/main" id="{300FD53D-A349-40E2-9363-0F5972C51B09}"/>
              </a:ext>
            </a:extLst>
          </p:cNvPr>
          <p:cNvSpPr>
            <a:spLocks noChangeArrowheads="1"/>
          </p:cNvSpPr>
          <p:nvPr/>
        </p:nvSpPr>
        <p:spPr bwMode="auto">
          <a:xfrm>
            <a:off x="6503989" y="5851526"/>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7" name="Oval 34">
            <a:extLst>
              <a:ext uri="{FF2B5EF4-FFF2-40B4-BE49-F238E27FC236}">
                <a16:creationId xmlns:a16="http://schemas.microsoft.com/office/drawing/2014/main" id="{4BC824CD-B173-4B05-AF40-6F495F185661}"/>
              </a:ext>
            </a:extLst>
          </p:cNvPr>
          <p:cNvSpPr>
            <a:spLocks noChangeArrowheads="1"/>
          </p:cNvSpPr>
          <p:nvPr/>
        </p:nvSpPr>
        <p:spPr bwMode="auto">
          <a:xfrm>
            <a:off x="6503989" y="6421439"/>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58" name="Line 35">
            <a:extLst>
              <a:ext uri="{FF2B5EF4-FFF2-40B4-BE49-F238E27FC236}">
                <a16:creationId xmlns:a16="http://schemas.microsoft.com/office/drawing/2014/main" id="{B7F4F543-DCA2-485C-B503-E9493139B37A}"/>
              </a:ext>
            </a:extLst>
          </p:cNvPr>
          <p:cNvSpPr>
            <a:spLocks noChangeShapeType="1"/>
          </p:cNvSpPr>
          <p:nvPr/>
        </p:nvSpPr>
        <p:spPr bwMode="auto">
          <a:xfrm flipH="1">
            <a:off x="6911975" y="3965576"/>
            <a:ext cx="12700" cy="271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9" name="Line 36">
            <a:extLst>
              <a:ext uri="{FF2B5EF4-FFF2-40B4-BE49-F238E27FC236}">
                <a16:creationId xmlns:a16="http://schemas.microsoft.com/office/drawing/2014/main" id="{F738C0F4-7E8C-4CF4-9B73-4117894F3B18}"/>
              </a:ext>
            </a:extLst>
          </p:cNvPr>
          <p:cNvSpPr>
            <a:spLocks noChangeShapeType="1"/>
          </p:cNvSpPr>
          <p:nvPr/>
        </p:nvSpPr>
        <p:spPr bwMode="auto">
          <a:xfrm flipV="1">
            <a:off x="6535739" y="4237038"/>
            <a:ext cx="388937" cy="12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0" name="Line 37">
            <a:extLst>
              <a:ext uri="{FF2B5EF4-FFF2-40B4-BE49-F238E27FC236}">
                <a16:creationId xmlns:a16="http://schemas.microsoft.com/office/drawing/2014/main" id="{F7A1CD04-D7EB-4390-90EE-079709D5DB59}"/>
              </a:ext>
            </a:extLst>
          </p:cNvPr>
          <p:cNvSpPr>
            <a:spLocks noChangeShapeType="1"/>
          </p:cNvSpPr>
          <p:nvPr/>
        </p:nvSpPr>
        <p:spPr bwMode="auto">
          <a:xfrm>
            <a:off x="7326314" y="4224339"/>
            <a:ext cx="104775" cy="479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1" name="Line 38">
            <a:extLst>
              <a:ext uri="{FF2B5EF4-FFF2-40B4-BE49-F238E27FC236}">
                <a16:creationId xmlns:a16="http://schemas.microsoft.com/office/drawing/2014/main" id="{4285A757-8874-45C4-93DE-302D562C9FA7}"/>
              </a:ext>
            </a:extLst>
          </p:cNvPr>
          <p:cNvSpPr>
            <a:spLocks noChangeShapeType="1"/>
          </p:cNvSpPr>
          <p:nvPr/>
        </p:nvSpPr>
        <p:spPr bwMode="auto">
          <a:xfrm>
            <a:off x="6924675" y="4237038"/>
            <a:ext cx="3508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2" name="Line 39">
            <a:extLst>
              <a:ext uri="{FF2B5EF4-FFF2-40B4-BE49-F238E27FC236}">
                <a16:creationId xmlns:a16="http://schemas.microsoft.com/office/drawing/2014/main" id="{503DEE20-D237-4ADF-8B8D-2561853DE206}"/>
              </a:ext>
            </a:extLst>
          </p:cNvPr>
          <p:cNvSpPr>
            <a:spLocks noChangeShapeType="1"/>
          </p:cNvSpPr>
          <p:nvPr/>
        </p:nvSpPr>
        <p:spPr bwMode="auto">
          <a:xfrm flipH="1">
            <a:off x="6445250" y="4237038"/>
            <a:ext cx="90488" cy="544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3" name="Line 40">
            <a:extLst>
              <a:ext uri="{FF2B5EF4-FFF2-40B4-BE49-F238E27FC236}">
                <a16:creationId xmlns:a16="http://schemas.microsoft.com/office/drawing/2014/main" id="{58A57EC9-730E-407F-A3AD-2562BAE49269}"/>
              </a:ext>
            </a:extLst>
          </p:cNvPr>
          <p:cNvSpPr>
            <a:spLocks noChangeShapeType="1"/>
          </p:cNvSpPr>
          <p:nvPr/>
        </p:nvSpPr>
        <p:spPr bwMode="auto">
          <a:xfrm>
            <a:off x="6911975" y="4224339"/>
            <a:ext cx="25400" cy="750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4" name="Line 41">
            <a:extLst>
              <a:ext uri="{FF2B5EF4-FFF2-40B4-BE49-F238E27FC236}">
                <a16:creationId xmlns:a16="http://schemas.microsoft.com/office/drawing/2014/main" id="{1FE714D1-AA40-49D1-826A-87939B268CC5}"/>
              </a:ext>
            </a:extLst>
          </p:cNvPr>
          <p:cNvSpPr>
            <a:spLocks noChangeShapeType="1"/>
          </p:cNvSpPr>
          <p:nvPr/>
        </p:nvSpPr>
        <p:spPr bwMode="auto">
          <a:xfrm>
            <a:off x="6926263" y="4937126"/>
            <a:ext cx="34290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5" name="Line 42">
            <a:extLst>
              <a:ext uri="{FF2B5EF4-FFF2-40B4-BE49-F238E27FC236}">
                <a16:creationId xmlns:a16="http://schemas.microsoft.com/office/drawing/2014/main" id="{FE97FFAE-D3E3-4177-B182-9DA0BC29D9A3}"/>
              </a:ext>
            </a:extLst>
          </p:cNvPr>
          <p:cNvSpPr>
            <a:spLocks noChangeShapeType="1"/>
          </p:cNvSpPr>
          <p:nvPr/>
        </p:nvSpPr>
        <p:spPr bwMode="auto">
          <a:xfrm flipH="1">
            <a:off x="6604001" y="4999038"/>
            <a:ext cx="284163" cy="190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6" name="Line 43">
            <a:extLst>
              <a:ext uri="{FF2B5EF4-FFF2-40B4-BE49-F238E27FC236}">
                <a16:creationId xmlns:a16="http://schemas.microsoft.com/office/drawing/2014/main" id="{EE1AF1BF-F8A4-42D5-985F-3970CF6D8678}"/>
              </a:ext>
            </a:extLst>
          </p:cNvPr>
          <p:cNvSpPr>
            <a:spLocks noChangeShapeType="1"/>
          </p:cNvSpPr>
          <p:nvPr/>
        </p:nvSpPr>
        <p:spPr bwMode="auto">
          <a:xfrm>
            <a:off x="7232651" y="5254626"/>
            <a:ext cx="55563" cy="550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7" name="Line 44">
            <a:extLst>
              <a:ext uri="{FF2B5EF4-FFF2-40B4-BE49-F238E27FC236}">
                <a16:creationId xmlns:a16="http://schemas.microsoft.com/office/drawing/2014/main" id="{CDFD1A86-6A5F-4046-8C01-F84338BC6BE9}"/>
              </a:ext>
            </a:extLst>
          </p:cNvPr>
          <p:cNvSpPr>
            <a:spLocks noChangeShapeType="1"/>
          </p:cNvSpPr>
          <p:nvPr/>
        </p:nvSpPr>
        <p:spPr bwMode="auto">
          <a:xfrm flipH="1">
            <a:off x="6543675" y="5213350"/>
            <a:ext cx="19050" cy="674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8" name="Line 45">
            <a:extLst>
              <a:ext uri="{FF2B5EF4-FFF2-40B4-BE49-F238E27FC236}">
                <a16:creationId xmlns:a16="http://schemas.microsoft.com/office/drawing/2014/main" id="{154E119C-F1E2-4D14-9DC3-F49DC5F4AF48}"/>
              </a:ext>
            </a:extLst>
          </p:cNvPr>
          <p:cNvSpPr>
            <a:spLocks noChangeShapeType="1"/>
          </p:cNvSpPr>
          <p:nvPr/>
        </p:nvSpPr>
        <p:spPr bwMode="auto">
          <a:xfrm>
            <a:off x="7288213" y="5805488"/>
            <a:ext cx="127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9" name="Line 46">
            <a:extLst>
              <a:ext uri="{FF2B5EF4-FFF2-40B4-BE49-F238E27FC236}">
                <a16:creationId xmlns:a16="http://schemas.microsoft.com/office/drawing/2014/main" id="{6E519532-B37F-4E66-948C-599D283E0307}"/>
              </a:ext>
            </a:extLst>
          </p:cNvPr>
          <p:cNvSpPr>
            <a:spLocks noChangeShapeType="1"/>
          </p:cNvSpPr>
          <p:nvPr/>
        </p:nvSpPr>
        <p:spPr bwMode="auto">
          <a:xfrm>
            <a:off x="6588125" y="5921376"/>
            <a:ext cx="0" cy="5826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0" name="Line 47">
            <a:extLst>
              <a:ext uri="{FF2B5EF4-FFF2-40B4-BE49-F238E27FC236}">
                <a16:creationId xmlns:a16="http://schemas.microsoft.com/office/drawing/2014/main" id="{23DBB1E2-0D42-4560-A108-DF4C2F764E0B}"/>
              </a:ext>
            </a:extLst>
          </p:cNvPr>
          <p:cNvSpPr>
            <a:spLocks noChangeShapeType="1"/>
          </p:cNvSpPr>
          <p:nvPr/>
        </p:nvSpPr>
        <p:spPr bwMode="auto">
          <a:xfrm flipV="1">
            <a:off x="7099301" y="4059239"/>
            <a:ext cx="720725" cy="50482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1" name="Line 48">
            <a:extLst>
              <a:ext uri="{FF2B5EF4-FFF2-40B4-BE49-F238E27FC236}">
                <a16:creationId xmlns:a16="http://schemas.microsoft.com/office/drawing/2014/main" id="{62A37F25-F3CF-4C33-AEE0-4D838776002E}"/>
              </a:ext>
            </a:extLst>
          </p:cNvPr>
          <p:cNvSpPr>
            <a:spLocks noChangeShapeType="1"/>
          </p:cNvSpPr>
          <p:nvPr/>
        </p:nvSpPr>
        <p:spPr bwMode="auto">
          <a:xfrm>
            <a:off x="9572625" y="4359275"/>
            <a:ext cx="230188" cy="401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2" name="Line 49">
            <a:extLst>
              <a:ext uri="{FF2B5EF4-FFF2-40B4-BE49-F238E27FC236}">
                <a16:creationId xmlns:a16="http://schemas.microsoft.com/office/drawing/2014/main" id="{347BBB0E-05FE-4F81-849E-97ADB7B4D7A6}"/>
              </a:ext>
            </a:extLst>
          </p:cNvPr>
          <p:cNvSpPr>
            <a:spLocks noChangeShapeType="1"/>
          </p:cNvSpPr>
          <p:nvPr/>
        </p:nvSpPr>
        <p:spPr bwMode="auto">
          <a:xfrm flipH="1">
            <a:off x="9420225" y="4365626"/>
            <a:ext cx="147638" cy="392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3" name="Line 50">
            <a:extLst>
              <a:ext uri="{FF2B5EF4-FFF2-40B4-BE49-F238E27FC236}">
                <a16:creationId xmlns:a16="http://schemas.microsoft.com/office/drawing/2014/main" id="{AC9DA872-B088-4F9E-BCBD-B04EBF059931}"/>
              </a:ext>
            </a:extLst>
          </p:cNvPr>
          <p:cNvSpPr>
            <a:spLocks noChangeShapeType="1"/>
          </p:cNvSpPr>
          <p:nvPr/>
        </p:nvSpPr>
        <p:spPr bwMode="auto">
          <a:xfrm>
            <a:off x="9436100" y="4860926"/>
            <a:ext cx="0" cy="5445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4" name="Line 51">
            <a:extLst>
              <a:ext uri="{FF2B5EF4-FFF2-40B4-BE49-F238E27FC236}">
                <a16:creationId xmlns:a16="http://schemas.microsoft.com/office/drawing/2014/main" id="{6D01AC97-869E-4C04-93C9-43FEE183D028}"/>
              </a:ext>
            </a:extLst>
          </p:cNvPr>
          <p:cNvSpPr>
            <a:spLocks noChangeShapeType="1"/>
          </p:cNvSpPr>
          <p:nvPr/>
        </p:nvSpPr>
        <p:spPr bwMode="auto">
          <a:xfrm>
            <a:off x="9805988" y="4805363"/>
            <a:ext cx="0" cy="544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5" name="Line 52">
            <a:extLst>
              <a:ext uri="{FF2B5EF4-FFF2-40B4-BE49-F238E27FC236}">
                <a16:creationId xmlns:a16="http://schemas.microsoft.com/office/drawing/2014/main" id="{461F205C-22F0-467A-90F2-BC387B8917F8}"/>
              </a:ext>
            </a:extLst>
          </p:cNvPr>
          <p:cNvSpPr>
            <a:spLocks noChangeShapeType="1"/>
          </p:cNvSpPr>
          <p:nvPr/>
        </p:nvSpPr>
        <p:spPr bwMode="auto">
          <a:xfrm>
            <a:off x="9437688" y="5548313"/>
            <a:ext cx="0" cy="298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6" name="Line 53">
            <a:extLst>
              <a:ext uri="{FF2B5EF4-FFF2-40B4-BE49-F238E27FC236}">
                <a16:creationId xmlns:a16="http://schemas.microsoft.com/office/drawing/2014/main" id="{2F6B4937-4F59-41EC-97DD-B57D95AE9B7F}"/>
              </a:ext>
            </a:extLst>
          </p:cNvPr>
          <p:cNvSpPr>
            <a:spLocks noChangeShapeType="1"/>
          </p:cNvSpPr>
          <p:nvPr/>
        </p:nvSpPr>
        <p:spPr bwMode="auto">
          <a:xfrm>
            <a:off x="9805988" y="5519738"/>
            <a:ext cx="0" cy="298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7" name="Line 54">
            <a:extLst>
              <a:ext uri="{FF2B5EF4-FFF2-40B4-BE49-F238E27FC236}">
                <a16:creationId xmlns:a16="http://schemas.microsoft.com/office/drawing/2014/main" id="{55108C7C-83BC-421F-A1F1-3445C414C777}"/>
              </a:ext>
            </a:extLst>
          </p:cNvPr>
          <p:cNvSpPr>
            <a:spLocks noChangeShapeType="1"/>
          </p:cNvSpPr>
          <p:nvPr/>
        </p:nvSpPr>
        <p:spPr bwMode="auto">
          <a:xfrm flipH="1">
            <a:off x="8713788" y="4143376"/>
            <a:ext cx="284162" cy="16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8" name="Oval 55">
            <a:extLst>
              <a:ext uri="{FF2B5EF4-FFF2-40B4-BE49-F238E27FC236}">
                <a16:creationId xmlns:a16="http://schemas.microsoft.com/office/drawing/2014/main" id="{433DD175-257A-44CA-A335-F002440EF46D}"/>
              </a:ext>
            </a:extLst>
          </p:cNvPr>
          <p:cNvSpPr>
            <a:spLocks noChangeArrowheads="1"/>
          </p:cNvSpPr>
          <p:nvPr/>
        </p:nvSpPr>
        <p:spPr bwMode="auto">
          <a:xfrm>
            <a:off x="4978400" y="3494088"/>
            <a:ext cx="122238" cy="2730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79" name="Oval 56">
            <a:extLst>
              <a:ext uri="{FF2B5EF4-FFF2-40B4-BE49-F238E27FC236}">
                <a16:creationId xmlns:a16="http://schemas.microsoft.com/office/drawing/2014/main" id="{2764EF25-CDD2-44BA-9F80-1F8A557C18A6}"/>
              </a:ext>
            </a:extLst>
          </p:cNvPr>
          <p:cNvSpPr>
            <a:spLocks noChangeArrowheads="1"/>
          </p:cNvSpPr>
          <p:nvPr/>
        </p:nvSpPr>
        <p:spPr bwMode="auto">
          <a:xfrm>
            <a:off x="5000625" y="3779839"/>
            <a:ext cx="76200" cy="1920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0" name="Oval 57">
            <a:extLst>
              <a:ext uri="{FF2B5EF4-FFF2-40B4-BE49-F238E27FC236}">
                <a16:creationId xmlns:a16="http://schemas.microsoft.com/office/drawing/2014/main" id="{3A3E3C2A-8777-4C80-A160-61CC52CE7ACE}"/>
              </a:ext>
            </a:extLst>
          </p:cNvPr>
          <p:cNvSpPr>
            <a:spLocks noChangeArrowheads="1"/>
          </p:cNvSpPr>
          <p:nvPr/>
        </p:nvSpPr>
        <p:spPr bwMode="auto">
          <a:xfrm>
            <a:off x="4949825" y="5053014"/>
            <a:ext cx="209550" cy="2635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1" name="Oval 58">
            <a:extLst>
              <a:ext uri="{FF2B5EF4-FFF2-40B4-BE49-F238E27FC236}">
                <a16:creationId xmlns:a16="http://schemas.microsoft.com/office/drawing/2014/main" id="{B4C6AA5B-6D53-4403-8597-4F329A34B25C}"/>
              </a:ext>
            </a:extLst>
          </p:cNvPr>
          <p:cNvSpPr>
            <a:spLocks noChangeArrowheads="1"/>
          </p:cNvSpPr>
          <p:nvPr/>
        </p:nvSpPr>
        <p:spPr bwMode="auto">
          <a:xfrm>
            <a:off x="4970463" y="4348163"/>
            <a:ext cx="196850" cy="6413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2" name="Oval 59">
            <a:extLst>
              <a:ext uri="{FF2B5EF4-FFF2-40B4-BE49-F238E27FC236}">
                <a16:creationId xmlns:a16="http://schemas.microsoft.com/office/drawing/2014/main" id="{D50AA249-2EA9-4159-A86F-8D4161838675}"/>
              </a:ext>
            </a:extLst>
          </p:cNvPr>
          <p:cNvSpPr>
            <a:spLocks noChangeArrowheads="1"/>
          </p:cNvSpPr>
          <p:nvPr/>
        </p:nvSpPr>
        <p:spPr bwMode="auto">
          <a:xfrm rot="17814857" flipH="1">
            <a:off x="4196557" y="4420395"/>
            <a:ext cx="781050" cy="1539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3" name="Oval 60">
            <a:extLst>
              <a:ext uri="{FF2B5EF4-FFF2-40B4-BE49-F238E27FC236}">
                <a16:creationId xmlns:a16="http://schemas.microsoft.com/office/drawing/2014/main" id="{599F6E5B-4B0E-45FB-B3DD-3C5A0EE0DA5F}"/>
              </a:ext>
            </a:extLst>
          </p:cNvPr>
          <p:cNvSpPr>
            <a:spLocks noChangeArrowheads="1"/>
          </p:cNvSpPr>
          <p:nvPr/>
        </p:nvSpPr>
        <p:spPr bwMode="auto">
          <a:xfrm>
            <a:off x="4921250" y="3983039"/>
            <a:ext cx="234950" cy="2635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4" name="Oval 61">
            <a:extLst>
              <a:ext uri="{FF2B5EF4-FFF2-40B4-BE49-F238E27FC236}">
                <a16:creationId xmlns:a16="http://schemas.microsoft.com/office/drawing/2014/main" id="{6D513688-0E1D-4106-9B8C-BB843DE4F6DE}"/>
              </a:ext>
            </a:extLst>
          </p:cNvPr>
          <p:cNvSpPr>
            <a:spLocks noChangeArrowheads="1"/>
          </p:cNvSpPr>
          <p:nvPr/>
        </p:nvSpPr>
        <p:spPr bwMode="auto">
          <a:xfrm rot="-6917964">
            <a:off x="5147470" y="4314032"/>
            <a:ext cx="606425" cy="16351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5" name="Oval 62">
            <a:extLst>
              <a:ext uri="{FF2B5EF4-FFF2-40B4-BE49-F238E27FC236}">
                <a16:creationId xmlns:a16="http://schemas.microsoft.com/office/drawing/2014/main" id="{FDF898F3-89DD-4937-92DF-DB796C4DBB52}"/>
              </a:ext>
            </a:extLst>
          </p:cNvPr>
          <p:cNvSpPr>
            <a:spLocks noChangeArrowheads="1"/>
          </p:cNvSpPr>
          <p:nvPr/>
        </p:nvSpPr>
        <p:spPr bwMode="auto">
          <a:xfrm>
            <a:off x="5613400" y="4786314"/>
            <a:ext cx="76200" cy="4841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6" name="Oval 63">
            <a:extLst>
              <a:ext uri="{FF2B5EF4-FFF2-40B4-BE49-F238E27FC236}">
                <a16:creationId xmlns:a16="http://schemas.microsoft.com/office/drawing/2014/main" id="{A2F14051-6ADB-4D74-AEC5-2F52293284C7}"/>
              </a:ext>
            </a:extLst>
          </p:cNvPr>
          <p:cNvSpPr>
            <a:spLocks noChangeArrowheads="1"/>
          </p:cNvSpPr>
          <p:nvPr/>
        </p:nvSpPr>
        <p:spPr bwMode="auto">
          <a:xfrm>
            <a:off x="4510088" y="4829175"/>
            <a:ext cx="76200" cy="48418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7" name="Oval 64">
            <a:extLst>
              <a:ext uri="{FF2B5EF4-FFF2-40B4-BE49-F238E27FC236}">
                <a16:creationId xmlns:a16="http://schemas.microsoft.com/office/drawing/2014/main" id="{FFE55003-7112-4732-ABB5-1B27C07BB17A}"/>
              </a:ext>
            </a:extLst>
          </p:cNvPr>
          <p:cNvSpPr>
            <a:spLocks noChangeArrowheads="1"/>
          </p:cNvSpPr>
          <p:nvPr/>
        </p:nvSpPr>
        <p:spPr bwMode="auto">
          <a:xfrm rot="-5241688">
            <a:off x="4529139" y="5400676"/>
            <a:ext cx="706437" cy="8731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8" name="Oval 65">
            <a:extLst>
              <a:ext uri="{FF2B5EF4-FFF2-40B4-BE49-F238E27FC236}">
                <a16:creationId xmlns:a16="http://schemas.microsoft.com/office/drawing/2014/main" id="{CBA465DB-AA27-408F-9848-E0314A358061}"/>
              </a:ext>
            </a:extLst>
          </p:cNvPr>
          <p:cNvSpPr>
            <a:spLocks noChangeArrowheads="1"/>
          </p:cNvSpPr>
          <p:nvPr/>
        </p:nvSpPr>
        <p:spPr bwMode="auto">
          <a:xfrm rot="-5241688">
            <a:off x="4927601" y="5397501"/>
            <a:ext cx="706437" cy="8731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89" name="Oval 66">
            <a:extLst>
              <a:ext uri="{FF2B5EF4-FFF2-40B4-BE49-F238E27FC236}">
                <a16:creationId xmlns:a16="http://schemas.microsoft.com/office/drawing/2014/main" id="{1742294D-C997-4B3B-8A53-06E45AE65BCD}"/>
              </a:ext>
            </a:extLst>
          </p:cNvPr>
          <p:cNvSpPr>
            <a:spLocks noChangeArrowheads="1"/>
          </p:cNvSpPr>
          <p:nvPr/>
        </p:nvSpPr>
        <p:spPr bwMode="auto">
          <a:xfrm>
            <a:off x="4875213" y="5843588"/>
            <a:ext cx="88900" cy="54451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90" name="Oval 67">
            <a:extLst>
              <a:ext uri="{FF2B5EF4-FFF2-40B4-BE49-F238E27FC236}">
                <a16:creationId xmlns:a16="http://schemas.microsoft.com/office/drawing/2014/main" id="{902BE268-066D-420B-AA78-51C4D5B832B0}"/>
              </a:ext>
            </a:extLst>
          </p:cNvPr>
          <p:cNvSpPr>
            <a:spLocks noChangeArrowheads="1"/>
          </p:cNvSpPr>
          <p:nvPr/>
        </p:nvSpPr>
        <p:spPr bwMode="auto">
          <a:xfrm>
            <a:off x="5260975" y="5829301"/>
            <a:ext cx="88900" cy="54451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91" name="Oval 68">
            <a:extLst>
              <a:ext uri="{FF2B5EF4-FFF2-40B4-BE49-F238E27FC236}">
                <a16:creationId xmlns:a16="http://schemas.microsoft.com/office/drawing/2014/main" id="{5A822C85-0BFC-49F4-B1FA-F16E2290132F}"/>
              </a:ext>
            </a:extLst>
          </p:cNvPr>
          <p:cNvSpPr>
            <a:spLocks noChangeArrowheads="1"/>
          </p:cNvSpPr>
          <p:nvPr/>
        </p:nvSpPr>
        <p:spPr bwMode="auto">
          <a:xfrm rot="-2935942">
            <a:off x="5270501" y="6523039"/>
            <a:ext cx="188913" cy="16668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92" name="Oval 69">
            <a:extLst>
              <a:ext uri="{FF2B5EF4-FFF2-40B4-BE49-F238E27FC236}">
                <a16:creationId xmlns:a16="http://schemas.microsoft.com/office/drawing/2014/main" id="{965A9067-0B55-463B-B2A2-B1C9050AAB41}"/>
              </a:ext>
            </a:extLst>
          </p:cNvPr>
          <p:cNvSpPr>
            <a:spLocks noChangeArrowheads="1"/>
          </p:cNvSpPr>
          <p:nvPr/>
        </p:nvSpPr>
        <p:spPr bwMode="auto">
          <a:xfrm rot="-2935942">
            <a:off x="4840288" y="6545263"/>
            <a:ext cx="188913" cy="16668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93" name="Oval 70">
            <a:extLst>
              <a:ext uri="{FF2B5EF4-FFF2-40B4-BE49-F238E27FC236}">
                <a16:creationId xmlns:a16="http://schemas.microsoft.com/office/drawing/2014/main" id="{0E00AADD-BE53-4CDD-A55C-C1B386C8CA30}"/>
              </a:ext>
            </a:extLst>
          </p:cNvPr>
          <p:cNvSpPr>
            <a:spLocks noChangeArrowheads="1"/>
          </p:cNvSpPr>
          <p:nvPr/>
        </p:nvSpPr>
        <p:spPr bwMode="auto">
          <a:xfrm>
            <a:off x="6865939" y="3568701"/>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94" name="Oval 71">
            <a:extLst>
              <a:ext uri="{FF2B5EF4-FFF2-40B4-BE49-F238E27FC236}">
                <a16:creationId xmlns:a16="http://schemas.microsoft.com/office/drawing/2014/main" id="{60EE89E6-5E85-4D45-8A05-C4C589906EF1}"/>
              </a:ext>
            </a:extLst>
          </p:cNvPr>
          <p:cNvSpPr>
            <a:spLocks noChangeArrowheads="1"/>
          </p:cNvSpPr>
          <p:nvPr/>
        </p:nvSpPr>
        <p:spPr bwMode="auto">
          <a:xfrm>
            <a:off x="6859589" y="4560889"/>
            <a:ext cx="130175" cy="1301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295" name="Line 72">
            <a:extLst>
              <a:ext uri="{FF2B5EF4-FFF2-40B4-BE49-F238E27FC236}">
                <a16:creationId xmlns:a16="http://schemas.microsoft.com/office/drawing/2014/main" id="{F16DE927-62BE-4502-AAE1-1E97047D6571}"/>
              </a:ext>
            </a:extLst>
          </p:cNvPr>
          <p:cNvSpPr>
            <a:spLocks noChangeShapeType="1"/>
          </p:cNvSpPr>
          <p:nvPr/>
        </p:nvSpPr>
        <p:spPr bwMode="auto">
          <a:xfrm flipH="1" flipV="1">
            <a:off x="9082088" y="3482976"/>
            <a:ext cx="12700" cy="625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6" name="Line 73">
            <a:extLst>
              <a:ext uri="{FF2B5EF4-FFF2-40B4-BE49-F238E27FC236}">
                <a16:creationId xmlns:a16="http://schemas.microsoft.com/office/drawing/2014/main" id="{69CAA40C-60D0-47B8-9589-AE4AFBD28E8A}"/>
              </a:ext>
            </a:extLst>
          </p:cNvPr>
          <p:cNvSpPr>
            <a:spLocks noChangeShapeType="1"/>
          </p:cNvSpPr>
          <p:nvPr/>
        </p:nvSpPr>
        <p:spPr bwMode="auto">
          <a:xfrm flipH="1">
            <a:off x="6900863" y="3646488"/>
            <a:ext cx="12700" cy="271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7" name="Line 74">
            <a:extLst>
              <a:ext uri="{FF2B5EF4-FFF2-40B4-BE49-F238E27FC236}">
                <a16:creationId xmlns:a16="http://schemas.microsoft.com/office/drawing/2014/main" id="{C1703052-CC77-4065-ADAB-BD0F3C6AF07A}"/>
              </a:ext>
            </a:extLst>
          </p:cNvPr>
          <p:cNvSpPr>
            <a:spLocks noChangeShapeType="1"/>
          </p:cNvSpPr>
          <p:nvPr/>
        </p:nvSpPr>
        <p:spPr bwMode="auto">
          <a:xfrm>
            <a:off x="8667751" y="4316414"/>
            <a:ext cx="195263" cy="484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8" name="Line 75">
            <a:extLst>
              <a:ext uri="{FF2B5EF4-FFF2-40B4-BE49-F238E27FC236}">
                <a16:creationId xmlns:a16="http://schemas.microsoft.com/office/drawing/2014/main" id="{602D7F01-C7E2-4C31-8511-7CF35814C8E2}"/>
              </a:ext>
            </a:extLst>
          </p:cNvPr>
          <p:cNvSpPr>
            <a:spLocks noChangeShapeType="1"/>
          </p:cNvSpPr>
          <p:nvPr/>
        </p:nvSpPr>
        <p:spPr bwMode="auto">
          <a:xfrm>
            <a:off x="8269288" y="4851401"/>
            <a:ext cx="0" cy="5445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9" name="Line 76">
            <a:extLst>
              <a:ext uri="{FF2B5EF4-FFF2-40B4-BE49-F238E27FC236}">
                <a16:creationId xmlns:a16="http://schemas.microsoft.com/office/drawing/2014/main" id="{35CC0437-72BF-4F40-A584-91470342D311}"/>
              </a:ext>
            </a:extLst>
          </p:cNvPr>
          <p:cNvSpPr>
            <a:spLocks noChangeShapeType="1"/>
          </p:cNvSpPr>
          <p:nvPr/>
        </p:nvSpPr>
        <p:spPr bwMode="auto">
          <a:xfrm>
            <a:off x="8883650" y="4795838"/>
            <a:ext cx="0" cy="544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0" name="Line 77">
            <a:extLst>
              <a:ext uri="{FF2B5EF4-FFF2-40B4-BE49-F238E27FC236}">
                <a16:creationId xmlns:a16="http://schemas.microsoft.com/office/drawing/2014/main" id="{6143050A-8B12-40E1-B38C-94ABFE9DCF9E}"/>
              </a:ext>
            </a:extLst>
          </p:cNvPr>
          <p:cNvSpPr>
            <a:spLocks noChangeShapeType="1"/>
          </p:cNvSpPr>
          <p:nvPr/>
        </p:nvSpPr>
        <p:spPr bwMode="auto">
          <a:xfrm>
            <a:off x="8601075" y="4857751"/>
            <a:ext cx="0" cy="5445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1" name="Oval 78">
            <a:extLst>
              <a:ext uri="{FF2B5EF4-FFF2-40B4-BE49-F238E27FC236}">
                <a16:creationId xmlns:a16="http://schemas.microsoft.com/office/drawing/2014/main" id="{7CAC6809-932E-4146-AD3A-305467A4EB3D}"/>
              </a:ext>
            </a:extLst>
          </p:cNvPr>
          <p:cNvSpPr>
            <a:spLocks noChangeArrowheads="1"/>
          </p:cNvSpPr>
          <p:nvPr/>
        </p:nvSpPr>
        <p:spPr bwMode="auto">
          <a:xfrm>
            <a:off x="9499601" y="4279901"/>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02" name="Line 79">
            <a:extLst>
              <a:ext uri="{FF2B5EF4-FFF2-40B4-BE49-F238E27FC236}">
                <a16:creationId xmlns:a16="http://schemas.microsoft.com/office/drawing/2014/main" id="{C2D9840F-9F39-4B4F-8B1A-CDA20D85BD79}"/>
              </a:ext>
            </a:extLst>
          </p:cNvPr>
          <p:cNvSpPr>
            <a:spLocks noChangeShapeType="1"/>
          </p:cNvSpPr>
          <p:nvPr/>
        </p:nvSpPr>
        <p:spPr bwMode="auto">
          <a:xfrm>
            <a:off x="9180513" y="4156076"/>
            <a:ext cx="349250" cy="180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3" name="Oval 80">
            <a:extLst>
              <a:ext uri="{FF2B5EF4-FFF2-40B4-BE49-F238E27FC236}">
                <a16:creationId xmlns:a16="http://schemas.microsoft.com/office/drawing/2014/main" id="{EF6EF6EE-67A3-45BC-9DD9-71465050D04A}"/>
              </a:ext>
            </a:extLst>
          </p:cNvPr>
          <p:cNvSpPr>
            <a:spLocks noChangeArrowheads="1"/>
          </p:cNvSpPr>
          <p:nvPr/>
        </p:nvSpPr>
        <p:spPr bwMode="auto">
          <a:xfrm>
            <a:off x="8593139" y="4270376"/>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04" name="Oval 81">
            <a:extLst>
              <a:ext uri="{FF2B5EF4-FFF2-40B4-BE49-F238E27FC236}">
                <a16:creationId xmlns:a16="http://schemas.microsoft.com/office/drawing/2014/main" id="{0D5FE289-4B14-486C-934D-D2EFA6B45CA7}"/>
              </a:ext>
            </a:extLst>
          </p:cNvPr>
          <p:cNvSpPr>
            <a:spLocks noChangeArrowheads="1"/>
          </p:cNvSpPr>
          <p:nvPr/>
        </p:nvSpPr>
        <p:spPr bwMode="auto">
          <a:xfrm>
            <a:off x="9351964" y="4681539"/>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05" name="Oval 82">
            <a:extLst>
              <a:ext uri="{FF2B5EF4-FFF2-40B4-BE49-F238E27FC236}">
                <a16:creationId xmlns:a16="http://schemas.microsoft.com/office/drawing/2014/main" id="{E7AB65DB-3033-442D-8981-033ED61596C8}"/>
              </a:ext>
            </a:extLst>
          </p:cNvPr>
          <p:cNvSpPr>
            <a:spLocks noChangeArrowheads="1"/>
          </p:cNvSpPr>
          <p:nvPr/>
        </p:nvSpPr>
        <p:spPr bwMode="auto">
          <a:xfrm>
            <a:off x="9720264" y="4681539"/>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06" name="Oval 83">
            <a:extLst>
              <a:ext uri="{FF2B5EF4-FFF2-40B4-BE49-F238E27FC236}">
                <a16:creationId xmlns:a16="http://schemas.microsoft.com/office/drawing/2014/main" id="{F119DD97-0B9A-45E0-8CC9-0E02CA3210D4}"/>
              </a:ext>
            </a:extLst>
          </p:cNvPr>
          <p:cNvSpPr>
            <a:spLocks noChangeArrowheads="1"/>
          </p:cNvSpPr>
          <p:nvPr/>
        </p:nvSpPr>
        <p:spPr bwMode="auto">
          <a:xfrm>
            <a:off x="8185151" y="4681539"/>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07" name="Oval 84">
            <a:extLst>
              <a:ext uri="{FF2B5EF4-FFF2-40B4-BE49-F238E27FC236}">
                <a16:creationId xmlns:a16="http://schemas.microsoft.com/office/drawing/2014/main" id="{96DB941F-A39E-46EA-8BC6-9D93E8337625}"/>
              </a:ext>
            </a:extLst>
          </p:cNvPr>
          <p:cNvSpPr>
            <a:spLocks noChangeArrowheads="1"/>
          </p:cNvSpPr>
          <p:nvPr/>
        </p:nvSpPr>
        <p:spPr bwMode="auto">
          <a:xfrm>
            <a:off x="8797926" y="4681539"/>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08" name="Oval 85">
            <a:extLst>
              <a:ext uri="{FF2B5EF4-FFF2-40B4-BE49-F238E27FC236}">
                <a16:creationId xmlns:a16="http://schemas.microsoft.com/office/drawing/2014/main" id="{B2C98248-D190-4798-944F-4D6BE8E82D69}"/>
              </a:ext>
            </a:extLst>
          </p:cNvPr>
          <p:cNvSpPr>
            <a:spLocks noChangeArrowheads="1"/>
          </p:cNvSpPr>
          <p:nvPr/>
        </p:nvSpPr>
        <p:spPr bwMode="auto">
          <a:xfrm>
            <a:off x="8516939" y="4681539"/>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09" name="Oval 86">
            <a:extLst>
              <a:ext uri="{FF2B5EF4-FFF2-40B4-BE49-F238E27FC236}">
                <a16:creationId xmlns:a16="http://schemas.microsoft.com/office/drawing/2014/main" id="{73216D70-D30A-4D57-9849-2E245BBE5EDA}"/>
              </a:ext>
            </a:extLst>
          </p:cNvPr>
          <p:cNvSpPr>
            <a:spLocks noChangeArrowheads="1"/>
          </p:cNvSpPr>
          <p:nvPr/>
        </p:nvSpPr>
        <p:spPr bwMode="auto">
          <a:xfrm>
            <a:off x="9351964" y="5351464"/>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0" name="Oval 87">
            <a:extLst>
              <a:ext uri="{FF2B5EF4-FFF2-40B4-BE49-F238E27FC236}">
                <a16:creationId xmlns:a16="http://schemas.microsoft.com/office/drawing/2014/main" id="{BAF101C6-A901-4083-8BB2-F249E5E62406}"/>
              </a:ext>
            </a:extLst>
          </p:cNvPr>
          <p:cNvSpPr>
            <a:spLocks noChangeArrowheads="1"/>
          </p:cNvSpPr>
          <p:nvPr/>
        </p:nvSpPr>
        <p:spPr bwMode="auto">
          <a:xfrm>
            <a:off x="9721851" y="5351464"/>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1" name="Oval 88">
            <a:extLst>
              <a:ext uri="{FF2B5EF4-FFF2-40B4-BE49-F238E27FC236}">
                <a16:creationId xmlns:a16="http://schemas.microsoft.com/office/drawing/2014/main" id="{59BB1893-EE08-4F10-91DD-8AC575B6D05C}"/>
              </a:ext>
            </a:extLst>
          </p:cNvPr>
          <p:cNvSpPr>
            <a:spLocks noChangeArrowheads="1"/>
          </p:cNvSpPr>
          <p:nvPr/>
        </p:nvSpPr>
        <p:spPr bwMode="auto">
          <a:xfrm>
            <a:off x="8185151" y="5351464"/>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2" name="Oval 89">
            <a:extLst>
              <a:ext uri="{FF2B5EF4-FFF2-40B4-BE49-F238E27FC236}">
                <a16:creationId xmlns:a16="http://schemas.microsoft.com/office/drawing/2014/main" id="{516E3445-CB37-4C0D-894B-AB700D9CDBCF}"/>
              </a:ext>
            </a:extLst>
          </p:cNvPr>
          <p:cNvSpPr>
            <a:spLocks noChangeArrowheads="1"/>
          </p:cNvSpPr>
          <p:nvPr/>
        </p:nvSpPr>
        <p:spPr bwMode="auto">
          <a:xfrm>
            <a:off x="8799514" y="5351464"/>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3" name="Oval 90">
            <a:extLst>
              <a:ext uri="{FF2B5EF4-FFF2-40B4-BE49-F238E27FC236}">
                <a16:creationId xmlns:a16="http://schemas.microsoft.com/office/drawing/2014/main" id="{98031F61-FF62-474A-8B58-B526BD2AF737}"/>
              </a:ext>
            </a:extLst>
          </p:cNvPr>
          <p:cNvSpPr>
            <a:spLocks noChangeArrowheads="1"/>
          </p:cNvSpPr>
          <p:nvPr/>
        </p:nvSpPr>
        <p:spPr bwMode="auto">
          <a:xfrm>
            <a:off x="8516939" y="5351464"/>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4" name="Oval 91">
            <a:extLst>
              <a:ext uri="{FF2B5EF4-FFF2-40B4-BE49-F238E27FC236}">
                <a16:creationId xmlns:a16="http://schemas.microsoft.com/office/drawing/2014/main" id="{C5487708-BDA1-4C1F-B6B7-35F151F4F803}"/>
              </a:ext>
            </a:extLst>
          </p:cNvPr>
          <p:cNvSpPr>
            <a:spLocks noChangeArrowheads="1"/>
          </p:cNvSpPr>
          <p:nvPr/>
        </p:nvSpPr>
        <p:spPr bwMode="auto">
          <a:xfrm>
            <a:off x="9353551" y="5818189"/>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5" name="Oval 92">
            <a:extLst>
              <a:ext uri="{FF2B5EF4-FFF2-40B4-BE49-F238E27FC236}">
                <a16:creationId xmlns:a16="http://schemas.microsoft.com/office/drawing/2014/main" id="{EAB66F16-B420-4997-B8EF-4C8417558F62}"/>
              </a:ext>
            </a:extLst>
          </p:cNvPr>
          <p:cNvSpPr>
            <a:spLocks noChangeArrowheads="1"/>
          </p:cNvSpPr>
          <p:nvPr/>
        </p:nvSpPr>
        <p:spPr bwMode="auto">
          <a:xfrm>
            <a:off x="9721851" y="5816601"/>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6" name="Oval 93">
            <a:extLst>
              <a:ext uri="{FF2B5EF4-FFF2-40B4-BE49-F238E27FC236}">
                <a16:creationId xmlns:a16="http://schemas.microsoft.com/office/drawing/2014/main" id="{F9EA42AE-1C4D-4A89-A5E4-5BEC84A45331}"/>
              </a:ext>
            </a:extLst>
          </p:cNvPr>
          <p:cNvSpPr>
            <a:spLocks noChangeArrowheads="1"/>
          </p:cNvSpPr>
          <p:nvPr/>
        </p:nvSpPr>
        <p:spPr bwMode="auto">
          <a:xfrm>
            <a:off x="9002714" y="4048126"/>
            <a:ext cx="168275" cy="168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52317" name="Text Box 94">
            <a:extLst>
              <a:ext uri="{FF2B5EF4-FFF2-40B4-BE49-F238E27FC236}">
                <a16:creationId xmlns:a16="http://schemas.microsoft.com/office/drawing/2014/main" id="{308589D2-2AEB-49F6-9EAB-C14F1551E04D}"/>
              </a:ext>
            </a:extLst>
          </p:cNvPr>
          <p:cNvSpPr txBox="1">
            <a:spLocks noChangeArrowheads="1"/>
          </p:cNvSpPr>
          <p:nvPr/>
        </p:nvSpPr>
        <p:spPr bwMode="auto">
          <a:xfrm>
            <a:off x="7675564" y="3771900"/>
            <a:ext cx="652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zh-TW" sz="1800">
                <a:cs typeface="Arial" panose="020B0604020202020204" pitchFamily="34" charset="0"/>
              </a:rPr>
              <a:t>root</a:t>
            </a:r>
          </a:p>
        </p:txBody>
      </p:sp>
      <p:sp>
        <p:nvSpPr>
          <p:cNvPr id="52318" name="Line 95">
            <a:extLst>
              <a:ext uri="{FF2B5EF4-FFF2-40B4-BE49-F238E27FC236}">
                <a16:creationId xmlns:a16="http://schemas.microsoft.com/office/drawing/2014/main" id="{51424323-1CD1-4D02-A2C2-6360C2B98298}"/>
              </a:ext>
            </a:extLst>
          </p:cNvPr>
          <p:cNvSpPr>
            <a:spLocks noChangeShapeType="1"/>
          </p:cNvSpPr>
          <p:nvPr/>
        </p:nvSpPr>
        <p:spPr bwMode="auto">
          <a:xfrm>
            <a:off x="8251826" y="3987800"/>
            <a:ext cx="720725"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A74C-C71C-4A40-99CC-D7424BCA577C}"/>
              </a:ext>
            </a:extLst>
          </p:cNvPr>
          <p:cNvSpPr>
            <a:spLocks noGrp="1"/>
          </p:cNvSpPr>
          <p:nvPr>
            <p:ph type="title"/>
          </p:nvPr>
        </p:nvSpPr>
        <p:spPr/>
        <p:txBody>
          <a:bodyPr>
            <a:normAutofit/>
          </a:bodyPr>
          <a:lstStyle/>
          <a:p>
            <a:pPr>
              <a:defRPr/>
            </a:pPr>
            <a:r>
              <a:rPr lang="en-US" dirty="0"/>
              <a:t>Hierarchical Modeling (Remember)</a:t>
            </a:r>
          </a:p>
        </p:txBody>
      </p:sp>
      <p:sp>
        <p:nvSpPr>
          <p:cNvPr id="53251" name="Text Box 4">
            <a:extLst>
              <a:ext uri="{FF2B5EF4-FFF2-40B4-BE49-F238E27FC236}">
                <a16:creationId xmlns:a16="http://schemas.microsoft.com/office/drawing/2014/main" id="{BFCF8C3F-8E88-4AD8-B74F-0B8DFD58CC33}"/>
              </a:ext>
            </a:extLst>
          </p:cNvPr>
          <p:cNvSpPr txBox="1">
            <a:spLocks/>
          </p:cNvSpPr>
          <p:nvPr/>
        </p:nvSpPr>
        <p:spPr bwMode="auto">
          <a:xfrm>
            <a:off x="2154238" y="1771651"/>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rPr>
              <a:t>Relative motion</a:t>
            </a:r>
          </a:p>
        </p:txBody>
      </p:sp>
      <p:grpSp>
        <p:nvGrpSpPr>
          <p:cNvPr id="53252" name="Group 24">
            <a:extLst>
              <a:ext uri="{FF2B5EF4-FFF2-40B4-BE49-F238E27FC236}">
                <a16:creationId xmlns:a16="http://schemas.microsoft.com/office/drawing/2014/main" id="{F1397B64-1DE1-4669-A766-5DEDE495912E}"/>
              </a:ext>
            </a:extLst>
          </p:cNvPr>
          <p:cNvGrpSpPr>
            <a:grpSpLocks/>
          </p:cNvGrpSpPr>
          <p:nvPr/>
        </p:nvGrpSpPr>
        <p:grpSpPr bwMode="auto">
          <a:xfrm>
            <a:off x="2611438" y="3359150"/>
            <a:ext cx="2209800" cy="1752600"/>
            <a:chOff x="1143000" y="3352800"/>
            <a:chExt cx="2209800" cy="1752600"/>
          </a:xfrm>
        </p:grpSpPr>
        <p:sp>
          <p:nvSpPr>
            <p:cNvPr id="53266" name="Oval 38">
              <a:extLst>
                <a:ext uri="{FF2B5EF4-FFF2-40B4-BE49-F238E27FC236}">
                  <a16:creationId xmlns:a16="http://schemas.microsoft.com/office/drawing/2014/main" id="{EBD151CD-201B-4546-9828-1FF2831EB6F3}"/>
                </a:ext>
              </a:extLst>
            </p:cNvPr>
            <p:cNvSpPr>
              <a:spLocks/>
            </p:cNvSpPr>
            <p:nvPr/>
          </p:nvSpPr>
          <p:spPr bwMode="auto">
            <a:xfrm>
              <a:off x="1905000" y="4191000"/>
              <a:ext cx="762000" cy="762000"/>
            </a:xfrm>
            <a:prstGeom prst="ellipse">
              <a:avLst/>
            </a:prstGeom>
            <a:solidFill>
              <a:srgbClr val="FFFF00"/>
            </a:solidFill>
            <a:ln w="12700">
              <a:solidFill>
                <a:srgbClr val="000000"/>
              </a:solidFill>
              <a:round/>
              <a:headEnd/>
              <a:tailEnd/>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53267" name="Oval 39">
              <a:extLst>
                <a:ext uri="{FF2B5EF4-FFF2-40B4-BE49-F238E27FC236}">
                  <a16:creationId xmlns:a16="http://schemas.microsoft.com/office/drawing/2014/main" id="{05CF88B5-B6F9-4043-BBC9-D7B23288A466}"/>
                </a:ext>
              </a:extLst>
            </p:cNvPr>
            <p:cNvSpPr>
              <a:spLocks/>
            </p:cNvSpPr>
            <p:nvPr/>
          </p:nvSpPr>
          <p:spPr bwMode="auto">
            <a:xfrm>
              <a:off x="1295400" y="4419600"/>
              <a:ext cx="228600" cy="228600"/>
            </a:xfrm>
            <a:prstGeom prst="ellipse">
              <a:avLst/>
            </a:prstGeom>
            <a:solidFill>
              <a:srgbClr val="00D097"/>
            </a:solidFill>
            <a:ln w="12700">
              <a:solidFill>
                <a:srgbClr val="000000"/>
              </a:solidFill>
              <a:round/>
              <a:headEnd/>
              <a:tailEnd/>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53268" name="Oval 40">
              <a:extLst>
                <a:ext uri="{FF2B5EF4-FFF2-40B4-BE49-F238E27FC236}">
                  <a16:creationId xmlns:a16="http://schemas.microsoft.com/office/drawing/2014/main" id="{0892BBF0-E925-4234-87E5-C3E1FA4D6812}"/>
                </a:ext>
              </a:extLst>
            </p:cNvPr>
            <p:cNvSpPr>
              <a:spLocks/>
            </p:cNvSpPr>
            <p:nvPr/>
          </p:nvSpPr>
          <p:spPr bwMode="auto">
            <a:xfrm>
              <a:off x="1295400" y="4800600"/>
              <a:ext cx="76200" cy="76200"/>
            </a:xfrm>
            <a:prstGeom prst="ellipse">
              <a:avLst/>
            </a:prstGeom>
            <a:solidFill>
              <a:srgbClr val="0000FF"/>
            </a:solidFill>
            <a:ln w="12700">
              <a:solidFill>
                <a:srgbClr val="000000"/>
              </a:solidFill>
              <a:round/>
              <a:headEnd/>
              <a:tailEnd/>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53269" name="AutoShape 10">
              <a:extLst>
                <a:ext uri="{FF2B5EF4-FFF2-40B4-BE49-F238E27FC236}">
                  <a16:creationId xmlns:a16="http://schemas.microsoft.com/office/drawing/2014/main" id="{E63A07ED-4459-458D-A6C1-A7CE63683E41}"/>
                </a:ext>
              </a:extLst>
            </p:cNvPr>
            <p:cNvSpPr>
              <a:spLocks/>
            </p:cNvSpPr>
            <p:nvPr/>
          </p:nvSpPr>
          <p:spPr bwMode="auto">
            <a:xfrm>
              <a:off x="1371600" y="3352800"/>
              <a:ext cx="1981200" cy="1752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972" y="10956"/>
                  </a:moveTo>
                  <a:cubicBezTo>
                    <a:pt x="19973" y="10904"/>
                    <a:pt x="19974" y="10852"/>
                    <a:pt x="19974" y="10800"/>
                  </a:cubicBezTo>
                  <a:cubicBezTo>
                    <a:pt x="19974" y="5733"/>
                    <a:pt x="15866" y="1626"/>
                    <a:pt x="10800" y="1626"/>
                  </a:cubicBezTo>
                  <a:cubicBezTo>
                    <a:pt x="5733" y="1626"/>
                    <a:pt x="1626" y="5733"/>
                    <a:pt x="1626" y="10800"/>
                  </a:cubicBezTo>
                  <a:lnTo>
                    <a:pt x="0" y="10800"/>
                  </a:lnTo>
                  <a:cubicBezTo>
                    <a:pt x="0" y="4835"/>
                    <a:pt x="4835" y="0"/>
                    <a:pt x="10800" y="0"/>
                  </a:cubicBezTo>
                  <a:cubicBezTo>
                    <a:pt x="16764" y="0"/>
                    <a:pt x="21600" y="4835"/>
                    <a:pt x="21600" y="10800"/>
                  </a:cubicBezTo>
                  <a:cubicBezTo>
                    <a:pt x="21600" y="10861"/>
                    <a:pt x="21599" y="10923"/>
                    <a:pt x="21598" y="10984"/>
                  </a:cubicBezTo>
                  <a:lnTo>
                    <a:pt x="24298" y="11031"/>
                  </a:lnTo>
                  <a:lnTo>
                    <a:pt x="20725" y="14482"/>
                  </a:lnTo>
                  <a:lnTo>
                    <a:pt x="17273" y="10910"/>
                  </a:lnTo>
                  <a:lnTo>
                    <a:pt x="19972" y="10956"/>
                  </a:lnTo>
                  <a:close/>
                </a:path>
              </a:pathLst>
            </a:custGeom>
            <a:solidFill>
              <a:srgbClr val="00D097"/>
            </a:solidFill>
            <a:ln w="12700">
              <a:solidFill>
                <a:srgbClr val="000000"/>
              </a:solidFill>
              <a:miter lim="800000"/>
              <a:headEnd/>
              <a:tailEnd/>
            </a:ln>
          </p:spPr>
          <p:txBody>
            <a:bodyPr wrap="none" anchor="ctr"/>
            <a:lstStyle/>
            <a:p>
              <a:endParaRPr lang="en-US"/>
            </a:p>
          </p:txBody>
        </p:sp>
        <p:sp>
          <p:nvSpPr>
            <p:cNvPr id="53270" name="AutoShape 11">
              <a:extLst>
                <a:ext uri="{FF2B5EF4-FFF2-40B4-BE49-F238E27FC236}">
                  <a16:creationId xmlns:a16="http://schemas.microsoft.com/office/drawing/2014/main" id="{FB287851-A9DF-45A0-B469-6DE9C5E3CCFD}"/>
                </a:ext>
              </a:extLst>
            </p:cNvPr>
            <p:cNvSpPr>
              <a:spLocks/>
            </p:cNvSpPr>
            <p:nvPr/>
          </p:nvSpPr>
          <p:spPr bwMode="auto">
            <a:xfrm rot="-5045486">
              <a:off x="1028700" y="4448175"/>
              <a:ext cx="381000" cy="152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972" y="10956"/>
                  </a:moveTo>
                  <a:cubicBezTo>
                    <a:pt x="19973" y="10904"/>
                    <a:pt x="19974" y="10852"/>
                    <a:pt x="19974" y="10800"/>
                  </a:cubicBezTo>
                  <a:cubicBezTo>
                    <a:pt x="19974" y="5733"/>
                    <a:pt x="15866" y="1626"/>
                    <a:pt x="10800" y="1626"/>
                  </a:cubicBezTo>
                  <a:cubicBezTo>
                    <a:pt x="5733" y="1626"/>
                    <a:pt x="1626" y="5733"/>
                    <a:pt x="1626" y="10800"/>
                  </a:cubicBezTo>
                  <a:lnTo>
                    <a:pt x="0" y="10800"/>
                  </a:lnTo>
                  <a:cubicBezTo>
                    <a:pt x="0" y="4835"/>
                    <a:pt x="4835" y="0"/>
                    <a:pt x="10800" y="0"/>
                  </a:cubicBezTo>
                  <a:cubicBezTo>
                    <a:pt x="16764" y="0"/>
                    <a:pt x="21600" y="4835"/>
                    <a:pt x="21600" y="10800"/>
                  </a:cubicBezTo>
                  <a:cubicBezTo>
                    <a:pt x="21600" y="10861"/>
                    <a:pt x="21599" y="10923"/>
                    <a:pt x="21598" y="10984"/>
                  </a:cubicBezTo>
                  <a:lnTo>
                    <a:pt x="24298" y="11031"/>
                  </a:lnTo>
                  <a:lnTo>
                    <a:pt x="20725" y="14482"/>
                  </a:lnTo>
                  <a:lnTo>
                    <a:pt x="17273" y="10910"/>
                  </a:lnTo>
                  <a:lnTo>
                    <a:pt x="19972" y="10956"/>
                  </a:lnTo>
                  <a:close/>
                </a:path>
              </a:pathLst>
            </a:custGeom>
            <a:solidFill>
              <a:srgbClr val="0000FF"/>
            </a:solidFill>
            <a:ln w="12700">
              <a:solidFill>
                <a:srgbClr val="000000"/>
              </a:solidFill>
              <a:miter lim="800000"/>
              <a:headEnd/>
              <a:tailEnd/>
            </a:ln>
          </p:spPr>
          <p:txBody>
            <a:bodyPr wrap="none" anchor="ctr"/>
            <a:lstStyle/>
            <a:p>
              <a:endParaRPr lang="en-US"/>
            </a:p>
          </p:txBody>
        </p:sp>
      </p:grpSp>
      <p:grpSp>
        <p:nvGrpSpPr>
          <p:cNvPr id="26" name="Group 25">
            <a:extLst>
              <a:ext uri="{FF2B5EF4-FFF2-40B4-BE49-F238E27FC236}">
                <a16:creationId xmlns:a16="http://schemas.microsoft.com/office/drawing/2014/main" id="{6EEE1C73-1654-49D9-A089-AA9908BD0035}"/>
              </a:ext>
            </a:extLst>
          </p:cNvPr>
          <p:cNvGrpSpPr>
            <a:grpSpLocks/>
          </p:cNvGrpSpPr>
          <p:nvPr/>
        </p:nvGrpSpPr>
        <p:grpSpPr bwMode="auto">
          <a:xfrm>
            <a:off x="6954838" y="2673350"/>
            <a:ext cx="2438400" cy="2743200"/>
            <a:chOff x="5486400" y="2667000"/>
            <a:chExt cx="2438400" cy="2743200"/>
          </a:xfrm>
        </p:grpSpPr>
        <p:sp>
          <p:nvSpPr>
            <p:cNvPr id="53261" name="Oval 33">
              <a:extLst>
                <a:ext uri="{FF2B5EF4-FFF2-40B4-BE49-F238E27FC236}">
                  <a16:creationId xmlns:a16="http://schemas.microsoft.com/office/drawing/2014/main" id="{70B24ABB-A45C-47A1-A105-36AAAE2C443C}"/>
                </a:ext>
              </a:extLst>
            </p:cNvPr>
            <p:cNvSpPr>
              <a:spLocks/>
            </p:cNvSpPr>
            <p:nvPr/>
          </p:nvSpPr>
          <p:spPr bwMode="auto">
            <a:xfrm rot="-3300479">
              <a:off x="4800600" y="4495800"/>
              <a:ext cx="1600200" cy="228600"/>
            </a:xfrm>
            <a:prstGeom prst="ellipse">
              <a:avLst/>
            </a:prstGeom>
            <a:solidFill>
              <a:srgbClr val="00D097"/>
            </a:solidFill>
            <a:ln w="12700">
              <a:solidFill>
                <a:srgbClr val="000000"/>
              </a:solidFill>
              <a:round/>
              <a:headEnd/>
              <a:tailEnd/>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53262" name="Oval 34">
              <a:extLst>
                <a:ext uri="{FF2B5EF4-FFF2-40B4-BE49-F238E27FC236}">
                  <a16:creationId xmlns:a16="http://schemas.microsoft.com/office/drawing/2014/main" id="{BD90E66D-5DD1-4BA8-809E-09CD5475047E}"/>
                </a:ext>
              </a:extLst>
            </p:cNvPr>
            <p:cNvSpPr>
              <a:spLocks/>
            </p:cNvSpPr>
            <p:nvPr/>
          </p:nvSpPr>
          <p:spPr bwMode="auto">
            <a:xfrm rot="-567103">
              <a:off x="5943600" y="3733800"/>
              <a:ext cx="1600200" cy="228600"/>
            </a:xfrm>
            <a:prstGeom prst="ellipse">
              <a:avLst/>
            </a:prstGeom>
            <a:solidFill>
              <a:srgbClr val="00D097"/>
            </a:solidFill>
            <a:ln w="12700">
              <a:solidFill>
                <a:srgbClr val="000000"/>
              </a:solidFill>
              <a:round/>
              <a:headEnd/>
              <a:tailEnd/>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53263" name="Oval 35">
              <a:extLst>
                <a:ext uri="{FF2B5EF4-FFF2-40B4-BE49-F238E27FC236}">
                  <a16:creationId xmlns:a16="http://schemas.microsoft.com/office/drawing/2014/main" id="{8BB125BB-C2BA-411E-ABF0-5A79BE25A558}"/>
                </a:ext>
              </a:extLst>
            </p:cNvPr>
            <p:cNvSpPr>
              <a:spLocks/>
            </p:cNvSpPr>
            <p:nvPr/>
          </p:nvSpPr>
          <p:spPr bwMode="auto">
            <a:xfrm rot="-3709530">
              <a:off x="7100887" y="3186113"/>
              <a:ext cx="1228725" cy="190500"/>
            </a:xfrm>
            <a:prstGeom prst="ellipse">
              <a:avLst/>
            </a:prstGeom>
            <a:solidFill>
              <a:srgbClr val="00D097"/>
            </a:solidFill>
            <a:ln w="12700">
              <a:solidFill>
                <a:srgbClr val="000000"/>
              </a:solidFill>
              <a:round/>
              <a:headEnd/>
              <a:tailEnd/>
            </a:ln>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53264" name="AutoShape 16">
              <a:extLst>
                <a:ext uri="{FF2B5EF4-FFF2-40B4-BE49-F238E27FC236}">
                  <a16:creationId xmlns:a16="http://schemas.microsoft.com/office/drawing/2014/main" id="{4D192D62-07C4-4B56-A1AA-095BDE42C2A0}"/>
                </a:ext>
              </a:extLst>
            </p:cNvPr>
            <p:cNvSpPr>
              <a:spLocks/>
            </p:cNvSpPr>
            <p:nvPr/>
          </p:nvSpPr>
          <p:spPr bwMode="auto">
            <a:xfrm rot="-2303066">
              <a:off x="5486400" y="3352800"/>
              <a:ext cx="914400" cy="990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972" y="10956"/>
                  </a:moveTo>
                  <a:cubicBezTo>
                    <a:pt x="19973" y="10904"/>
                    <a:pt x="19974" y="10852"/>
                    <a:pt x="19974" y="10800"/>
                  </a:cubicBezTo>
                  <a:cubicBezTo>
                    <a:pt x="19974" y="5733"/>
                    <a:pt x="15866" y="1626"/>
                    <a:pt x="10800" y="1626"/>
                  </a:cubicBezTo>
                  <a:cubicBezTo>
                    <a:pt x="5733" y="1626"/>
                    <a:pt x="1626" y="5733"/>
                    <a:pt x="1626" y="10800"/>
                  </a:cubicBezTo>
                  <a:lnTo>
                    <a:pt x="0" y="10800"/>
                  </a:lnTo>
                  <a:cubicBezTo>
                    <a:pt x="0" y="4835"/>
                    <a:pt x="4835" y="0"/>
                    <a:pt x="10800" y="0"/>
                  </a:cubicBezTo>
                  <a:cubicBezTo>
                    <a:pt x="16764" y="0"/>
                    <a:pt x="21600" y="4835"/>
                    <a:pt x="21600" y="10800"/>
                  </a:cubicBezTo>
                  <a:cubicBezTo>
                    <a:pt x="21600" y="10861"/>
                    <a:pt x="21599" y="10923"/>
                    <a:pt x="21598" y="10984"/>
                  </a:cubicBezTo>
                  <a:lnTo>
                    <a:pt x="24298" y="11031"/>
                  </a:lnTo>
                  <a:lnTo>
                    <a:pt x="20725" y="14482"/>
                  </a:lnTo>
                  <a:lnTo>
                    <a:pt x="17273" y="10910"/>
                  </a:lnTo>
                  <a:lnTo>
                    <a:pt x="19972" y="10956"/>
                  </a:lnTo>
                  <a:close/>
                </a:path>
              </a:pathLst>
            </a:custGeom>
            <a:solidFill>
              <a:srgbClr val="00D097"/>
            </a:solidFill>
            <a:ln w="12700">
              <a:solidFill>
                <a:srgbClr val="000000"/>
              </a:solidFill>
              <a:miter lim="800000"/>
              <a:headEnd/>
              <a:tailEnd/>
            </a:ln>
          </p:spPr>
          <p:txBody>
            <a:bodyPr wrap="none" anchor="ctr"/>
            <a:lstStyle/>
            <a:p>
              <a:endParaRPr lang="en-US"/>
            </a:p>
          </p:txBody>
        </p:sp>
        <p:sp>
          <p:nvSpPr>
            <p:cNvPr id="53265" name="AutoShape 17">
              <a:extLst>
                <a:ext uri="{FF2B5EF4-FFF2-40B4-BE49-F238E27FC236}">
                  <a16:creationId xmlns:a16="http://schemas.microsoft.com/office/drawing/2014/main" id="{450E1094-FD7E-4545-98BF-20920794859A}"/>
                </a:ext>
              </a:extLst>
            </p:cNvPr>
            <p:cNvSpPr>
              <a:spLocks/>
            </p:cNvSpPr>
            <p:nvPr/>
          </p:nvSpPr>
          <p:spPr bwMode="auto">
            <a:xfrm rot="10104456" flipH="1">
              <a:off x="7010400" y="3276600"/>
              <a:ext cx="914400" cy="9906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972" y="10956"/>
                  </a:moveTo>
                  <a:cubicBezTo>
                    <a:pt x="19973" y="10904"/>
                    <a:pt x="19974" y="10852"/>
                    <a:pt x="19974" y="10800"/>
                  </a:cubicBezTo>
                  <a:cubicBezTo>
                    <a:pt x="19974" y="5733"/>
                    <a:pt x="15866" y="1626"/>
                    <a:pt x="10800" y="1626"/>
                  </a:cubicBezTo>
                  <a:cubicBezTo>
                    <a:pt x="8024" y="1625"/>
                    <a:pt x="5398" y="2882"/>
                    <a:pt x="3656" y="5043"/>
                  </a:cubicBezTo>
                  <a:lnTo>
                    <a:pt x="2390" y="4023"/>
                  </a:lnTo>
                  <a:cubicBezTo>
                    <a:pt x="4440" y="1479"/>
                    <a:pt x="7532" y="-1"/>
                    <a:pt x="10800" y="0"/>
                  </a:cubicBezTo>
                  <a:cubicBezTo>
                    <a:pt x="16764" y="0"/>
                    <a:pt x="21600" y="4835"/>
                    <a:pt x="21600" y="10800"/>
                  </a:cubicBezTo>
                  <a:cubicBezTo>
                    <a:pt x="21600" y="10861"/>
                    <a:pt x="21599" y="10923"/>
                    <a:pt x="21598" y="10984"/>
                  </a:cubicBezTo>
                  <a:lnTo>
                    <a:pt x="24298" y="11031"/>
                  </a:lnTo>
                  <a:lnTo>
                    <a:pt x="20725" y="14482"/>
                  </a:lnTo>
                  <a:lnTo>
                    <a:pt x="17273" y="10910"/>
                  </a:lnTo>
                  <a:lnTo>
                    <a:pt x="19972" y="10956"/>
                  </a:lnTo>
                  <a:close/>
                </a:path>
              </a:pathLst>
            </a:custGeom>
            <a:solidFill>
              <a:srgbClr val="00D097"/>
            </a:solidFill>
            <a:ln w="12700">
              <a:solidFill>
                <a:srgbClr val="000000"/>
              </a:solidFill>
              <a:miter lim="800000"/>
              <a:headEnd/>
              <a:tailEnd/>
            </a:ln>
          </p:spPr>
          <p:txBody>
            <a:bodyPr wrap="none" anchor="ctr"/>
            <a:lstStyle/>
            <a:p>
              <a:endParaRPr lang="en-US"/>
            </a:p>
          </p:txBody>
        </p:sp>
      </p:grpSp>
      <p:sp>
        <p:nvSpPr>
          <p:cNvPr id="53254" name="Text Box 18">
            <a:extLst>
              <a:ext uri="{FF2B5EF4-FFF2-40B4-BE49-F238E27FC236}">
                <a16:creationId xmlns:a16="http://schemas.microsoft.com/office/drawing/2014/main" id="{6D01F68F-2E96-4F03-BC94-A076B34F245F}"/>
              </a:ext>
            </a:extLst>
          </p:cNvPr>
          <p:cNvSpPr txBox="1">
            <a:spLocks/>
          </p:cNvSpPr>
          <p:nvPr/>
        </p:nvSpPr>
        <p:spPr bwMode="auto">
          <a:xfrm>
            <a:off x="2306638" y="5568951"/>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rPr>
              <a:t>Constrains motion</a:t>
            </a:r>
          </a:p>
        </p:txBody>
      </p:sp>
      <p:sp>
        <p:nvSpPr>
          <p:cNvPr id="28" name="Text Box 19">
            <a:extLst>
              <a:ext uri="{FF2B5EF4-FFF2-40B4-BE49-F238E27FC236}">
                <a16:creationId xmlns:a16="http://schemas.microsoft.com/office/drawing/2014/main" id="{A78F3EFD-619F-4B11-B649-488283854820}"/>
              </a:ext>
            </a:extLst>
          </p:cNvPr>
          <p:cNvSpPr txBox="1">
            <a:spLocks/>
          </p:cNvSpPr>
          <p:nvPr/>
        </p:nvSpPr>
        <p:spPr bwMode="auto">
          <a:xfrm>
            <a:off x="5811838" y="5599113"/>
            <a:ext cx="413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rPr>
              <a:t>Reduces dimensionality</a:t>
            </a:r>
          </a:p>
        </p:txBody>
      </p:sp>
      <p:sp>
        <p:nvSpPr>
          <p:cNvPr id="29" name="Line 20">
            <a:extLst>
              <a:ext uri="{FF2B5EF4-FFF2-40B4-BE49-F238E27FC236}">
                <a16:creationId xmlns:a16="http://schemas.microsoft.com/office/drawing/2014/main" id="{92F4864D-7C99-4998-84AB-821E56179B47}"/>
              </a:ext>
            </a:extLst>
          </p:cNvPr>
          <p:cNvSpPr>
            <a:spLocks noChangeShapeType="1"/>
          </p:cNvSpPr>
          <p:nvPr/>
        </p:nvSpPr>
        <p:spPr bwMode="auto">
          <a:xfrm>
            <a:off x="5202239" y="5873750"/>
            <a:ext cx="517525"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0" name="Group 29">
            <a:extLst>
              <a:ext uri="{FF2B5EF4-FFF2-40B4-BE49-F238E27FC236}">
                <a16:creationId xmlns:a16="http://schemas.microsoft.com/office/drawing/2014/main" id="{123D4FF1-2337-48D6-8E50-A72A579D0B64}"/>
              </a:ext>
            </a:extLst>
          </p:cNvPr>
          <p:cNvGrpSpPr>
            <a:grpSpLocks/>
          </p:cNvGrpSpPr>
          <p:nvPr/>
        </p:nvGrpSpPr>
        <p:grpSpPr bwMode="auto">
          <a:xfrm>
            <a:off x="4622801" y="1758950"/>
            <a:ext cx="5400577" cy="842800"/>
            <a:chOff x="3154344" y="1752600"/>
            <a:chExt cx="5400215" cy="842502"/>
          </a:xfrm>
        </p:grpSpPr>
        <p:sp>
          <p:nvSpPr>
            <p:cNvPr id="53258" name="Text Box 5">
              <a:extLst>
                <a:ext uri="{FF2B5EF4-FFF2-40B4-BE49-F238E27FC236}">
                  <a16:creationId xmlns:a16="http://schemas.microsoft.com/office/drawing/2014/main" id="{0E178DDB-D2DD-45DF-BA64-C33D985E0870}"/>
                </a:ext>
              </a:extLst>
            </p:cNvPr>
            <p:cNvSpPr txBox="1">
              <a:spLocks/>
            </p:cNvSpPr>
            <p:nvPr/>
          </p:nvSpPr>
          <p:spPr bwMode="auto">
            <a:xfrm>
              <a:off x="4191000" y="1752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rPr>
                <a:t>Parent-child relationship</a:t>
              </a:r>
            </a:p>
          </p:txBody>
        </p:sp>
        <p:sp>
          <p:nvSpPr>
            <p:cNvPr id="53259" name="Line 6">
              <a:extLst>
                <a:ext uri="{FF2B5EF4-FFF2-40B4-BE49-F238E27FC236}">
                  <a16:creationId xmlns:a16="http://schemas.microsoft.com/office/drawing/2014/main" id="{743705B4-8C85-4066-9D25-C1032D0A5AD1}"/>
                </a:ext>
              </a:extLst>
            </p:cNvPr>
            <p:cNvSpPr>
              <a:spLocks noChangeShapeType="1"/>
            </p:cNvSpPr>
            <p:nvPr/>
          </p:nvSpPr>
          <p:spPr bwMode="auto">
            <a:xfrm>
              <a:off x="3154344" y="2199752"/>
              <a:ext cx="762000" cy="0"/>
            </a:xfrm>
            <a:prstGeom prst="line">
              <a:avLst/>
            </a:prstGeom>
            <a:noFill/>
            <a:ln w="889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0" name="Text Box 21">
              <a:extLst>
                <a:ext uri="{FF2B5EF4-FFF2-40B4-BE49-F238E27FC236}">
                  <a16:creationId xmlns:a16="http://schemas.microsoft.com/office/drawing/2014/main" id="{744B5934-1B5B-492F-8959-D7E613A9C586}"/>
                </a:ext>
              </a:extLst>
            </p:cNvPr>
            <p:cNvSpPr txBox="1">
              <a:spLocks/>
            </p:cNvSpPr>
            <p:nvPr/>
          </p:nvSpPr>
          <p:spPr bwMode="auto">
            <a:xfrm>
              <a:off x="4513339" y="2133600"/>
              <a:ext cx="4041220" cy="46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908050" indent="-436563">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304925" indent="-395288">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93863" indent="-38735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93913" indent="-3984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rPr>
                <a:t>Simplifies motion specification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wd">
                                    <p:tmPct val="20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iterate type="wd">
                                    <p:tmPct val="20000"/>
                                  </p:iterate>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iterate type="wd">
                                    <p:tmPct val="20000"/>
                                  </p:iterate>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nodeType="afterGroup">
                            <p:stCondLst>
                              <p:cond delay="600"/>
                            </p:stCondLst>
                            <p:childTnLst>
                              <p:par>
                                <p:cTn id="15" presetID="10"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21E2-CE1B-4EEC-9826-ABDC851C876C}"/>
              </a:ext>
            </a:extLst>
          </p:cNvPr>
          <p:cNvSpPr>
            <a:spLocks noGrp="1"/>
          </p:cNvSpPr>
          <p:nvPr>
            <p:ph type="title"/>
          </p:nvPr>
        </p:nvSpPr>
        <p:spPr/>
        <p:txBody>
          <a:bodyPr>
            <a:normAutofit/>
          </a:bodyPr>
          <a:lstStyle/>
          <a:p>
            <a:pPr>
              <a:defRPr/>
            </a:pPr>
            <a:r>
              <a:rPr lang="en-US" dirty="0"/>
              <a:t>Modeling &amp; Animating Hierarchies</a:t>
            </a:r>
          </a:p>
        </p:txBody>
      </p:sp>
      <p:sp>
        <p:nvSpPr>
          <p:cNvPr id="54275" name="Content Placeholder 2">
            <a:extLst>
              <a:ext uri="{FF2B5EF4-FFF2-40B4-BE49-F238E27FC236}">
                <a16:creationId xmlns:a16="http://schemas.microsoft.com/office/drawing/2014/main" id="{39C7AA4C-9EF7-4941-AB32-1A54A474D682}"/>
              </a:ext>
            </a:extLst>
          </p:cNvPr>
          <p:cNvSpPr>
            <a:spLocks noGrp="1"/>
          </p:cNvSpPr>
          <p:nvPr>
            <p:ph idx="1"/>
          </p:nvPr>
        </p:nvSpPr>
        <p:spPr>
          <a:xfrm>
            <a:off x="1981201" y="1371600"/>
            <a:ext cx="6619875" cy="5257800"/>
          </a:xfrm>
        </p:spPr>
        <p:txBody>
          <a:bodyPr/>
          <a:lstStyle/>
          <a:p>
            <a:r>
              <a:rPr lang="en-US" altLang="en-US"/>
              <a:t>Three aspects:</a:t>
            </a:r>
          </a:p>
          <a:p>
            <a:endParaRPr lang="en-US" altLang="en-US"/>
          </a:p>
          <a:p>
            <a:pPr marL="685800" lvl="1" indent="-228600">
              <a:buFontTx/>
              <a:buAutoNum type="arabicPeriod"/>
            </a:pPr>
            <a:r>
              <a:rPr lang="en-US" altLang="en-US" sz="2400"/>
              <a:t> Linkages &amp; Joints</a:t>
            </a:r>
          </a:p>
          <a:p>
            <a:pPr marL="1196975" lvl="2" indent="-342900">
              <a:buFont typeface="Wingdings" panose="05000000000000000000" pitchFamily="2" charset="2"/>
              <a:buChar char="q"/>
            </a:pPr>
            <a:r>
              <a:rPr lang="en-US" altLang="en-US" sz="2100"/>
              <a:t>The relationships</a:t>
            </a:r>
          </a:p>
          <a:p>
            <a:pPr marL="685800" lvl="1" indent="-228600">
              <a:buFontTx/>
              <a:buAutoNum type="arabicPeriod"/>
            </a:pPr>
            <a:endParaRPr lang="en-US" altLang="en-US" sz="2400"/>
          </a:p>
          <a:p>
            <a:pPr marL="685800" lvl="1" indent="-228600">
              <a:buFontTx/>
              <a:buAutoNum type="arabicPeriod"/>
            </a:pPr>
            <a:r>
              <a:rPr lang="en-US" altLang="en-US" sz="2400"/>
              <a:t>Data structure</a:t>
            </a:r>
          </a:p>
          <a:p>
            <a:pPr marL="1196975" lvl="2" indent="-342900">
              <a:buFont typeface="Wingdings" panose="05000000000000000000" pitchFamily="2" charset="2"/>
              <a:buChar char="q"/>
            </a:pPr>
            <a:r>
              <a:rPr lang="en-US" altLang="en-US" sz="2100"/>
              <a:t>How to represent such a hierarchy</a:t>
            </a:r>
          </a:p>
          <a:p>
            <a:pPr marL="685800" lvl="1" indent="-228600">
              <a:buFontTx/>
              <a:buAutoNum type="arabicPeriod"/>
            </a:pPr>
            <a:endParaRPr lang="en-US" altLang="en-US" sz="2400"/>
          </a:p>
          <a:p>
            <a:pPr marL="685800" lvl="1" indent="-228600">
              <a:buFontTx/>
              <a:buAutoNum type="arabicPeriod"/>
            </a:pPr>
            <a:r>
              <a:rPr lang="en-US" altLang="en-US" sz="2400"/>
              <a:t>Converting local coordinate frames into global space</a:t>
            </a:r>
          </a:p>
          <a:p>
            <a:endParaRPr lang="en-US" altLang="en-US"/>
          </a:p>
        </p:txBody>
      </p:sp>
      <p:grpSp>
        <p:nvGrpSpPr>
          <p:cNvPr id="54276" name="Group 23">
            <a:extLst>
              <a:ext uri="{FF2B5EF4-FFF2-40B4-BE49-F238E27FC236}">
                <a16:creationId xmlns:a16="http://schemas.microsoft.com/office/drawing/2014/main" id="{AAFD5C05-9287-4C6B-8167-70A4DD148751}"/>
              </a:ext>
            </a:extLst>
          </p:cNvPr>
          <p:cNvGrpSpPr>
            <a:grpSpLocks noChangeAspect="1"/>
          </p:cNvGrpSpPr>
          <p:nvPr/>
        </p:nvGrpSpPr>
        <p:grpSpPr bwMode="auto">
          <a:xfrm>
            <a:off x="8677276" y="2170114"/>
            <a:ext cx="1820863" cy="4294187"/>
            <a:chOff x="3969" y="1071"/>
            <a:chExt cx="1275" cy="3006"/>
          </a:xfrm>
        </p:grpSpPr>
        <p:graphicFrame>
          <p:nvGraphicFramePr>
            <p:cNvPr id="54277" name="Object 8">
              <a:extLst>
                <a:ext uri="{FF2B5EF4-FFF2-40B4-BE49-F238E27FC236}">
                  <a16:creationId xmlns:a16="http://schemas.microsoft.com/office/drawing/2014/main" id="{94B1496E-A42F-4B13-8A07-05CCBC58C2CB}"/>
                </a:ext>
              </a:extLst>
            </p:cNvPr>
            <p:cNvGraphicFramePr>
              <a:graphicFrameLocks noChangeAspect="1"/>
            </p:cNvGraphicFramePr>
            <p:nvPr/>
          </p:nvGraphicFramePr>
          <p:xfrm>
            <a:off x="3969" y="1071"/>
            <a:ext cx="1275" cy="3006"/>
          </p:xfrm>
          <a:graphic>
            <a:graphicData uri="http://schemas.openxmlformats.org/presentationml/2006/ole">
              <mc:AlternateContent xmlns:mc="http://schemas.openxmlformats.org/markup-compatibility/2006">
                <mc:Choice xmlns:v="urn:schemas-microsoft-com:vml" Requires="v">
                  <p:oleObj name="Image" r:id="rId2" imgW="3087893" imgH="7281327" progId="Photoshop.Image.5">
                    <p:embed/>
                  </p:oleObj>
                </mc:Choice>
                <mc:Fallback>
                  <p:oleObj name="Image" r:id="rId2" imgW="3087893" imgH="7281327" progId="Photoshop.Image.5">
                    <p:embed/>
                    <p:pic>
                      <p:nvPicPr>
                        <p:cNvPr id="54277" name="Object 8">
                          <a:extLst>
                            <a:ext uri="{FF2B5EF4-FFF2-40B4-BE49-F238E27FC236}">
                              <a16:creationId xmlns:a16="http://schemas.microsoft.com/office/drawing/2014/main" id="{94B1496E-A42F-4B13-8A07-05CCBC58C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 y="1071"/>
                          <a:ext cx="1275" cy="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8" name="Line 9">
              <a:extLst>
                <a:ext uri="{FF2B5EF4-FFF2-40B4-BE49-F238E27FC236}">
                  <a16:creationId xmlns:a16="http://schemas.microsoft.com/office/drawing/2014/main" id="{EBF0CD47-A0E7-411B-B84E-BD2557CFEE04}"/>
                </a:ext>
              </a:extLst>
            </p:cNvPr>
            <p:cNvSpPr>
              <a:spLocks noChangeAspect="1" noChangeShapeType="1"/>
            </p:cNvSpPr>
            <p:nvPr/>
          </p:nvSpPr>
          <p:spPr bwMode="auto">
            <a:xfrm>
              <a:off x="4449" y="1599"/>
              <a:ext cx="1" cy="816"/>
            </a:xfrm>
            <a:prstGeom prst="line">
              <a:avLst/>
            </a:prstGeom>
            <a:noFill/>
            <a:ln w="9525">
              <a:solidFill>
                <a:srgbClr val="FF0000"/>
              </a:solidFill>
              <a:round/>
              <a:headEnd type="triangl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Line 10">
              <a:extLst>
                <a:ext uri="{FF2B5EF4-FFF2-40B4-BE49-F238E27FC236}">
                  <a16:creationId xmlns:a16="http://schemas.microsoft.com/office/drawing/2014/main" id="{26A3C242-8602-480A-A3C5-9FE7AC976A8A}"/>
                </a:ext>
              </a:extLst>
            </p:cNvPr>
            <p:cNvSpPr>
              <a:spLocks noChangeAspect="1" noChangeShapeType="1"/>
            </p:cNvSpPr>
            <p:nvPr/>
          </p:nvSpPr>
          <p:spPr bwMode="auto">
            <a:xfrm flipH="1">
              <a:off x="4161" y="1599"/>
              <a:ext cx="288" cy="1"/>
            </a:xfrm>
            <a:prstGeom prst="line">
              <a:avLst/>
            </a:prstGeom>
            <a:noFill/>
            <a:ln w="9525">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0" name="Line 11">
              <a:extLst>
                <a:ext uri="{FF2B5EF4-FFF2-40B4-BE49-F238E27FC236}">
                  <a16:creationId xmlns:a16="http://schemas.microsoft.com/office/drawing/2014/main" id="{696DC6EB-CBAA-415A-A722-A01EACEB3CDA}"/>
                </a:ext>
              </a:extLst>
            </p:cNvPr>
            <p:cNvSpPr>
              <a:spLocks noChangeAspect="1" noChangeShapeType="1"/>
            </p:cNvSpPr>
            <p:nvPr/>
          </p:nvSpPr>
          <p:spPr bwMode="auto">
            <a:xfrm flipH="1">
              <a:off x="4113" y="1599"/>
              <a:ext cx="48" cy="48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1" name="Line 12">
              <a:extLst>
                <a:ext uri="{FF2B5EF4-FFF2-40B4-BE49-F238E27FC236}">
                  <a16:creationId xmlns:a16="http://schemas.microsoft.com/office/drawing/2014/main" id="{2AF30D81-0D17-4339-A3E3-0A5B858FD11C}"/>
                </a:ext>
              </a:extLst>
            </p:cNvPr>
            <p:cNvSpPr>
              <a:spLocks noChangeAspect="1" noChangeShapeType="1"/>
            </p:cNvSpPr>
            <p:nvPr/>
          </p:nvSpPr>
          <p:spPr bwMode="auto">
            <a:xfrm flipH="1">
              <a:off x="4065" y="2079"/>
              <a:ext cx="48" cy="48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2" name="Line 13">
              <a:extLst>
                <a:ext uri="{FF2B5EF4-FFF2-40B4-BE49-F238E27FC236}">
                  <a16:creationId xmlns:a16="http://schemas.microsoft.com/office/drawing/2014/main" id="{DB94A96C-3AB5-4966-BC7D-638245CCD87C}"/>
                </a:ext>
              </a:extLst>
            </p:cNvPr>
            <p:cNvSpPr>
              <a:spLocks noChangeAspect="1" noChangeShapeType="1"/>
            </p:cNvSpPr>
            <p:nvPr/>
          </p:nvSpPr>
          <p:spPr bwMode="auto">
            <a:xfrm>
              <a:off x="4449" y="1599"/>
              <a:ext cx="2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3" name="Line 14">
              <a:extLst>
                <a:ext uri="{FF2B5EF4-FFF2-40B4-BE49-F238E27FC236}">
                  <a16:creationId xmlns:a16="http://schemas.microsoft.com/office/drawing/2014/main" id="{2902CB11-5A81-45C9-B0B5-EEF526F786E6}"/>
                </a:ext>
              </a:extLst>
            </p:cNvPr>
            <p:cNvSpPr>
              <a:spLocks noChangeAspect="1" noChangeShapeType="1"/>
            </p:cNvSpPr>
            <p:nvPr/>
          </p:nvSpPr>
          <p:spPr bwMode="auto">
            <a:xfrm>
              <a:off x="4689" y="1599"/>
              <a:ext cx="192" cy="43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4" name="Line 15">
              <a:extLst>
                <a:ext uri="{FF2B5EF4-FFF2-40B4-BE49-F238E27FC236}">
                  <a16:creationId xmlns:a16="http://schemas.microsoft.com/office/drawing/2014/main" id="{61546D6B-1815-4529-B30B-171CFCE0B0DD}"/>
                </a:ext>
              </a:extLst>
            </p:cNvPr>
            <p:cNvSpPr>
              <a:spLocks noChangeAspect="1" noChangeShapeType="1"/>
            </p:cNvSpPr>
            <p:nvPr/>
          </p:nvSpPr>
          <p:spPr bwMode="auto">
            <a:xfrm>
              <a:off x="4881" y="2031"/>
              <a:ext cx="144" cy="43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Line 16">
              <a:extLst>
                <a:ext uri="{FF2B5EF4-FFF2-40B4-BE49-F238E27FC236}">
                  <a16:creationId xmlns:a16="http://schemas.microsoft.com/office/drawing/2014/main" id="{2A3C92AC-B520-4780-BB91-C4770EE649D5}"/>
                </a:ext>
              </a:extLst>
            </p:cNvPr>
            <p:cNvSpPr>
              <a:spLocks noChangeAspect="1" noChangeShapeType="1"/>
            </p:cNvSpPr>
            <p:nvPr/>
          </p:nvSpPr>
          <p:spPr bwMode="auto">
            <a:xfrm flipH="1">
              <a:off x="4257" y="2415"/>
              <a:ext cx="192" cy="14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6" name="Line 17">
              <a:extLst>
                <a:ext uri="{FF2B5EF4-FFF2-40B4-BE49-F238E27FC236}">
                  <a16:creationId xmlns:a16="http://schemas.microsoft.com/office/drawing/2014/main" id="{FDDE6CE6-FAAD-4384-B6B5-160A67BA473F}"/>
                </a:ext>
              </a:extLst>
            </p:cNvPr>
            <p:cNvSpPr>
              <a:spLocks noChangeAspect="1" noChangeShapeType="1"/>
            </p:cNvSpPr>
            <p:nvPr/>
          </p:nvSpPr>
          <p:spPr bwMode="auto">
            <a:xfrm>
              <a:off x="4257" y="2559"/>
              <a:ext cx="1" cy="6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7" name="Line 18">
              <a:extLst>
                <a:ext uri="{FF2B5EF4-FFF2-40B4-BE49-F238E27FC236}">
                  <a16:creationId xmlns:a16="http://schemas.microsoft.com/office/drawing/2014/main" id="{17146EF2-D8CB-43B3-962A-B0C055A32FAE}"/>
                </a:ext>
              </a:extLst>
            </p:cNvPr>
            <p:cNvSpPr>
              <a:spLocks noChangeAspect="1" noChangeShapeType="1"/>
            </p:cNvSpPr>
            <p:nvPr/>
          </p:nvSpPr>
          <p:spPr bwMode="auto">
            <a:xfrm>
              <a:off x="4257" y="3183"/>
              <a:ext cx="96" cy="72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8" name="Line 19">
              <a:extLst>
                <a:ext uri="{FF2B5EF4-FFF2-40B4-BE49-F238E27FC236}">
                  <a16:creationId xmlns:a16="http://schemas.microsoft.com/office/drawing/2014/main" id="{7FBE9A7F-480B-4834-BC36-88027F24B8F5}"/>
                </a:ext>
              </a:extLst>
            </p:cNvPr>
            <p:cNvSpPr>
              <a:spLocks noChangeAspect="1" noChangeShapeType="1"/>
            </p:cNvSpPr>
            <p:nvPr/>
          </p:nvSpPr>
          <p:spPr bwMode="auto">
            <a:xfrm>
              <a:off x="4449" y="2415"/>
              <a:ext cx="240" cy="14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9" name="Line 20">
              <a:extLst>
                <a:ext uri="{FF2B5EF4-FFF2-40B4-BE49-F238E27FC236}">
                  <a16:creationId xmlns:a16="http://schemas.microsoft.com/office/drawing/2014/main" id="{6584DD69-6711-4F74-AE34-17FA8BB504A6}"/>
                </a:ext>
              </a:extLst>
            </p:cNvPr>
            <p:cNvSpPr>
              <a:spLocks noChangeAspect="1" noChangeShapeType="1"/>
            </p:cNvSpPr>
            <p:nvPr/>
          </p:nvSpPr>
          <p:spPr bwMode="auto">
            <a:xfrm flipH="1">
              <a:off x="4593" y="2559"/>
              <a:ext cx="96" cy="6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0" name="Line 21">
              <a:extLst>
                <a:ext uri="{FF2B5EF4-FFF2-40B4-BE49-F238E27FC236}">
                  <a16:creationId xmlns:a16="http://schemas.microsoft.com/office/drawing/2014/main" id="{83451215-8337-472E-9EA5-03CE28C639BA}"/>
                </a:ext>
              </a:extLst>
            </p:cNvPr>
            <p:cNvSpPr>
              <a:spLocks noChangeAspect="1" noChangeShapeType="1"/>
            </p:cNvSpPr>
            <p:nvPr/>
          </p:nvSpPr>
          <p:spPr bwMode="auto">
            <a:xfrm flipH="1">
              <a:off x="4545" y="3183"/>
              <a:ext cx="48" cy="72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48F5707-9EF5-4802-AF89-8F0A78176B73}"/>
              </a:ext>
            </a:extLst>
          </p:cNvPr>
          <p:cNvSpPr>
            <a:spLocks noGrp="1"/>
          </p:cNvSpPr>
          <p:nvPr>
            <p:ph type="title"/>
          </p:nvPr>
        </p:nvSpPr>
        <p:spPr/>
        <p:txBody>
          <a:bodyPr/>
          <a:lstStyle/>
          <a:p>
            <a:r>
              <a:rPr lang="en-US" altLang="en-US"/>
              <a:t>Hierarchical Structure</a:t>
            </a:r>
          </a:p>
        </p:txBody>
      </p:sp>
      <p:pic>
        <p:nvPicPr>
          <p:cNvPr id="55299" name="Picture 4" descr="Fig5">
            <a:extLst>
              <a:ext uri="{FF2B5EF4-FFF2-40B4-BE49-F238E27FC236}">
                <a16:creationId xmlns:a16="http://schemas.microsoft.com/office/drawing/2014/main" id="{BD616CB5-0CCD-4A88-AB3F-33FB7E9E7226}"/>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895600" y="1524000"/>
            <a:ext cx="6667500" cy="44196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37BC5B-9956-4E8E-8FEF-1C23BD7F9CBC}"/>
              </a:ext>
            </a:extLst>
          </p:cNvPr>
          <p:cNvSpPr>
            <a:spLocks noGrp="1"/>
          </p:cNvSpPr>
          <p:nvPr>
            <p:ph type="title"/>
          </p:nvPr>
        </p:nvSpPr>
        <p:spPr/>
        <p:txBody>
          <a:bodyPr/>
          <a:lstStyle/>
          <a:p>
            <a:r>
              <a:rPr lang="en-US" dirty="0"/>
              <a:t>Flipbooks</a:t>
            </a:r>
          </a:p>
        </p:txBody>
      </p:sp>
      <p:pic>
        <p:nvPicPr>
          <p:cNvPr id="1028" name="Picture 4">
            <a:extLst>
              <a:ext uri="{FF2B5EF4-FFF2-40B4-BE49-F238E27FC236}">
                <a16:creationId xmlns:a16="http://schemas.microsoft.com/office/drawing/2014/main" id="{C4CCA4EA-702A-4BC3-AF36-83EAF859285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17595" y="2827018"/>
            <a:ext cx="4572009" cy="1965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dn't see the pebble.">
            <a:extLst>
              <a:ext uri="{FF2B5EF4-FFF2-40B4-BE49-F238E27FC236}">
                <a16:creationId xmlns:a16="http://schemas.microsoft.com/office/drawing/2014/main" id="{A944DF8E-B80F-44FD-BA76-9685215B02BF}"/>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18669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75A3E0A-95F1-486F-8148-F132B93F667A}"/>
              </a:ext>
            </a:extLst>
          </p:cNvPr>
          <p:cNvSpPr txBox="1"/>
          <p:nvPr/>
        </p:nvSpPr>
        <p:spPr>
          <a:xfrm>
            <a:off x="3314723" y="6324554"/>
            <a:ext cx="4749762" cy="307777"/>
          </a:xfrm>
          <a:prstGeom prst="rect">
            <a:avLst/>
          </a:prstGeom>
          <a:noFill/>
        </p:spPr>
        <p:txBody>
          <a:bodyPr wrap="none" rtlCol="0">
            <a:spAutoFit/>
          </a:bodyPr>
          <a:lstStyle/>
          <a:p>
            <a:r>
              <a:rPr lang="en-US" sz="1400" dirty="0">
                <a:hlinkClick r:id="rId4"/>
              </a:rPr>
              <a:t>https://www.prbmotion.com/blog/2017/4/27/the-beginning</a:t>
            </a:r>
            <a:r>
              <a:rPr lang="en-US" sz="1400" dirty="0"/>
              <a:t> </a:t>
            </a:r>
          </a:p>
        </p:txBody>
      </p:sp>
    </p:spTree>
    <p:extLst>
      <p:ext uri="{BB962C8B-B14F-4D97-AF65-F5344CB8AC3E}">
        <p14:creationId xmlns:p14="http://schemas.microsoft.com/office/powerpoint/2010/main" val="1191345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54A2780-18CF-461A-A5DC-1813EC5C4326}"/>
              </a:ext>
            </a:extLst>
          </p:cNvPr>
          <p:cNvSpPr>
            <a:spLocks noGrp="1"/>
          </p:cNvSpPr>
          <p:nvPr>
            <p:ph type="title"/>
          </p:nvPr>
        </p:nvSpPr>
        <p:spPr/>
        <p:txBody>
          <a:bodyPr/>
          <a:lstStyle/>
          <a:p>
            <a:r>
              <a:rPr lang="en-US" altLang="en-US"/>
              <a:t>Tree Structure</a:t>
            </a:r>
          </a:p>
        </p:txBody>
      </p:sp>
      <p:pic>
        <p:nvPicPr>
          <p:cNvPr id="56323" name="Picture 4" descr="Fig5">
            <a:extLst>
              <a:ext uri="{FF2B5EF4-FFF2-40B4-BE49-F238E27FC236}">
                <a16:creationId xmlns:a16="http://schemas.microsoft.com/office/drawing/2014/main" id="{A7C59768-5CCD-4ADB-B441-3313CE70FF2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25676" y="2062163"/>
            <a:ext cx="7859713" cy="342265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Fig5">
            <a:extLst>
              <a:ext uri="{FF2B5EF4-FFF2-40B4-BE49-F238E27FC236}">
                <a16:creationId xmlns:a16="http://schemas.microsoft.com/office/drawing/2014/main" id="{225E67F0-973B-44E1-9E7B-32BBB7E63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97" r="1595"/>
          <a:stretch>
            <a:fillRect/>
          </a:stretch>
        </p:blipFill>
        <p:spPr bwMode="auto">
          <a:xfrm>
            <a:off x="1552576" y="100013"/>
            <a:ext cx="52292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descr="Fig5">
            <a:extLst>
              <a:ext uri="{FF2B5EF4-FFF2-40B4-BE49-F238E27FC236}">
                <a16:creationId xmlns:a16="http://schemas.microsoft.com/office/drawing/2014/main" id="{EDB1C9B0-D375-4809-A11F-05C2C4E3C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14" y="2746375"/>
            <a:ext cx="3951287"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8B99D0ED-DAF5-4F45-9B09-6A3FF684B06B}"/>
              </a:ext>
            </a:extLst>
          </p:cNvPr>
          <p:cNvSpPr>
            <a:spLocks noGrp="1"/>
          </p:cNvSpPr>
          <p:nvPr>
            <p:ph type="title"/>
          </p:nvPr>
        </p:nvSpPr>
        <p:spPr/>
        <p:txBody>
          <a:bodyPr/>
          <a:lstStyle/>
          <a:p>
            <a:r>
              <a:rPr lang="en-US" altLang="en-US"/>
              <a:t>Relative Movement</a:t>
            </a:r>
          </a:p>
        </p:txBody>
      </p:sp>
      <p:pic>
        <p:nvPicPr>
          <p:cNvPr id="58371" name="Picture 7" descr="Fig5">
            <a:extLst>
              <a:ext uri="{FF2B5EF4-FFF2-40B4-BE49-F238E27FC236}">
                <a16:creationId xmlns:a16="http://schemas.microsoft.com/office/drawing/2014/main" id="{1B2D1411-A2C8-46D4-937F-5EAD2F13EE7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70064" y="1379538"/>
            <a:ext cx="6334125" cy="3886200"/>
          </a:xfrm>
        </p:spPr>
      </p:pic>
      <p:pic>
        <p:nvPicPr>
          <p:cNvPr id="58372" name="Picture 4" descr="Fig5">
            <a:extLst>
              <a:ext uri="{FF2B5EF4-FFF2-40B4-BE49-F238E27FC236}">
                <a16:creationId xmlns:a16="http://schemas.microsoft.com/office/drawing/2014/main" id="{F6D61A84-5506-4A9B-AA4C-881C936F8D54}"/>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234238" y="3201989"/>
            <a:ext cx="3371850" cy="3590925"/>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ABE42585-D6FE-4D28-B4F7-2E209EE38E37}"/>
              </a:ext>
            </a:extLst>
          </p:cNvPr>
          <p:cNvSpPr>
            <a:spLocks noGrp="1"/>
          </p:cNvSpPr>
          <p:nvPr>
            <p:ph type="title"/>
          </p:nvPr>
        </p:nvSpPr>
        <p:spPr/>
        <p:txBody>
          <a:bodyPr/>
          <a:lstStyle/>
          <a:p>
            <a:r>
              <a:rPr lang="en-US" altLang="en-US"/>
              <a:t>Tree Structure</a:t>
            </a:r>
          </a:p>
        </p:txBody>
      </p:sp>
      <p:pic>
        <p:nvPicPr>
          <p:cNvPr id="59395" name="Picture 4" descr="Fig5">
            <a:extLst>
              <a:ext uri="{FF2B5EF4-FFF2-40B4-BE49-F238E27FC236}">
                <a16:creationId xmlns:a16="http://schemas.microsoft.com/office/drawing/2014/main" id="{68142A78-8534-426A-A8F9-27440583B9A3}"/>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46264" y="1379539"/>
            <a:ext cx="6410325" cy="4467225"/>
          </a:xfrm>
        </p:spPr>
      </p:pic>
      <p:pic>
        <p:nvPicPr>
          <p:cNvPr id="59396" name="Picture 4" descr="Fig5">
            <a:extLst>
              <a:ext uri="{FF2B5EF4-FFF2-40B4-BE49-F238E27FC236}">
                <a16:creationId xmlns:a16="http://schemas.microsoft.com/office/drawing/2014/main" id="{620AECE5-A44D-4FCD-BCDD-EDB0654C1AD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986588" y="3827464"/>
            <a:ext cx="3657600" cy="3000375"/>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C65899A4-1473-49BA-8BA1-F694A1049FBC}"/>
              </a:ext>
            </a:extLst>
          </p:cNvPr>
          <p:cNvSpPr>
            <a:spLocks noGrp="1"/>
          </p:cNvSpPr>
          <p:nvPr>
            <p:ph type="title"/>
          </p:nvPr>
        </p:nvSpPr>
        <p:spPr/>
        <p:txBody>
          <a:bodyPr/>
          <a:lstStyle/>
          <a:p>
            <a:r>
              <a:rPr lang="en-US" altLang="en-US"/>
              <a:t>Arbitrary number of children</a:t>
            </a:r>
          </a:p>
        </p:txBody>
      </p:sp>
      <p:sp>
        <p:nvSpPr>
          <p:cNvPr id="60419" name="Content Placeholder 2">
            <a:extLst>
              <a:ext uri="{FF2B5EF4-FFF2-40B4-BE49-F238E27FC236}">
                <a16:creationId xmlns:a16="http://schemas.microsoft.com/office/drawing/2014/main" id="{E7D1C66B-F6EE-4041-94F9-0E8B2DCCB701}"/>
              </a:ext>
            </a:extLst>
          </p:cNvPr>
          <p:cNvSpPr>
            <a:spLocks noGrp="1"/>
          </p:cNvSpPr>
          <p:nvPr>
            <p:ph idx="1"/>
          </p:nvPr>
        </p:nvSpPr>
        <p:spPr/>
        <p:txBody>
          <a:bodyPr/>
          <a:lstStyle/>
          <a:p>
            <a:r>
              <a:rPr lang="en-US" altLang="en-US"/>
              <a:t>Array of pointers to children</a:t>
            </a:r>
          </a:p>
          <a:p>
            <a:endParaRPr lang="en-US" altLang="en-US"/>
          </a:p>
          <a:p>
            <a:endParaRPr lang="en-US" altLang="en-US"/>
          </a:p>
          <a:p>
            <a:endParaRPr lang="en-US" altLang="en-US"/>
          </a:p>
          <a:p>
            <a:endParaRPr lang="en-US" altLang="en-US"/>
          </a:p>
          <a:p>
            <a:r>
              <a:rPr lang="en-US" altLang="en-US"/>
              <a:t>Node points to first child</a:t>
            </a:r>
          </a:p>
          <a:p>
            <a:pPr lvl="1"/>
            <a:r>
              <a:rPr lang="en-US" altLang="en-US"/>
              <a:t>Each child points to next sibling</a:t>
            </a:r>
          </a:p>
        </p:txBody>
      </p:sp>
      <p:grpSp>
        <p:nvGrpSpPr>
          <p:cNvPr id="60420" name="Group 20">
            <a:extLst>
              <a:ext uri="{FF2B5EF4-FFF2-40B4-BE49-F238E27FC236}">
                <a16:creationId xmlns:a16="http://schemas.microsoft.com/office/drawing/2014/main" id="{D76FE4D4-6BEA-453F-9F0E-04EE5193BB47}"/>
              </a:ext>
            </a:extLst>
          </p:cNvPr>
          <p:cNvGrpSpPr>
            <a:grpSpLocks/>
          </p:cNvGrpSpPr>
          <p:nvPr/>
        </p:nvGrpSpPr>
        <p:grpSpPr bwMode="auto">
          <a:xfrm>
            <a:off x="8224838" y="1379538"/>
            <a:ext cx="1981200" cy="2743200"/>
            <a:chOff x="762000" y="3352800"/>
            <a:chExt cx="1981200" cy="2743200"/>
          </a:xfrm>
        </p:grpSpPr>
        <p:sp>
          <p:nvSpPr>
            <p:cNvPr id="60430" name="Line 7">
              <a:extLst>
                <a:ext uri="{FF2B5EF4-FFF2-40B4-BE49-F238E27FC236}">
                  <a16:creationId xmlns:a16="http://schemas.microsoft.com/office/drawing/2014/main" id="{BE76BE20-CEFC-4C1A-A792-E3FBC84CB53F}"/>
                </a:ext>
              </a:extLst>
            </p:cNvPr>
            <p:cNvSpPr>
              <a:spLocks noChangeShapeType="1"/>
            </p:cNvSpPr>
            <p:nvPr/>
          </p:nvSpPr>
          <p:spPr bwMode="auto">
            <a:xfrm>
              <a:off x="2133600" y="3352800"/>
              <a:ext cx="0" cy="914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1" name="Oval 8">
              <a:extLst>
                <a:ext uri="{FF2B5EF4-FFF2-40B4-BE49-F238E27FC236}">
                  <a16:creationId xmlns:a16="http://schemas.microsoft.com/office/drawing/2014/main" id="{AE0B4F24-3904-431B-AD91-E533A44AB1AF}"/>
                </a:ext>
              </a:extLst>
            </p:cNvPr>
            <p:cNvSpPr>
              <a:spLocks/>
            </p:cNvSpPr>
            <p:nvPr/>
          </p:nvSpPr>
          <p:spPr bwMode="auto">
            <a:xfrm>
              <a:off x="1905000" y="4267200"/>
              <a:ext cx="457200" cy="457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60432" name="Line 9">
              <a:extLst>
                <a:ext uri="{FF2B5EF4-FFF2-40B4-BE49-F238E27FC236}">
                  <a16:creationId xmlns:a16="http://schemas.microsoft.com/office/drawing/2014/main" id="{EDCCBB77-9DBB-41A4-8312-5C9BA3303F9C}"/>
                </a:ext>
              </a:extLst>
            </p:cNvPr>
            <p:cNvSpPr>
              <a:spLocks noChangeShapeType="1"/>
            </p:cNvSpPr>
            <p:nvPr/>
          </p:nvSpPr>
          <p:spPr bwMode="auto">
            <a:xfrm flipH="1">
              <a:off x="1600200" y="4708525"/>
              <a:ext cx="357188" cy="8540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3" name="Line 10">
              <a:extLst>
                <a:ext uri="{FF2B5EF4-FFF2-40B4-BE49-F238E27FC236}">
                  <a16:creationId xmlns:a16="http://schemas.microsoft.com/office/drawing/2014/main" id="{F249BF38-C369-40E0-B8FE-8669C6D15EFB}"/>
                </a:ext>
              </a:extLst>
            </p:cNvPr>
            <p:cNvSpPr>
              <a:spLocks noChangeShapeType="1"/>
            </p:cNvSpPr>
            <p:nvPr/>
          </p:nvSpPr>
          <p:spPr bwMode="auto">
            <a:xfrm flipH="1">
              <a:off x="1905000" y="5181600"/>
              <a:ext cx="304800" cy="0"/>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0434" name="Line 12">
              <a:extLst>
                <a:ext uri="{FF2B5EF4-FFF2-40B4-BE49-F238E27FC236}">
                  <a16:creationId xmlns:a16="http://schemas.microsoft.com/office/drawing/2014/main" id="{38529F83-EA4B-4FAD-ACD4-F4C3F8AE9115}"/>
                </a:ext>
              </a:extLst>
            </p:cNvPr>
            <p:cNvSpPr>
              <a:spLocks noChangeShapeType="1"/>
            </p:cNvSpPr>
            <p:nvPr/>
          </p:nvSpPr>
          <p:spPr bwMode="auto">
            <a:xfrm>
              <a:off x="2286000" y="4724400"/>
              <a:ext cx="457200" cy="838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5" name="Line 9">
              <a:extLst>
                <a:ext uri="{FF2B5EF4-FFF2-40B4-BE49-F238E27FC236}">
                  <a16:creationId xmlns:a16="http://schemas.microsoft.com/office/drawing/2014/main" id="{5A32EF77-938B-4E6C-B837-01FBA7B744E0}"/>
                </a:ext>
              </a:extLst>
            </p:cNvPr>
            <p:cNvSpPr>
              <a:spLocks noChangeShapeType="1"/>
            </p:cNvSpPr>
            <p:nvPr/>
          </p:nvSpPr>
          <p:spPr bwMode="auto">
            <a:xfrm flipH="1">
              <a:off x="1143000" y="4648200"/>
              <a:ext cx="708025" cy="990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6" name="Oval 8">
              <a:extLst>
                <a:ext uri="{FF2B5EF4-FFF2-40B4-BE49-F238E27FC236}">
                  <a16:creationId xmlns:a16="http://schemas.microsoft.com/office/drawing/2014/main" id="{F725A525-3BAE-4800-931F-E91D223951B5}"/>
                </a:ext>
              </a:extLst>
            </p:cNvPr>
            <p:cNvSpPr>
              <a:spLocks/>
            </p:cNvSpPr>
            <p:nvPr/>
          </p:nvSpPr>
          <p:spPr bwMode="auto">
            <a:xfrm>
              <a:off x="762000" y="5638800"/>
              <a:ext cx="457200" cy="457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60437" name="Oval 8">
              <a:extLst>
                <a:ext uri="{FF2B5EF4-FFF2-40B4-BE49-F238E27FC236}">
                  <a16:creationId xmlns:a16="http://schemas.microsoft.com/office/drawing/2014/main" id="{B2BF571C-1DDC-4CC9-8143-B2F4E6447DC3}"/>
                </a:ext>
              </a:extLst>
            </p:cNvPr>
            <p:cNvSpPr>
              <a:spLocks/>
            </p:cNvSpPr>
            <p:nvPr/>
          </p:nvSpPr>
          <p:spPr bwMode="auto">
            <a:xfrm>
              <a:off x="1295400" y="5638800"/>
              <a:ext cx="457200" cy="457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grpSp>
      <p:grpSp>
        <p:nvGrpSpPr>
          <p:cNvPr id="60421" name="Group 21">
            <a:extLst>
              <a:ext uri="{FF2B5EF4-FFF2-40B4-BE49-F238E27FC236}">
                <a16:creationId xmlns:a16="http://schemas.microsoft.com/office/drawing/2014/main" id="{F07956BA-C97A-47D2-9E9E-2EE490728C23}"/>
              </a:ext>
            </a:extLst>
          </p:cNvPr>
          <p:cNvGrpSpPr>
            <a:grpSpLocks/>
          </p:cNvGrpSpPr>
          <p:nvPr/>
        </p:nvGrpSpPr>
        <p:grpSpPr bwMode="auto">
          <a:xfrm>
            <a:off x="7831138" y="4406900"/>
            <a:ext cx="2667000" cy="2286000"/>
            <a:chOff x="6096000" y="3276600"/>
            <a:chExt cx="2667000" cy="2286000"/>
          </a:xfrm>
        </p:grpSpPr>
        <p:sp>
          <p:nvSpPr>
            <p:cNvPr id="60422" name="Oval 8">
              <a:extLst>
                <a:ext uri="{FF2B5EF4-FFF2-40B4-BE49-F238E27FC236}">
                  <a16:creationId xmlns:a16="http://schemas.microsoft.com/office/drawing/2014/main" id="{D0DDE077-BB21-4D07-9F1A-D73D7F96A88D}"/>
                </a:ext>
              </a:extLst>
            </p:cNvPr>
            <p:cNvSpPr>
              <a:spLocks/>
            </p:cNvSpPr>
            <p:nvPr/>
          </p:nvSpPr>
          <p:spPr bwMode="auto">
            <a:xfrm>
              <a:off x="6096000" y="5105400"/>
              <a:ext cx="457200" cy="457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60423" name="Line 7">
              <a:extLst>
                <a:ext uri="{FF2B5EF4-FFF2-40B4-BE49-F238E27FC236}">
                  <a16:creationId xmlns:a16="http://schemas.microsoft.com/office/drawing/2014/main" id="{82DC148B-684C-41F0-B069-85EC1E10133E}"/>
                </a:ext>
              </a:extLst>
            </p:cNvPr>
            <p:cNvSpPr>
              <a:spLocks noChangeShapeType="1"/>
            </p:cNvSpPr>
            <p:nvPr/>
          </p:nvSpPr>
          <p:spPr bwMode="auto">
            <a:xfrm>
              <a:off x="7086600" y="3276600"/>
              <a:ext cx="0" cy="914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Oval 8">
              <a:extLst>
                <a:ext uri="{FF2B5EF4-FFF2-40B4-BE49-F238E27FC236}">
                  <a16:creationId xmlns:a16="http://schemas.microsoft.com/office/drawing/2014/main" id="{DD5E31FF-90B2-4E06-8CDC-4552EF854F0D}"/>
                </a:ext>
              </a:extLst>
            </p:cNvPr>
            <p:cNvSpPr>
              <a:spLocks/>
            </p:cNvSpPr>
            <p:nvPr/>
          </p:nvSpPr>
          <p:spPr bwMode="auto">
            <a:xfrm>
              <a:off x="6858000" y="4191000"/>
              <a:ext cx="457200" cy="457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cxnSp>
          <p:nvCxnSpPr>
            <p:cNvPr id="60425" name="Straight Connector 19">
              <a:extLst>
                <a:ext uri="{FF2B5EF4-FFF2-40B4-BE49-F238E27FC236}">
                  <a16:creationId xmlns:a16="http://schemas.microsoft.com/office/drawing/2014/main" id="{1CDD747E-492B-45E0-B577-90C4156AA285}"/>
                </a:ext>
              </a:extLst>
            </p:cNvPr>
            <p:cNvCxnSpPr>
              <a:cxnSpLocks noChangeShapeType="1"/>
            </p:cNvCxnSpPr>
            <p:nvPr/>
          </p:nvCxnSpPr>
          <p:spPr bwMode="auto">
            <a:xfrm rot="5400000">
              <a:off x="6438900" y="4686300"/>
              <a:ext cx="457200" cy="38100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60426" name="Straight Connector 21">
              <a:extLst>
                <a:ext uri="{FF2B5EF4-FFF2-40B4-BE49-F238E27FC236}">
                  <a16:creationId xmlns:a16="http://schemas.microsoft.com/office/drawing/2014/main" id="{1E5AE86A-7A0D-4C65-B673-81D5D98038EC}"/>
                </a:ext>
              </a:extLst>
            </p:cNvPr>
            <p:cNvCxnSpPr>
              <a:cxnSpLocks noChangeShapeType="1"/>
            </p:cNvCxnSpPr>
            <p:nvPr/>
          </p:nvCxnSpPr>
          <p:spPr bwMode="auto">
            <a:xfrm rot="10800000">
              <a:off x="6629400" y="5334000"/>
              <a:ext cx="533400" cy="1588"/>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60427" name="Oval 8">
              <a:extLst>
                <a:ext uri="{FF2B5EF4-FFF2-40B4-BE49-F238E27FC236}">
                  <a16:creationId xmlns:a16="http://schemas.microsoft.com/office/drawing/2014/main" id="{D8670ADA-E5C0-4CFB-A60D-81DD41A418E2}"/>
                </a:ext>
              </a:extLst>
            </p:cNvPr>
            <p:cNvSpPr>
              <a:spLocks/>
            </p:cNvSpPr>
            <p:nvPr/>
          </p:nvSpPr>
          <p:spPr bwMode="auto">
            <a:xfrm>
              <a:off x="7239000" y="5105400"/>
              <a:ext cx="457200" cy="457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sp>
          <p:nvSpPr>
            <p:cNvPr id="60428" name="Line 10">
              <a:extLst>
                <a:ext uri="{FF2B5EF4-FFF2-40B4-BE49-F238E27FC236}">
                  <a16:creationId xmlns:a16="http://schemas.microsoft.com/office/drawing/2014/main" id="{7155C34F-10E5-4330-BF27-342AFF2A7B13}"/>
                </a:ext>
              </a:extLst>
            </p:cNvPr>
            <p:cNvSpPr>
              <a:spLocks noChangeShapeType="1"/>
            </p:cNvSpPr>
            <p:nvPr/>
          </p:nvSpPr>
          <p:spPr bwMode="auto">
            <a:xfrm flipH="1">
              <a:off x="7848600" y="5334000"/>
              <a:ext cx="304800" cy="0"/>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0429" name="Oval 8">
              <a:extLst>
                <a:ext uri="{FF2B5EF4-FFF2-40B4-BE49-F238E27FC236}">
                  <a16:creationId xmlns:a16="http://schemas.microsoft.com/office/drawing/2014/main" id="{5FA006EF-498D-48C9-BFD9-DA2698B4AE72}"/>
                </a:ext>
              </a:extLst>
            </p:cNvPr>
            <p:cNvSpPr>
              <a:spLocks/>
            </p:cNvSpPr>
            <p:nvPr/>
          </p:nvSpPr>
          <p:spPr bwMode="auto">
            <a:xfrm>
              <a:off x="8305800" y="5105400"/>
              <a:ext cx="457200" cy="4572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2400">
                <a:solidFill>
                  <a:srgbClr val="000000"/>
                </a:solidFill>
                <a:latin typeface="Times" panose="02020603050405020304" pitchFamily="18" charset="0"/>
                <a:cs typeface="Arial" panose="020B0604020202020204" pitchFamily="34" charset="0"/>
                <a:sym typeface="Times" panose="02020603050405020304" pitchFamily="18" charset="0"/>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F8C1168-0CA3-43DC-B263-12C641E85411}"/>
              </a:ext>
            </a:extLst>
          </p:cNvPr>
          <p:cNvSpPr>
            <a:spLocks noGrp="1"/>
          </p:cNvSpPr>
          <p:nvPr>
            <p:ph type="title"/>
          </p:nvPr>
        </p:nvSpPr>
        <p:spPr/>
        <p:txBody>
          <a:bodyPr/>
          <a:lstStyle/>
          <a:p>
            <a:r>
              <a:rPr lang="en-US" altLang="en-US"/>
              <a:t>Skinned Human Body</a:t>
            </a:r>
          </a:p>
        </p:txBody>
      </p:sp>
      <p:sp>
        <p:nvSpPr>
          <p:cNvPr id="12291" name="Rectangle 2">
            <a:extLst>
              <a:ext uri="{FF2B5EF4-FFF2-40B4-BE49-F238E27FC236}">
                <a16:creationId xmlns:a16="http://schemas.microsoft.com/office/drawing/2014/main" id="{87EFFDE2-5CE2-4A67-922E-4A5F433D1BB1}"/>
              </a:ext>
            </a:extLst>
          </p:cNvPr>
          <p:cNvSpPr>
            <a:spLocks noChangeArrowheads="1"/>
          </p:cNvSpPr>
          <p:nvPr/>
        </p:nvSpPr>
        <p:spPr bwMode="auto">
          <a:xfrm>
            <a:off x="7154864" y="6567489"/>
            <a:ext cx="33595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1800" b="1">
                <a:cs typeface="Arial" panose="020B0604020202020204" pitchFamily="34" charset="0"/>
              </a:rPr>
              <a:t>Polygonal representation</a:t>
            </a:r>
          </a:p>
        </p:txBody>
      </p:sp>
      <p:pic>
        <p:nvPicPr>
          <p:cNvPr id="12292" name="Picture 3" descr="Untitled-5.jpg">
            <a:extLst>
              <a:ext uri="{FF2B5EF4-FFF2-40B4-BE49-F238E27FC236}">
                <a16:creationId xmlns:a16="http://schemas.microsoft.com/office/drawing/2014/main" id="{3C72AC5A-2964-4AD3-BA31-D23099AA3E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33489"/>
            <a:ext cx="37338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0452C90B-47BB-4D10-A7CE-6A91D345F285}"/>
              </a:ext>
            </a:extLst>
          </p:cNvPr>
          <p:cNvSpPr/>
          <p:nvPr/>
        </p:nvSpPr>
        <p:spPr>
          <a:xfrm>
            <a:off x="3276600" y="16906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6" name="Oval 5">
            <a:extLst>
              <a:ext uri="{FF2B5EF4-FFF2-40B4-BE49-F238E27FC236}">
                <a16:creationId xmlns:a16="http://schemas.microsoft.com/office/drawing/2014/main" id="{ADC99767-4EA3-4240-BB97-866979C9449E}"/>
              </a:ext>
            </a:extLst>
          </p:cNvPr>
          <p:cNvSpPr/>
          <p:nvPr/>
        </p:nvSpPr>
        <p:spPr>
          <a:xfrm>
            <a:off x="3429000" y="21478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7" name="Oval 6">
            <a:extLst>
              <a:ext uri="{FF2B5EF4-FFF2-40B4-BE49-F238E27FC236}">
                <a16:creationId xmlns:a16="http://schemas.microsoft.com/office/drawing/2014/main" id="{DC8CFAD5-770B-48CF-AFE1-594B003C69B1}"/>
              </a:ext>
            </a:extLst>
          </p:cNvPr>
          <p:cNvSpPr/>
          <p:nvPr/>
        </p:nvSpPr>
        <p:spPr>
          <a:xfrm>
            <a:off x="3429000" y="35194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8" name="Oval 7">
            <a:extLst>
              <a:ext uri="{FF2B5EF4-FFF2-40B4-BE49-F238E27FC236}">
                <a16:creationId xmlns:a16="http://schemas.microsoft.com/office/drawing/2014/main" id="{E3DB1A6C-6009-4D6C-8FB6-597F42A01057}"/>
              </a:ext>
            </a:extLst>
          </p:cNvPr>
          <p:cNvSpPr/>
          <p:nvPr/>
        </p:nvSpPr>
        <p:spPr>
          <a:xfrm>
            <a:off x="3048000" y="49672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9" name="Oval 8">
            <a:extLst>
              <a:ext uri="{FF2B5EF4-FFF2-40B4-BE49-F238E27FC236}">
                <a16:creationId xmlns:a16="http://schemas.microsoft.com/office/drawing/2014/main" id="{7943A6DC-BA61-4DA8-AF9A-AF74FF76885A}"/>
              </a:ext>
            </a:extLst>
          </p:cNvPr>
          <p:cNvSpPr/>
          <p:nvPr/>
        </p:nvSpPr>
        <p:spPr>
          <a:xfrm>
            <a:off x="3733800" y="48910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0" name="Oval 9">
            <a:extLst>
              <a:ext uri="{FF2B5EF4-FFF2-40B4-BE49-F238E27FC236}">
                <a16:creationId xmlns:a16="http://schemas.microsoft.com/office/drawing/2014/main" id="{F90C79AB-77B4-4025-85B4-4F4E0CDFE527}"/>
              </a:ext>
            </a:extLst>
          </p:cNvPr>
          <p:cNvSpPr/>
          <p:nvPr/>
        </p:nvSpPr>
        <p:spPr>
          <a:xfrm>
            <a:off x="2590800" y="32146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1" name="Oval 10">
            <a:extLst>
              <a:ext uri="{FF2B5EF4-FFF2-40B4-BE49-F238E27FC236}">
                <a16:creationId xmlns:a16="http://schemas.microsoft.com/office/drawing/2014/main" id="{C8E50D0E-628C-45C4-B853-2D3877B82B5C}"/>
              </a:ext>
            </a:extLst>
          </p:cNvPr>
          <p:cNvSpPr/>
          <p:nvPr/>
        </p:nvSpPr>
        <p:spPr>
          <a:xfrm>
            <a:off x="2286000" y="35956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2" name="Oval 11">
            <a:extLst>
              <a:ext uri="{FF2B5EF4-FFF2-40B4-BE49-F238E27FC236}">
                <a16:creationId xmlns:a16="http://schemas.microsoft.com/office/drawing/2014/main" id="{5F07554A-6FB5-4E3A-A020-19B86ACAACCE}"/>
              </a:ext>
            </a:extLst>
          </p:cNvPr>
          <p:cNvSpPr/>
          <p:nvPr/>
        </p:nvSpPr>
        <p:spPr>
          <a:xfrm>
            <a:off x="3962400" y="23002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3" name="Oval 12">
            <a:extLst>
              <a:ext uri="{FF2B5EF4-FFF2-40B4-BE49-F238E27FC236}">
                <a16:creationId xmlns:a16="http://schemas.microsoft.com/office/drawing/2014/main" id="{9ADDEE9A-4C9D-495D-870D-439378931B0F}"/>
              </a:ext>
            </a:extLst>
          </p:cNvPr>
          <p:cNvSpPr/>
          <p:nvPr/>
        </p:nvSpPr>
        <p:spPr>
          <a:xfrm>
            <a:off x="2895600" y="23002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4" name="Oval 13">
            <a:extLst>
              <a:ext uri="{FF2B5EF4-FFF2-40B4-BE49-F238E27FC236}">
                <a16:creationId xmlns:a16="http://schemas.microsoft.com/office/drawing/2014/main" id="{6147FF82-0F53-42C6-9C8B-EB3C9529D601}"/>
              </a:ext>
            </a:extLst>
          </p:cNvPr>
          <p:cNvSpPr/>
          <p:nvPr/>
        </p:nvSpPr>
        <p:spPr>
          <a:xfrm>
            <a:off x="3048000" y="58054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5" name="Oval 14">
            <a:extLst>
              <a:ext uri="{FF2B5EF4-FFF2-40B4-BE49-F238E27FC236}">
                <a16:creationId xmlns:a16="http://schemas.microsoft.com/office/drawing/2014/main" id="{BA8750AB-B6DE-4709-A0C1-0ACC0796603C}"/>
              </a:ext>
            </a:extLst>
          </p:cNvPr>
          <p:cNvSpPr/>
          <p:nvPr/>
        </p:nvSpPr>
        <p:spPr>
          <a:xfrm>
            <a:off x="4724400" y="39004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6" name="Oval 15">
            <a:extLst>
              <a:ext uri="{FF2B5EF4-FFF2-40B4-BE49-F238E27FC236}">
                <a16:creationId xmlns:a16="http://schemas.microsoft.com/office/drawing/2014/main" id="{A5A8368B-00C3-4532-A06E-E345C7CB9C1B}"/>
              </a:ext>
            </a:extLst>
          </p:cNvPr>
          <p:cNvSpPr/>
          <p:nvPr/>
        </p:nvSpPr>
        <p:spPr>
          <a:xfrm>
            <a:off x="3886200" y="60340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7" name="Oval 16">
            <a:extLst>
              <a:ext uri="{FF2B5EF4-FFF2-40B4-BE49-F238E27FC236}">
                <a16:creationId xmlns:a16="http://schemas.microsoft.com/office/drawing/2014/main" id="{7A627173-870E-4B65-9CFE-A2DB7DEF0067}"/>
              </a:ext>
            </a:extLst>
          </p:cNvPr>
          <p:cNvSpPr/>
          <p:nvPr/>
        </p:nvSpPr>
        <p:spPr>
          <a:xfrm>
            <a:off x="4419600" y="3214688"/>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cxnSp>
        <p:nvCxnSpPr>
          <p:cNvPr id="18" name="Straight Connector 17">
            <a:extLst>
              <a:ext uri="{FF2B5EF4-FFF2-40B4-BE49-F238E27FC236}">
                <a16:creationId xmlns:a16="http://schemas.microsoft.com/office/drawing/2014/main" id="{31EF5C3D-8F3B-41A6-882F-A36543398372}"/>
              </a:ext>
            </a:extLst>
          </p:cNvPr>
          <p:cNvCxnSpPr/>
          <p:nvPr/>
        </p:nvCxnSpPr>
        <p:spPr>
          <a:xfrm rot="16200000" flipH="1">
            <a:off x="3270251" y="1957389"/>
            <a:ext cx="327025" cy="98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DF8707F-02AA-4C1F-803F-672074B277C2}"/>
              </a:ext>
            </a:extLst>
          </p:cNvPr>
          <p:cNvCxnSpPr/>
          <p:nvPr/>
        </p:nvCxnSpPr>
        <p:spPr>
          <a:xfrm flipV="1">
            <a:off x="2971800" y="2224088"/>
            <a:ext cx="533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B751FA5-FE4C-46EB-8BC1-A7F0D0C1607D}"/>
              </a:ext>
            </a:extLst>
          </p:cNvPr>
          <p:cNvCxnSpPr>
            <a:stCxn id="6" idx="6"/>
            <a:endCxn id="12" idx="2"/>
          </p:cNvCxnSpPr>
          <p:nvPr/>
        </p:nvCxnSpPr>
        <p:spPr>
          <a:xfrm>
            <a:off x="3581400" y="2224088"/>
            <a:ext cx="3810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84A144D-D8C2-443C-A4A5-EB9299292770}"/>
              </a:ext>
            </a:extLst>
          </p:cNvPr>
          <p:cNvCxnSpPr>
            <a:endCxn id="9" idx="1"/>
          </p:cNvCxnSpPr>
          <p:nvPr/>
        </p:nvCxnSpPr>
        <p:spPr>
          <a:xfrm rot="16200000" flipH="1">
            <a:off x="2971801" y="4129089"/>
            <a:ext cx="1317625" cy="250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DA40BC2-DE96-4A7F-AB33-F6A8508F0348}"/>
              </a:ext>
            </a:extLst>
          </p:cNvPr>
          <p:cNvCxnSpPr>
            <a:endCxn id="7" idx="0"/>
          </p:cNvCxnSpPr>
          <p:nvPr/>
        </p:nvCxnSpPr>
        <p:spPr>
          <a:xfrm rot="5400000">
            <a:off x="2857501" y="2870201"/>
            <a:ext cx="12954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919C063-F690-446C-B2F4-A2A63133B5C8}"/>
              </a:ext>
            </a:extLst>
          </p:cNvPr>
          <p:cNvCxnSpPr/>
          <p:nvPr/>
        </p:nvCxnSpPr>
        <p:spPr>
          <a:xfrm rot="16200000" flipH="1">
            <a:off x="3810000" y="2605088"/>
            <a:ext cx="9144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FF2DE0C-ED9D-4154-A9D4-554F70151802}"/>
              </a:ext>
            </a:extLst>
          </p:cNvPr>
          <p:cNvCxnSpPr/>
          <p:nvPr/>
        </p:nvCxnSpPr>
        <p:spPr>
          <a:xfrm rot="16200000" flipH="1">
            <a:off x="3352800" y="5500688"/>
            <a:ext cx="10668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D51783E-EB83-4D4A-9B18-0F0B2196F5D1}"/>
              </a:ext>
            </a:extLst>
          </p:cNvPr>
          <p:cNvCxnSpPr>
            <a:stCxn id="7" idx="3"/>
            <a:endCxn id="8" idx="0"/>
          </p:cNvCxnSpPr>
          <p:nvPr/>
        </p:nvCxnSpPr>
        <p:spPr>
          <a:xfrm rot="5400000">
            <a:off x="2628901" y="4144964"/>
            <a:ext cx="1317625" cy="3270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6547BC1-D368-40AF-8F0C-DC0053ABB302}"/>
              </a:ext>
            </a:extLst>
          </p:cNvPr>
          <p:cNvCxnSpPr>
            <a:stCxn id="17" idx="5"/>
            <a:endCxn id="15" idx="1"/>
          </p:cNvCxnSpPr>
          <p:nvPr/>
        </p:nvCxnSpPr>
        <p:spPr>
          <a:xfrm rot="16200000" flipH="1">
            <a:off x="4359275" y="3535363"/>
            <a:ext cx="577850" cy="196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EE9B6B3-11C4-4818-A80D-560FCC86766F}"/>
              </a:ext>
            </a:extLst>
          </p:cNvPr>
          <p:cNvCxnSpPr>
            <a:stCxn id="13" idx="3"/>
            <a:endCxn id="10" idx="0"/>
          </p:cNvCxnSpPr>
          <p:nvPr/>
        </p:nvCxnSpPr>
        <p:spPr>
          <a:xfrm rot="5400000">
            <a:off x="2400301" y="2697164"/>
            <a:ext cx="784225" cy="250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6075B03-90BE-4716-9DAE-F34CB3648971}"/>
              </a:ext>
            </a:extLst>
          </p:cNvPr>
          <p:cNvCxnSpPr>
            <a:stCxn id="10" idx="3"/>
          </p:cNvCxnSpPr>
          <p:nvPr/>
        </p:nvCxnSpPr>
        <p:spPr>
          <a:xfrm rot="5400000">
            <a:off x="2324101" y="3382964"/>
            <a:ext cx="327025" cy="250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8E32942-6CA6-4166-8BE2-264B056924D2}"/>
              </a:ext>
            </a:extLst>
          </p:cNvPr>
          <p:cNvCxnSpPr>
            <a:stCxn id="8" idx="4"/>
            <a:endCxn id="14" idx="4"/>
          </p:cNvCxnSpPr>
          <p:nvPr/>
        </p:nvCxnSpPr>
        <p:spPr>
          <a:xfrm rot="5400000">
            <a:off x="2705101" y="5537201"/>
            <a:ext cx="838200" cy="3175"/>
          </a:xfrm>
          <a:prstGeom prst="line">
            <a:avLst/>
          </a:prstGeom>
        </p:spPr>
        <p:style>
          <a:lnRef idx="2">
            <a:schemeClr val="accent1"/>
          </a:lnRef>
          <a:fillRef idx="0">
            <a:schemeClr val="accent1"/>
          </a:fillRef>
          <a:effectRef idx="1">
            <a:schemeClr val="accent1"/>
          </a:effectRef>
          <a:fontRef idx="minor">
            <a:schemeClr val="tx1"/>
          </a:fontRef>
        </p:style>
      </p:cxnSp>
      <p:sp>
        <p:nvSpPr>
          <p:cNvPr id="12318" name="Rectangle 2">
            <a:extLst>
              <a:ext uri="{FF2B5EF4-FFF2-40B4-BE49-F238E27FC236}">
                <a16:creationId xmlns:a16="http://schemas.microsoft.com/office/drawing/2014/main" id="{877A8DDF-367F-493E-B652-6765C2A61137}"/>
              </a:ext>
            </a:extLst>
          </p:cNvPr>
          <p:cNvSpPr>
            <a:spLocks noChangeArrowheads="1"/>
          </p:cNvSpPr>
          <p:nvPr/>
        </p:nvSpPr>
        <p:spPr bwMode="auto">
          <a:xfrm>
            <a:off x="2308226" y="6567489"/>
            <a:ext cx="32185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1800" b="1">
                <a:cs typeface="Arial" panose="020B0604020202020204" pitchFamily="34" charset="0"/>
              </a:rPr>
              <a:t>Skeleton representation</a:t>
            </a:r>
          </a:p>
        </p:txBody>
      </p:sp>
      <p:sp>
        <p:nvSpPr>
          <p:cNvPr id="31" name="Right Arrow 30">
            <a:extLst>
              <a:ext uri="{FF2B5EF4-FFF2-40B4-BE49-F238E27FC236}">
                <a16:creationId xmlns:a16="http://schemas.microsoft.com/office/drawing/2014/main" id="{63120593-2061-4F4C-A8DD-4182FC371B4A}"/>
              </a:ext>
            </a:extLst>
          </p:cNvPr>
          <p:cNvSpPr/>
          <p:nvPr/>
        </p:nvSpPr>
        <p:spPr>
          <a:xfrm>
            <a:off x="5181600" y="3595688"/>
            <a:ext cx="990600" cy="838200"/>
          </a:xfrm>
          <a:prstGeom prst="rightArrow">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Verdana" panose="020B0604030504040204" pitchFamily="34" charset="0"/>
                <a:ea typeface="SimSun" panose="02010600030101010101" pitchFamily="2" charset="-122"/>
              </a:defRPr>
            </a:lvl1pPr>
            <a:lvl2pPr marL="742950" indent="-285750" eaLnBrk="0" hangingPunct="0">
              <a:defRPr>
                <a:solidFill>
                  <a:schemeClr val="tx1"/>
                </a:solidFill>
                <a:latin typeface="Verdana" panose="020B0604030504040204" pitchFamily="34" charset="0"/>
                <a:ea typeface="SimSun" panose="02010600030101010101" pitchFamily="2" charset="-122"/>
              </a:defRPr>
            </a:lvl2pPr>
            <a:lvl3pPr marL="1143000" indent="-228600" eaLnBrk="0" hangingPunct="0">
              <a:defRPr>
                <a:solidFill>
                  <a:schemeClr val="tx1"/>
                </a:solidFill>
                <a:latin typeface="Verdana" panose="020B0604030504040204" pitchFamily="34" charset="0"/>
                <a:ea typeface="SimSun" panose="02010600030101010101" pitchFamily="2" charset="-122"/>
              </a:defRPr>
            </a:lvl3pPr>
            <a:lvl4pPr marL="1600200" indent="-228600" eaLnBrk="0" hangingPunct="0">
              <a:defRPr>
                <a:solidFill>
                  <a:schemeClr val="tx1"/>
                </a:solidFill>
                <a:latin typeface="Verdana" panose="020B0604030504040204" pitchFamily="34" charset="0"/>
                <a:ea typeface="SimSun" panose="02010600030101010101" pitchFamily="2" charset="-122"/>
              </a:defRPr>
            </a:lvl4pPr>
            <a:lvl5pPr marL="2057400" indent="-228600" eaLnBrk="0" hangingPunct="0">
              <a:defRPr>
                <a:solidFill>
                  <a:schemeClr val="tx1"/>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SimSun" panose="02010600030101010101" pitchFamily="2" charset="-122"/>
              </a:defRPr>
            </a:lvl9pPr>
          </a:lstStyle>
          <a:p>
            <a:pPr algn="ctr" eaLnBrk="1" hangingPunct="1">
              <a:defRPr/>
            </a:pPr>
            <a:endParaRPr lang="en-US">
              <a:solidFill>
                <a:srgbClr val="FFFFFF"/>
              </a:solidFill>
            </a:endParaRPr>
          </a:p>
        </p:txBody>
      </p:sp>
      <p:sp>
        <p:nvSpPr>
          <p:cNvPr id="12320" name="Rectangle 2">
            <a:extLst>
              <a:ext uri="{FF2B5EF4-FFF2-40B4-BE49-F238E27FC236}">
                <a16:creationId xmlns:a16="http://schemas.microsoft.com/office/drawing/2014/main" id="{9B71F149-5FDC-4F1B-A43F-E5CF47C8A421}"/>
              </a:ext>
            </a:extLst>
          </p:cNvPr>
          <p:cNvSpPr>
            <a:spLocks noChangeArrowheads="1"/>
          </p:cNvSpPr>
          <p:nvPr/>
        </p:nvSpPr>
        <p:spPr bwMode="auto">
          <a:xfrm>
            <a:off x="5121275" y="4433889"/>
            <a:ext cx="1214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1800" b="1">
                <a:cs typeface="Arial" panose="020B0604020202020204" pitchFamily="34" charset="0"/>
              </a:rPr>
              <a:t>Skinning</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p:cNvCxnSpPr/>
          <p:nvPr/>
        </p:nvCxnSpPr>
        <p:spPr>
          <a:xfrm rot="16200000" flipH="1">
            <a:off x="5734194" y="2012558"/>
            <a:ext cx="2095123" cy="10312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315200" y="3585865"/>
            <a:ext cx="1981200" cy="1524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98" name="Rectangle 1"/>
          <p:cNvSpPr>
            <a:spLocks noChangeArrowheads="1"/>
          </p:cNvSpPr>
          <p:nvPr/>
        </p:nvSpPr>
        <p:spPr bwMode="auto">
          <a:xfrm>
            <a:off x="3581401" y="152400"/>
            <a:ext cx="466534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3600" b="1" dirty="0">
                <a:latin typeface="Calibri" pitchFamily="34" charset="0"/>
                <a:sym typeface="Comic Sans MS" pitchFamily="66" charset="0"/>
              </a:rPr>
              <a:t>Review: Skeleton Model</a:t>
            </a:r>
          </a:p>
        </p:txBody>
      </p:sp>
      <p:sp>
        <p:nvSpPr>
          <p:cNvPr id="33" name="Oval 32"/>
          <p:cNvSpPr/>
          <p:nvPr/>
        </p:nvSpPr>
        <p:spPr>
          <a:xfrm>
            <a:off x="2819400" y="1371600"/>
            <a:ext cx="304800" cy="304800"/>
          </a:xfrm>
          <a:prstGeom prst="ellipse">
            <a:avLst/>
          </a:prstGeom>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819400" y="3352800"/>
            <a:ext cx="304800" cy="304800"/>
          </a:xfrm>
          <a:prstGeom prst="ellipse">
            <a:avLst/>
          </a:prstGeom>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819400" y="5334000"/>
            <a:ext cx="304800" cy="304800"/>
          </a:xfrm>
          <a:prstGeom prst="ellipse">
            <a:avLst/>
          </a:prstGeom>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a:stCxn id="33" idx="4"/>
            <a:endCxn id="34" idx="0"/>
          </p:cNvCxnSpPr>
          <p:nvPr/>
        </p:nvCxnSpPr>
        <p:spPr>
          <a:xfrm rot="5400000">
            <a:off x="2133600" y="2514600"/>
            <a:ext cx="1676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4" idx="4"/>
            <a:endCxn id="35" idx="0"/>
          </p:cNvCxnSpPr>
          <p:nvPr/>
        </p:nvCxnSpPr>
        <p:spPr>
          <a:xfrm rot="5400000">
            <a:off x="2133600" y="4495800"/>
            <a:ext cx="1676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752601" y="1290936"/>
            <a:ext cx="1108637" cy="461665"/>
          </a:xfrm>
          <a:prstGeom prst="rect">
            <a:avLst/>
          </a:prstGeom>
          <a:noFill/>
        </p:spPr>
        <p:txBody>
          <a:bodyPr wrap="none" rtlCol="0">
            <a:spAutoFit/>
          </a:bodyPr>
          <a:lstStyle/>
          <a:p>
            <a:r>
              <a:rPr lang="en-US" sz="2400" dirty="0"/>
              <a:t>Joint A</a:t>
            </a:r>
          </a:p>
        </p:txBody>
      </p:sp>
      <p:sp>
        <p:nvSpPr>
          <p:cNvPr id="55" name="TextBox 54"/>
          <p:cNvSpPr txBox="1"/>
          <p:nvPr/>
        </p:nvSpPr>
        <p:spPr>
          <a:xfrm>
            <a:off x="1752601" y="3272136"/>
            <a:ext cx="1125629" cy="461665"/>
          </a:xfrm>
          <a:prstGeom prst="rect">
            <a:avLst/>
          </a:prstGeom>
          <a:noFill/>
        </p:spPr>
        <p:txBody>
          <a:bodyPr wrap="none" rtlCol="0">
            <a:spAutoFit/>
          </a:bodyPr>
          <a:lstStyle/>
          <a:p>
            <a:r>
              <a:rPr lang="en-US" sz="2400" dirty="0"/>
              <a:t>Joint B</a:t>
            </a:r>
          </a:p>
        </p:txBody>
      </p:sp>
      <p:sp>
        <p:nvSpPr>
          <p:cNvPr id="56" name="TextBox 55"/>
          <p:cNvSpPr txBox="1"/>
          <p:nvPr/>
        </p:nvSpPr>
        <p:spPr>
          <a:xfrm>
            <a:off x="1808035" y="5257801"/>
            <a:ext cx="1143262" cy="461665"/>
          </a:xfrm>
          <a:prstGeom prst="rect">
            <a:avLst/>
          </a:prstGeom>
          <a:noFill/>
        </p:spPr>
        <p:txBody>
          <a:bodyPr wrap="none" rtlCol="0">
            <a:spAutoFit/>
          </a:bodyPr>
          <a:lstStyle/>
          <a:p>
            <a:r>
              <a:rPr lang="en-US" sz="2400" dirty="0"/>
              <a:t>Joint C</a:t>
            </a:r>
          </a:p>
        </p:txBody>
      </p:sp>
      <p:sp>
        <p:nvSpPr>
          <p:cNvPr id="57" name="TextBox 56"/>
          <p:cNvSpPr txBox="1"/>
          <p:nvPr/>
        </p:nvSpPr>
        <p:spPr>
          <a:xfrm>
            <a:off x="1828801" y="2286001"/>
            <a:ext cx="1160895" cy="461665"/>
          </a:xfrm>
          <a:prstGeom prst="rect">
            <a:avLst/>
          </a:prstGeom>
          <a:noFill/>
        </p:spPr>
        <p:txBody>
          <a:bodyPr wrap="none" rtlCol="0">
            <a:spAutoFit/>
          </a:bodyPr>
          <a:lstStyle/>
          <a:p>
            <a:r>
              <a:rPr lang="en-US" sz="2400" dirty="0"/>
              <a:t>Bone 1</a:t>
            </a:r>
          </a:p>
        </p:txBody>
      </p:sp>
      <p:sp>
        <p:nvSpPr>
          <p:cNvPr id="58" name="TextBox 57"/>
          <p:cNvSpPr txBox="1"/>
          <p:nvPr/>
        </p:nvSpPr>
        <p:spPr>
          <a:xfrm>
            <a:off x="1840805" y="4267201"/>
            <a:ext cx="1160895" cy="461665"/>
          </a:xfrm>
          <a:prstGeom prst="rect">
            <a:avLst/>
          </a:prstGeom>
          <a:noFill/>
        </p:spPr>
        <p:txBody>
          <a:bodyPr wrap="none" rtlCol="0">
            <a:spAutoFit/>
          </a:bodyPr>
          <a:lstStyle/>
          <a:p>
            <a:r>
              <a:rPr lang="en-US" sz="2400" dirty="0"/>
              <a:t>Bone 2</a:t>
            </a:r>
          </a:p>
        </p:txBody>
      </p:sp>
      <p:sp>
        <p:nvSpPr>
          <p:cNvPr id="73" name="Oval 72"/>
          <p:cNvSpPr/>
          <p:nvPr/>
        </p:nvSpPr>
        <p:spPr>
          <a:xfrm>
            <a:off x="6096000" y="1299865"/>
            <a:ext cx="304800" cy="304800"/>
          </a:xfrm>
          <a:prstGeom prst="ellipse">
            <a:avLst/>
          </a:prstGeom>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7162800" y="3433465"/>
            <a:ext cx="304800" cy="304800"/>
          </a:xfrm>
          <a:prstGeom prst="ellipse">
            <a:avLst/>
          </a:prstGeom>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9144000" y="4957465"/>
            <a:ext cx="304800" cy="304800"/>
          </a:xfrm>
          <a:prstGeom prst="ellipse">
            <a:avLst/>
          </a:prstGeom>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5029201" y="1219201"/>
            <a:ext cx="1108637" cy="461665"/>
          </a:xfrm>
          <a:prstGeom prst="rect">
            <a:avLst/>
          </a:prstGeom>
          <a:noFill/>
        </p:spPr>
        <p:txBody>
          <a:bodyPr wrap="none" rtlCol="0">
            <a:spAutoFit/>
          </a:bodyPr>
          <a:lstStyle/>
          <a:p>
            <a:r>
              <a:rPr lang="en-US" sz="2400" dirty="0"/>
              <a:t>Joint A</a:t>
            </a:r>
          </a:p>
        </p:txBody>
      </p:sp>
      <p:sp>
        <p:nvSpPr>
          <p:cNvPr id="79" name="TextBox 78"/>
          <p:cNvSpPr txBox="1"/>
          <p:nvPr/>
        </p:nvSpPr>
        <p:spPr>
          <a:xfrm>
            <a:off x="6019801" y="3433466"/>
            <a:ext cx="1125629" cy="461665"/>
          </a:xfrm>
          <a:prstGeom prst="rect">
            <a:avLst/>
          </a:prstGeom>
          <a:noFill/>
        </p:spPr>
        <p:txBody>
          <a:bodyPr wrap="none" rtlCol="0">
            <a:spAutoFit/>
          </a:bodyPr>
          <a:lstStyle/>
          <a:p>
            <a:r>
              <a:rPr lang="en-US" sz="2400" dirty="0"/>
              <a:t>Joint B</a:t>
            </a:r>
          </a:p>
        </p:txBody>
      </p:sp>
      <p:sp>
        <p:nvSpPr>
          <p:cNvPr id="80" name="TextBox 79"/>
          <p:cNvSpPr txBox="1"/>
          <p:nvPr/>
        </p:nvSpPr>
        <p:spPr>
          <a:xfrm>
            <a:off x="8458200" y="5338466"/>
            <a:ext cx="1143262" cy="461665"/>
          </a:xfrm>
          <a:prstGeom prst="rect">
            <a:avLst/>
          </a:prstGeom>
          <a:noFill/>
        </p:spPr>
        <p:txBody>
          <a:bodyPr wrap="none" rtlCol="0">
            <a:spAutoFit/>
          </a:bodyPr>
          <a:lstStyle/>
          <a:p>
            <a:r>
              <a:rPr lang="en-US" sz="2400" dirty="0"/>
              <a:t>Joint C</a:t>
            </a:r>
          </a:p>
        </p:txBody>
      </p:sp>
      <p:sp>
        <p:nvSpPr>
          <p:cNvPr id="81" name="TextBox 80"/>
          <p:cNvSpPr txBox="1"/>
          <p:nvPr/>
        </p:nvSpPr>
        <p:spPr>
          <a:xfrm>
            <a:off x="5562601" y="2290466"/>
            <a:ext cx="1160895" cy="461665"/>
          </a:xfrm>
          <a:prstGeom prst="rect">
            <a:avLst/>
          </a:prstGeom>
          <a:noFill/>
        </p:spPr>
        <p:txBody>
          <a:bodyPr wrap="none" rtlCol="0">
            <a:spAutoFit/>
          </a:bodyPr>
          <a:lstStyle/>
          <a:p>
            <a:r>
              <a:rPr lang="en-US" sz="2400" dirty="0"/>
              <a:t>Bone 1</a:t>
            </a:r>
          </a:p>
        </p:txBody>
      </p:sp>
      <p:sp>
        <p:nvSpPr>
          <p:cNvPr id="82" name="TextBox 81"/>
          <p:cNvSpPr txBox="1"/>
          <p:nvPr/>
        </p:nvSpPr>
        <p:spPr>
          <a:xfrm>
            <a:off x="7315201" y="4347866"/>
            <a:ext cx="1160895" cy="461665"/>
          </a:xfrm>
          <a:prstGeom prst="rect">
            <a:avLst/>
          </a:prstGeom>
          <a:noFill/>
        </p:spPr>
        <p:txBody>
          <a:bodyPr wrap="none" rtlCol="0">
            <a:spAutoFit/>
          </a:bodyPr>
          <a:lstStyle/>
          <a:p>
            <a:r>
              <a:rPr lang="en-US" sz="2400" dirty="0"/>
              <a:t>Bone 2</a:t>
            </a:r>
          </a:p>
        </p:txBody>
      </p:sp>
      <p:sp>
        <p:nvSpPr>
          <p:cNvPr id="90" name="Right Arrow 89"/>
          <p:cNvSpPr/>
          <p:nvPr/>
        </p:nvSpPr>
        <p:spPr>
          <a:xfrm>
            <a:off x="3657600" y="2286000"/>
            <a:ext cx="1676400" cy="838200"/>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a:t>
            </a:r>
            <a:r>
              <a:rPr lang="en-US" b="1" baseline="-25000" dirty="0">
                <a:solidFill>
                  <a:schemeClr val="tx1"/>
                </a:solidFill>
              </a:rPr>
              <a:t>1</a:t>
            </a:r>
            <a:r>
              <a:rPr lang="en-US" dirty="0">
                <a:solidFill>
                  <a:schemeClr val="tx1"/>
                </a:solidFill>
              </a:rPr>
              <a:t>X+</a:t>
            </a:r>
            <a:r>
              <a:rPr lang="en-US" b="1" dirty="0">
                <a:solidFill>
                  <a:schemeClr val="tx1"/>
                </a:solidFill>
              </a:rPr>
              <a:t>b</a:t>
            </a:r>
            <a:r>
              <a:rPr lang="en-US" b="1" baseline="-25000" dirty="0">
                <a:solidFill>
                  <a:schemeClr val="tx1"/>
                </a:solidFill>
              </a:rPr>
              <a:t>1</a:t>
            </a:r>
          </a:p>
        </p:txBody>
      </p:sp>
      <p:sp>
        <p:nvSpPr>
          <p:cNvPr id="91" name="Right Arrow 90"/>
          <p:cNvSpPr/>
          <p:nvPr/>
        </p:nvSpPr>
        <p:spPr>
          <a:xfrm>
            <a:off x="4191000" y="4343400"/>
            <a:ext cx="2743200" cy="838200"/>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a:t>
            </a:r>
            <a:r>
              <a:rPr lang="en-US" b="1" baseline="-25000" dirty="0">
                <a:solidFill>
                  <a:schemeClr val="tx1"/>
                </a:solidFill>
              </a:rPr>
              <a:t>2</a:t>
            </a:r>
            <a:r>
              <a:rPr lang="en-US" dirty="0">
                <a:solidFill>
                  <a:schemeClr val="tx1"/>
                </a:solidFill>
              </a:rPr>
              <a:t>X+</a:t>
            </a:r>
            <a:r>
              <a:rPr lang="en-US" b="1" dirty="0">
                <a:solidFill>
                  <a:schemeClr val="tx1"/>
                </a:solidFill>
              </a:rPr>
              <a:t>b</a:t>
            </a:r>
            <a:r>
              <a:rPr lang="en-US" b="1" baseline="-25000" dirty="0">
                <a:solidFill>
                  <a:schemeClr val="tx1"/>
                </a:solidFill>
              </a:rPr>
              <a:t>2</a:t>
            </a:r>
          </a:p>
        </p:txBody>
      </p:sp>
      <p:sp>
        <p:nvSpPr>
          <p:cNvPr id="92" name="Rectangle 1"/>
          <p:cNvSpPr>
            <a:spLocks noChangeArrowheads="1"/>
          </p:cNvSpPr>
          <p:nvPr/>
        </p:nvSpPr>
        <p:spPr bwMode="auto">
          <a:xfrm>
            <a:off x="2309944" y="5791200"/>
            <a:ext cx="767225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3600" b="1" dirty="0">
                <a:latin typeface="Calibri" pitchFamily="34" charset="0"/>
                <a:sym typeface="Comic Sans MS" pitchFamily="66" charset="0"/>
              </a:rPr>
              <a:t>Each bone is doing rigid transformation.</a:t>
            </a:r>
          </a:p>
        </p:txBody>
      </p:sp>
    </p:spTree>
    <p:extLst>
      <p:ext uri="{BB962C8B-B14F-4D97-AF65-F5344CB8AC3E}">
        <p14:creationId xmlns:p14="http://schemas.microsoft.com/office/powerpoint/2010/main" val="29254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dissolve">
                                      <p:cBhvr>
                                        <p:cTn id="7" dur="500"/>
                                        <p:tgtEl>
                                          <p:spTgt spid="7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dissolve">
                                      <p:cBhvr>
                                        <p:cTn id="10" dur="500"/>
                                        <p:tgtEl>
                                          <p:spTgt spid="7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dissolve">
                                      <p:cBhvr>
                                        <p:cTn id="13" dur="500"/>
                                        <p:tgtEl>
                                          <p:spTgt spid="8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dissolve">
                                      <p:cBhvr>
                                        <p:cTn id="16" dur="500"/>
                                        <p:tgtEl>
                                          <p:spTgt spid="8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dissolve">
                                      <p:cBhvr>
                                        <p:cTn id="19" dur="500"/>
                                        <p:tgtEl>
                                          <p:spTgt spid="7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dissolve">
                                      <p:cBhvr>
                                        <p:cTn id="22" dur="500"/>
                                        <p:tgtEl>
                                          <p:spTgt spid="8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dissolve">
                                      <p:cBhvr>
                                        <p:cTn id="25" dur="500"/>
                                        <p:tgtEl>
                                          <p:spTgt spid="7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dissolve">
                                      <p:cBhvr>
                                        <p:cTn id="28" dur="500"/>
                                        <p:tgtEl>
                                          <p:spTgt spid="75"/>
                                        </p:tgtEl>
                                      </p:cBhvr>
                                    </p:animEffect>
                                  </p:childTnLst>
                                </p:cTn>
                              </p:par>
                              <p:par>
                                <p:cTn id="29" presetID="9"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dissolve">
                                      <p:cBhvr>
                                        <p:cTn id="31" dur="500"/>
                                        <p:tgtEl>
                                          <p:spTgt spid="77"/>
                                        </p:tgtEl>
                                      </p:cBhvr>
                                    </p:animEffect>
                                  </p:childTnLst>
                                </p:cTn>
                              </p:par>
                              <p:par>
                                <p:cTn id="32" presetID="9" presetClass="entr" presetSubtype="0" fill="hold"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dissolve">
                                      <p:cBhvr>
                                        <p:cTn id="34" dur="500"/>
                                        <p:tgtEl>
                                          <p:spTgt spid="7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dissolve">
                                      <p:cBhvr>
                                        <p:cTn id="39" dur="500"/>
                                        <p:tgtEl>
                                          <p:spTgt spid="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dissolve">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dissolv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8" grpId="0"/>
      <p:bldP spid="79" grpId="0"/>
      <p:bldP spid="80" grpId="0"/>
      <p:bldP spid="81" grpId="0"/>
      <p:bldP spid="82" grpId="0"/>
      <p:bldP spid="90" grpId="0" animBg="1"/>
      <p:bldP spid="91" grpId="0" animBg="1"/>
      <p:bldP spid="9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itchFamily="34" charset="0"/>
                <a:sym typeface="Comic Sans MS" pitchFamily="66" charset="0"/>
              </a:rPr>
              <a:t>Skinning/Rigging</a:t>
            </a:r>
            <a:endParaRPr lang="en-US" dirty="0">
              <a:latin typeface="Calibri" pitchFamily="34" charset="0"/>
            </a:endParaRPr>
          </a:p>
        </p:txBody>
      </p:sp>
      <p:sp>
        <p:nvSpPr>
          <p:cNvPr id="3" name="Content Placeholder 2"/>
          <p:cNvSpPr>
            <a:spLocks noGrp="1"/>
          </p:cNvSpPr>
          <p:nvPr>
            <p:ph idx="1"/>
          </p:nvPr>
        </p:nvSpPr>
        <p:spPr/>
        <p:txBody>
          <a:bodyPr>
            <a:normAutofit lnSpcReduction="10000"/>
          </a:bodyPr>
          <a:lstStyle/>
          <a:p>
            <a:pPr marL="39688"/>
            <a:r>
              <a:rPr lang="en-US" dirty="0"/>
              <a:t>Let </a:t>
            </a:r>
            <a:r>
              <a:rPr lang="en-US" dirty="0" err="1"/>
              <a:t>x</a:t>
            </a:r>
            <a:r>
              <a:rPr lang="en-US" dirty="0"/>
              <a:t> be a skin vertex in the original space</a:t>
            </a:r>
          </a:p>
          <a:p>
            <a:pPr marL="39688"/>
            <a:r>
              <a:rPr lang="en-US" dirty="0"/>
              <a:t>We can transform </a:t>
            </a:r>
            <a:r>
              <a:rPr lang="en-US" dirty="0" err="1"/>
              <a:t>x</a:t>
            </a:r>
            <a:r>
              <a:rPr lang="en-US" dirty="0"/>
              <a:t> as the combination of the transformations caused by two bones:</a:t>
            </a:r>
          </a:p>
          <a:p>
            <a:pPr marL="439738" lvl="1">
              <a:buNone/>
            </a:pPr>
            <a:r>
              <a:rPr lang="en-US" sz="3200" dirty="0"/>
              <a:t>			w</a:t>
            </a:r>
            <a:r>
              <a:rPr lang="en-US" sz="3200" baseline="-25000" dirty="0"/>
              <a:t>0</a:t>
            </a:r>
            <a:r>
              <a:rPr lang="en-US" sz="3200" dirty="0"/>
              <a:t>(</a:t>
            </a:r>
            <a:r>
              <a:rPr lang="en-US" sz="3200" b="1" dirty="0"/>
              <a:t>R</a:t>
            </a:r>
            <a:r>
              <a:rPr lang="en-US" sz="3200" b="1" baseline="-25000" dirty="0"/>
              <a:t>0</a:t>
            </a:r>
            <a:r>
              <a:rPr lang="en-US" sz="3200" dirty="0"/>
              <a:t>x+</a:t>
            </a:r>
            <a:r>
              <a:rPr lang="en-US" sz="3200" b="1" dirty="0"/>
              <a:t>b</a:t>
            </a:r>
            <a:r>
              <a:rPr lang="en-US" sz="3200" b="1" baseline="-25000" dirty="0"/>
              <a:t>0</a:t>
            </a:r>
            <a:r>
              <a:rPr lang="en-US" sz="3200" dirty="0"/>
              <a:t>) + w</a:t>
            </a:r>
            <a:r>
              <a:rPr lang="en-US" sz="3200" baseline="-25000" dirty="0"/>
              <a:t>1</a:t>
            </a:r>
            <a:r>
              <a:rPr lang="en-US" sz="3200" dirty="0"/>
              <a:t>(</a:t>
            </a:r>
            <a:r>
              <a:rPr lang="en-US" sz="3200" b="1" dirty="0"/>
              <a:t>R</a:t>
            </a:r>
            <a:r>
              <a:rPr lang="en-US" sz="3200" b="1" baseline="-25000" dirty="0"/>
              <a:t>1</a:t>
            </a:r>
            <a:r>
              <a:rPr lang="en-US" sz="3200" dirty="0"/>
              <a:t>x+</a:t>
            </a:r>
            <a:r>
              <a:rPr lang="en-US" sz="3200" b="1" dirty="0"/>
              <a:t>b</a:t>
            </a:r>
            <a:r>
              <a:rPr lang="en-US" sz="3200" b="1" baseline="-25000" dirty="0"/>
              <a:t>1</a:t>
            </a:r>
            <a:r>
              <a:rPr lang="en-US" sz="3200" dirty="0"/>
              <a:t>)</a:t>
            </a:r>
          </a:p>
          <a:p>
            <a:pPr marL="39688"/>
            <a:endParaRPr lang="en-US" sz="1600" dirty="0"/>
          </a:p>
          <a:p>
            <a:pPr marL="39688"/>
            <a:r>
              <a:rPr lang="en-US" dirty="0"/>
              <a:t>W</a:t>
            </a:r>
            <a:r>
              <a:rPr lang="en-US" baseline="-25000" dirty="0"/>
              <a:t>0</a:t>
            </a:r>
            <a:r>
              <a:rPr lang="en-US" dirty="0"/>
              <a:t> and w</a:t>
            </a:r>
            <a:r>
              <a:rPr lang="en-US" baseline="-25000" dirty="0"/>
              <a:t>1</a:t>
            </a:r>
            <a:r>
              <a:rPr lang="en-US" dirty="0"/>
              <a:t> are constant weights.</a:t>
            </a:r>
          </a:p>
          <a:p>
            <a:pPr marL="39688"/>
            <a:r>
              <a:rPr lang="en-US" dirty="0"/>
              <a:t>When there are more bones, there are also more weights…</a:t>
            </a:r>
          </a:p>
          <a:p>
            <a:pPr marL="39688"/>
            <a:r>
              <a:rPr lang="en-US" dirty="0">
                <a:hlinkClick r:id="rId2"/>
              </a:rPr>
              <a:t>Demo</a:t>
            </a:r>
            <a:endParaRPr lang="en-US" dirty="0"/>
          </a:p>
          <a:p>
            <a:pPr marL="39688">
              <a:buNone/>
            </a:pPr>
            <a:endParaRPr lang="en-US" dirty="0"/>
          </a:p>
        </p:txBody>
      </p:sp>
    </p:spTree>
    <p:extLst>
      <p:ext uri="{BB962C8B-B14F-4D97-AF65-F5344CB8AC3E}">
        <p14:creationId xmlns:p14="http://schemas.microsoft.com/office/powerpoint/2010/main" val="294238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BC1088A-D942-4298-BC32-DFD2EEE4DBBA}"/>
              </a:ext>
            </a:extLst>
          </p:cNvPr>
          <p:cNvSpPr>
            <a:spLocks noGrp="1"/>
          </p:cNvSpPr>
          <p:nvPr>
            <p:ph type="title"/>
          </p:nvPr>
        </p:nvSpPr>
        <p:spPr/>
        <p:txBody>
          <a:bodyPr/>
          <a:lstStyle/>
          <a:p>
            <a:r>
              <a:rPr lang="en-US" altLang="en-US" dirty="0"/>
              <a:t>Skinned Meshes</a:t>
            </a:r>
          </a:p>
        </p:txBody>
      </p:sp>
      <p:sp>
        <p:nvSpPr>
          <p:cNvPr id="13315" name="Content Placeholder 2">
            <a:extLst>
              <a:ext uri="{FF2B5EF4-FFF2-40B4-BE49-F238E27FC236}">
                <a16:creationId xmlns:a16="http://schemas.microsoft.com/office/drawing/2014/main" id="{70E75B73-BDFC-46CF-8B3C-8B83510E9440}"/>
              </a:ext>
            </a:extLst>
          </p:cNvPr>
          <p:cNvSpPr>
            <a:spLocks noGrp="1"/>
          </p:cNvSpPr>
          <p:nvPr>
            <p:ph sz="half" idx="1"/>
          </p:nvPr>
        </p:nvSpPr>
        <p:spPr/>
        <p:txBody>
          <a:bodyPr/>
          <a:lstStyle/>
          <a:p>
            <a:r>
              <a:rPr lang="en-US" altLang="en-US" dirty="0"/>
              <a:t>Bones within model</a:t>
            </a:r>
          </a:p>
          <a:p>
            <a:r>
              <a:rPr lang="en-US" altLang="en-US" dirty="0"/>
              <a:t>Think of as thin rigid body cylinders with joints</a:t>
            </a:r>
          </a:p>
          <a:p>
            <a:r>
              <a:rPr lang="en-US" altLang="en-US" dirty="0"/>
              <a:t>Only need keyframes of transformations</a:t>
            </a:r>
          </a:p>
          <a:p>
            <a:r>
              <a:rPr lang="en-US" altLang="en-US" dirty="0"/>
              <a:t>Or procedural movement of the rigid body bones.</a:t>
            </a:r>
          </a:p>
          <a:p>
            <a:endParaRPr lang="en-US" altLang="en-US" dirty="0"/>
          </a:p>
        </p:txBody>
      </p:sp>
      <p:pic>
        <p:nvPicPr>
          <p:cNvPr id="4" name="Online Media 3" title="Bending a cylinder after adding a bone - Blender 2.8 Tutorial">
            <a:hlinkClick r:id="" action="ppaction://media"/>
            <a:extLst>
              <a:ext uri="{FF2B5EF4-FFF2-40B4-BE49-F238E27FC236}">
                <a16:creationId xmlns:a16="http://schemas.microsoft.com/office/drawing/2014/main" id="{EBFA573F-EFE7-4C52-8D58-EFBD92A06B1D}"/>
              </a:ext>
            </a:extLst>
          </p:cNvPr>
          <p:cNvPicPr>
            <a:picLocks noGrp="1" noRot="1" noChangeAspect="1"/>
          </p:cNvPicPr>
          <p:nvPr>
            <p:ph sz="half" idx="2"/>
            <a:videoFile r:link="rId1"/>
          </p:nvPr>
        </p:nvPicPr>
        <p:blipFill>
          <a:blip r:embed="rId3"/>
          <a:stretch>
            <a:fillRect/>
          </a:stretch>
        </p:blipFill>
        <p:spPr>
          <a:xfrm>
            <a:off x="6197600" y="2346325"/>
            <a:ext cx="5181600" cy="2927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BC1088A-D942-4298-BC32-DFD2EEE4DBBA}"/>
              </a:ext>
            </a:extLst>
          </p:cNvPr>
          <p:cNvSpPr>
            <a:spLocks noGrp="1"/>
          </p:cNvSpPr>
          <p:nvPr>
            <p:ph type="title"/>
          </p:nvPr>
        </p:nvSpPr>
        <p:spPr/>
        <p:txBody>
          <a:bodyPr/>
          <a:lstStyle/>
          <a:p>
            <a:r>
              <a:rPr lang="en-US" altLang="en-US" dirty="0"/>
              <a:t>Skinned Meshes</a:t>
            </a:r>
          </a:p>
        </p:txBody>
      </p:sp>
      <p:sp>
        <p:nvSpPr>
          <p:cNvPr id="13315" name="Content Placeholder 2">
            <a:extLst>
              <a:ext uri="{FF2B5EF4-FFF2-40B4-BE49-F238E27FC236}">
                <a16:creationId xmlns:a16="http://schemas.microsoft.com/office/drawing/2014/main" id="{70E75B73-BDFC-46CF-8B3C-8B83510E9440}"/>
              </a:ext>
            </a:extLst>
          </p:cNvPr>
          <p:cNvSpPr>
            <a:spLocks noGrp="1"/>
          </p:cNvSpPr>
          <p:nvPr>
            <p:ph idx="1"/>
          </p:nvPr>
        </p:nvSpPr>
        <p:spPr/>
        <p:txBody>
          <a:bodyPr/>
          <a:lstStyle/>
          <a:p>
            <a:r>
              <a:rPr lang="en-US" altLang="en-US" dirty="0"/>
              <a:t>Need a relationship between the mesh vertices and the bones.</a:t>
            </a:r>
          </a:p>
          <a:p>
            <a:pPr lvl="1"/>
            <a:endParaRPr lang="en-US" altLang="en-US" dirty="0"/>
          </a:p>
          <a:p>
            <a:endParaRPr lang="en-US" altLang="en-US" dirty="0"/>
          </a:p>
        </p:txBody>
      </p:sp>
      <p:pic>
        <p:nvPicPr>
          <p:cNvPr id="1026" name="Picture 2">
            <a:extLst>
              <a:ext uri="{FF2B5EF4-FFF2-40B4-BE49-F238E27FC236}">
                <a16:creationId xmlns:a16="http://schemas.microsoft.com/office/drawing/2014/main" id="{49CC2926-B418-4DD7-BDB3-650F0023D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23289"/>
            <a:ext cx="7810500" cy="3733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DDAC16-7ADF-4BB0-9FDC-A8B168E8E7D2}"/>
              </a:ext>
            </a:extLst>
          </p:cNvPr>
          <p:cNvSpPr txBox="1"/>
          <p:nvPr/>
        </p:nvSpPr>
        <p:spPr>
          <a:xfrm>
            <a:off x="3855643" y="6260068"/>
            <a:ext cx="4480714" cy="369332"/>
          </a:xfrm>
          <a:prstGeom prst="rect">
            <a:avLst/>
          </a:prstGeom>
          <a:noFill/>
        </p:spPr>
        <p:txBody>
          <a:bodyPr wrap="none" rtlCol="0">
            <a:spAutoFit/>
          </a:bodyPr>
          <a:lstStyle/>
          <a:p>
            <a:r>
              <a:rPr lang="en-US" dirty="0">
                <a:hlinkClick r:id="rId3"/>
              </a:rPr>
              <a:t>http://esotericsoftware.com/spine-weights</a:t>
            </a:r>
            <a:r>
              <a:rPr lang="en-US" dirty="0"/>
              <a:t> </a:t>
            </a:r>
          </a:p>
        </p:txBody>
      </p:sp>
    </p:spTree>
    <p:extLst>
      <p:ext uri="{BB962C8B-B14F-4D97-AF65-F5344CB8AC3E}">
        <p14:creationId xmlns:p14="http://schemas.microsoft.com/office/powerpoint/2010/main" val="189393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A2BC6-432C-4034-9C9E-2434A75E7C54}"/>
              </a:ext>
            </a:extLst>
          </p:cNvPr>
          <p:cNvSpPr>
            <a:spLocks noGrp="1"/>
          </p:cNvSpPr>
          <p:nvPr>
            <p:ph type="title"/>
          </p:nvPr>
        </p:nvSpPr>
        <p:spPr/>
        <p:txBody>
          <a:bodyPr/>
          <a:lstStyle/>
          <a:p>
            <a:r>
              <a:rPr lang="en-US" dirty="0"/>
              <a:t>Geometry Flipbook</a:t>
            </a:r>
          </a:p>
        </p:txBody>
      </p:sp>
      <p:sp>
        <p:nvSpPr>
          <p:cNvPr id="4" name="Content Placeholder 3">
            <a:extLst>
              <a:ext uri="{FF2B5EF4-FFF2-40B4-BE49-F238E27FC236}">
                <a16:creationId xmlns:a16="http://schemas.microsoft.com/office/drawing/2014/main" id="{F7B915D8-C99D-4F84-8ED8-EF4E13D6CE26}"/>
              </a:ext>
            </a:extLst>
          </p:cNvPr>
          <p:cNvSpPr>
            <a:spLocks noGrp="1"/>
          </p:cNvSpPr>
          <p:nvPr>
            <p:ph sz="half" idx="1"/>
          </p:nvPr>
        </p:nvSpPr>
        <p:spPr/>
        <p:txBody>
          <a:bodyPr/>
          <a:lstStyle/>
          <a:p>
            <a:r>
              <a:rPr lang="en-US" dirty="0"/>
              <a:t>New model every frame and just cycle through the models.</a:t>
            </a:r>
          </a:p>
          <a:p>
            <a:r>
              <a:rPr lang="en-US" dirty="0"/>
              <a:t>60 fps =&gt; 60 models per second.</a:t>
            </a:r>
          </a:p>
          <a:p>
            <a:r>
              <a:rPr lang="en-US" dirty="0"/>
              <a:t>Can we interpolate like we did with rigid bodies?</a:t>
            </a:r>
          </a:p>
          <a:p>
            <a:pPr lvl="1"/>
            <a:r>
              <a:rPr lang="en-US" dirty="0"/>
              <a:t>Matrices vs. meshes, textures, …</a:t>
            </a:r>
          </a:p>
        </p:txBody>
      </p:sp>
      <p:sp>
        <p:nvSpPr>
          <p:cNvPr id="7" name="TextBox 6">
            <a:extLst>
              <a:ext uri="{FF2B5EF4-FFF2-40B4-BE49-F238E27FC236}">
                <a16:creationId xmlns:a16="http://schemas.microsoft.com/office/drawing/2014/main" id="{4F92A583-D970-44AE-8360-5393ED4BF145}"/>
              </a:ext>
            </a:extLst>
          </p:cNvPr>
          <p:cNvSpPr txBox="1"/>
          <p:nvPr/>
        </p:nvSpPr>
        <p:spPr>
          <a:xfrm>
            <a:off x="6781408" y="5562600"/>
            <a:ext cx="4131067" cy="276999"/>
          </a:xfrm>
          <a:prstGeom prst="rect">
            <a:avLst/>
          </a:prstGeom>
          <a:noFill/>
        </p:spPr>
        <p:txBody>
          <a:bodyPr wrap="none" rtlCol="0">
            <a:spAutoFit/>
          </a:bodyPr>
          <a:lstStyle/>
          <a:p>
            <a:r>
              <a:rPr lang="en-US" sz="1200" dirty="0">
                <a:hlinkClick r:id="rId2"/>
              </a:rPr>
              <a:t>http://clvrlwn.blogspot.com/2014/01/gaming-topology.html</a:t>
            </a:r>
            <a:r>
              <a:rPr lang="en-US" sz="1200" dirty="0"/>
              <a:t> </a:t>
            </a:r>
          </a:p>
        </p:txBody>
      </p:sp>
      <p:pic>
        <p:nvPicPr>
          <p:cNvPr id="9" name="Picture 4">
            <a:extLst>
              <a:ext uri="{FF2B5EF4-FFF2-40B4-BE49-F238E27FC236}">
                <a16:creationId xmlns:a16="http://schemas.microsoft.com/office/drawing/2014/main" id="{12222E82-6755-4BC5-A2B6-AEE2E9AFCB19}"/>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64325" y="2205037"/>
            <a:ext cx="424815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92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BC1088A-D942-4298-BC32-DFD2EEE4DBBA}"/>
              </a:ext>
            </a:extLst>
          </p:cNvPr>
          <p:cNvSpPr>
            <a:spLocks noGrp="1"/>
          </p:cNvSpPr>
          <p:nvPr>
            <p:ph type="title"/>
          </p:nvPr>
        </p:nvSpPr>
        <p:spPr/>
        <p:txBody>
          <a:bodyPr/>
          <a:lstStyle/>
          <a:p>
            <a:r>
              <a:rPr lang="en-US" altLang="en-US" dirty="0"/>
              <a:t>Skinned Meshes</a:t>
            </a:r>
          </a:p>
        </p:txBody>
      </p:sp>
      <p:sp>
        <p:nvSpPr>
          <p:cNvPr id="13315" name="Content Placeholder 2">
            <a:extLst>
              <a:ext uri="{FF2B5EF4-FFF2-40B4-BE49-F238E27FC236}">
                <a16:creationId xmlns:a16="http://schemas.microsoft.com/office/drawing/2014/main" id="{70E75B73-BDFC-46CF-8B3C-8B83510E9440}"/>
              </a:ext>
            </a:extLst>
          </p:cNvPr>
          <p:cNvSpPr>
            <a:spLocks noGrp="1"/>
          </p:cNvSpPr>
          <p:nvPr>
            <p:ph idx="1"/>
          </p:nvPr>
        </p:nvSpPr>
        <p:spPr/>
        <p:txBody>
          <a:bodyPr/>
          <a:lstStyle/>
          <a:p>
            <a:r>
              <a:rPr lang="en-US" altLang="en-US" dirty="0"/>
              <a:t>A vertex can be affected by several bones.</a:t>
            </a:r>
          </a:p>
          <a:p>
            <a:pPr lvl="1"/>
            <a:r>
              <a:rPr lang="en-US" altLang="en-US" dirty="0"/>
              <a:t>2</a:t>
            </a:r>
          </a:p>
          <a:p>
            <a:pPr lvl="1"/>
            <a:r>
              <a:rPr lang="en-US" altLang="en-US" dirty="0"/>
              <a:t>3</a:t>
            </a:r>
          </a:p>
          <a:p>
            <a:pPr lvl="1"/>
            <a:r>
              <a:rPr lang="en-US" altLang="en-US" dirty="0"/>
              <a:t>4?</a:t>
            </a:r>
          </a:p>
          <a:p>
            <a:pPr lvl="1"/>
            <a:endParaRPr lang="en-US" altLang="en-US" dirty="0"/>
          </a:p>
          <a:p>
            <a:endParaRPr lang="en-US" altLang="en-US" dirty="0"/>
          </a:p>
        </p:txBody>
      </p:sp>
      <p:pic>
        <p:nvPicPr>
          <p:cNvPr id="1026" name="Picture 2">
            <a:extLst>
              <a:ext uri="{FF2B5EF4-FFF2-40B4-BE49-F238E27FC236}">
                <a16:creationId xmlns:a16="http://schemas.microsoft.com/office/drawing/2014/main" id="{49CC2926-B418-4DD7-BDB3-650F0023D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743200" y="2323289"/>
            <a:ext cx="78105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0B634-18B4-46BF-B259-42B90E9E4482}"/>
              </a:ext>
            </a:extLst>
          </p:cNvPr>
          <p:cNvSpPr txBox="1"/>
          <p:nvPr/>
        </p:nvSpPr>
        <p:spPr>
          <a:xfrm>
            <a:off x="3855643" y="6260068"/>
            <a:ext cx="4480714" cy="369332"/>
          </a:xfrm>
          <a:prstGeom prst="rect">
            <a:avLst/>
          </a:prstGeom>
          <a:noFill/>
        </p:spPr>
        <p:txBody>
          <a:bodyPr wrap="none" rtlCol="0">
            <a:spAutoFit/>
          </a:bodyPr>
          <a:lstStyle/>
          <a:p>
            <a:r>
              <a:rPr lang="en-US" dirty="0">
                <a:hlinkClick r:id="rId3"/>
              </a:rPr>
              <a:t>http://esotericsoftware.com/spine-weights</a:t>
            </a:r>
            <a:r>
              <a:rPr lang="en-US" dirty="0"/>
              <a:t> </a:t>
            </a:r>
          </a:p>
        </p:txBody>
      </p:sp>
    </p:spTree>
    <p:extLst>
      <p:ext uri="{BB962C8B-B14F-4D97-AF65-F5344CB8AC3E}">
        <p14:creationId xmlns:p14="http://schemas.microsoft.com/office/powerpoint/2010/main" val="4048199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BC1088A-D942-4298-BC32-DFD2EEE4DBBA}"/>
              </a:ext>
            </a:extLst>
          </p:cNvPr>
          <p:cNvSpPr>
            <a:spLocks noGrp="1"/>
          </p:cNvSpPr>
          <p:nvPr>
            <p:ph type="title"/>
          </p:nvPr>
        </p:nvSpPr>
        <p:spPr/>
        <p:txBody>
          <a:bodyPr/>
          <a:lstStyle/>
          <a:p>
            <a:r>
              <a:rPr lang="en-US" altLang="en-US" dirty="0"/>
              <a:t>Skinned Meshes</a:t>
            </a:r>
          </a:p>
        </p:txBody>
      </p:sp>
      <p:sp>
        <p:nvSpPr>
          <p:cNvPr id="13315" name="Content Placeholder 2">
            <a:extLst>
              <a:ext uri="{FF2B5EF4-FFF2-40B4-BE49-F238E27FC236}">
                <a16:creationId xmlns:a16="http://schemas.microsoft.com/office/drawing/2014/main" id="{70E75B73-BDFC-46CF-8B3C-8B83510E9440}"/>
              </a:ext>
            </a:extLst>
          </p:cNvPr>
          <p:cNvSpPr>
            <a:spLocks noGrp="1"/>
          </p:cNvSpPr>
          <p:nvPr>
            <p:ph idx="1"/>
          </p:nvPr>
        </p:nvSpPr>
        <p:spPr/>
        <p:txBody>
          <a:bodyPr/>
          <a:lstStyle/>
          <a:p>
            <a:r>
              <a:rPr lang="en-US" altLang="en-US" dirty="0"/>
              <a:t>A vertex can be affected by several bones.</a:t>
            </a:r>
          </a:p>
          <a:p>
            <a:endParaRPr lang="en-US" altLang="en-US" dirty="0"/>
          </a:p>
        </p:txBody>
      </p:sp>
      <p:pic>
        <p:nvPicPr>
          <p:cNvPr id="1026" name="Picture 2">
            <a:extLst>
              <a:ext uri="{FF2B5EF4-FFF2-40B4-BE49-F238E27FC236}">
                <a16:creationId xmlns:a16="http://schemas.microsoft.com/office/drawing/2014/main" id="{49CC2926-B418-4DD7-BDB3-650F0023D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743200" y="2323289"/>
            <a:ext cx="78105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B18BE6-293E-4AFD-B7FB-153A0C7DF2B3}"/>
              </a:ext>
            </a:extLst>
          </p:cNvPr>
          <p:cNvSpPr txBox="1"/>
          <p:nvPr/>
        </p:nvSpPr>
        <p:spPr>
          <a:xfrm>
            <a:off x="3855643" y="6248400"/>
            <a:ext cx="4480714" cy="369332"/>
          </a:xfrm>
          <a:prstGeom prst="rect">
            <a:avLst/>
          </a:prstGeom>
          <a:noFill/>
        </p:spPr>
        <p:txBody>
          <a:bodyPr wrap="none" rtlCol="0">
            <a:spAutoFit/>
          </a:bodyPr>
          <a:lstStyle/>
          <a:p>
            <a:r>
              <a:rPr lang="en-US" dirty="0">
                <a:hlinkClick r:id="rId3"/>
              </a:rPr>
              <a:t>http://esotericsoftware.com/spine-weights</a:t>
            </a:r>
            <a:r>
              <a:rPr lang="en-US" dirty="0"/>
              <a:t> </a:t>
            </a:r>
          </a:p>
        </p:txBody>
      </p:sp>
    </p:spTree>
    <p:extLst>
      <p:ext uri="{BB962C8B-B14F-4D97-AF65-F5344CB8AC3E}">
        <p14:creationId xmlns:p14="http://schemas.microsoft.com/office/powerpoint/2010/main" val="292661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BC1088A-D942-4298-BC32-DFD2EEE4DBBA}"/>
              </a:ext>
            </a:extLst>
          </p:cNvPr>
          <p:cNvSpPr>
            <a:spLocks noGrp="1"/>
          </p:cNvSpPr>
          <p:nvPr>
            <p:ph type="title"/>
          </p:nvPr>
        </p:nvSpPr>
        <p:spPr/>
        <p:txBody>
          <a:bodyPr/>
          <a:lstStyle/>
          <a:p>
            <a:r>
              <a:rPr lang="en-US" altLang="en-US"/>
              <a:t>Skinned Human Body</a:t>
            </a:r>
          </a:p>
        </p:txBody>
      </p:sp>
      <p:sp>
        <p:nvSpPr>
          <p:cNvPr id="13315" name="Content Placeholder 2">
            <a:extLst>
              <a:ext uri="{FF2B5EF4-FFF2-40B4-BE49-F238E27FC236}">
                <a16:creationId xmlns:a16="http://schemas.microsoft.com/office/drawing/2014/main" id="{70E75B73-BDFC-46CF-8B3C-8B83510E9440}"/>
              </a:ext>
            </a:extLst>
          </p:cNvPr>
          <p:cNvSpPr>
            <a:spLocks noGrp="1"/>
          </p:cNvSpPr>
          <p:nvPr>
            <p:ph sz="half" idx="1"/>
          </p:nvPr>
        </p:nvSpPr>
        <p:spPr/>
        <p:txBody>
          <a:bodyPr/>
          <a:lstStyle/>
          <a:p>
            <a:r>
              <a:rPr lang="en-US" altLang="en-US" dirty="0"/>
              <a:t>Humanoid pose and skeletal tree. Root at</a:t>
            </a:r>
            <a:br>
              <a:rPr lang="en-US" altLang="en-US" dirty="0"/>
            </a:br>
            <a:r>
              <a:rPr lang="en-US" altLang="en-US" dirty="0"/>
              <a:t>the hip</a:t>
            </a:r>
          </a:p>
          <a:p>
            <a:r>
              <a:rPr lang="en-US" altLang="en-US" dirty="0"/>
              <a:t>15-40+ bones</a:t>
            </a:r>
          </a:p>
          <a:p>
            <a:endParaRPr lang="en-US" altLang="en-US" dirty="0"/>
          </a:p>
          <a:p>
            <a:r>
              <a:rPr lang="en-US" altLang="en-US" dirty="0" err="1">
                <a:hlinkClick r:id="rId2"/>
              </a:rPr>
              <a:t>Mixamo</a:t>
            </a:r>
            <a:endParaRPr lang="en-US" altLang="en-US" dirty="0"/>
          </a:p>
          <a:p>
            <a:pPr marL="0" indent="0">
              <a:buNone/>
            </a:pPr>
            <a:r>
              <a:rPr lang="en-US" altLang="en-US" sz="2000" dirty="0"/>
              <a:t>(Note, skull shows </a:t>
            </a:r>
            <a:br>
              <a:rPr lang="en-US" altLang="en-US" sz="2000" dirty="0"/>
            </a:br>
            <a:r>
              <a:rPr lang="en-US" altLang="en-US" sz="2000" dirty="0"/>
              <a:t>the bones)</a:t>
            </a:r>
          </a:p>
          <a:p>
            <a:pPr lvl="1"/>
            <a:endParaRPr lang="en-US" altLang="en-US" dirty="0"/>
          </a:p>
          <a:p>
            <a:endParaRPr lang="en-US" altLang="en-US" dirty="0"/>
          </a:p>
        </p:txBody>
      </p:sp>
      <p:pic>
        <p:nvPicPr>
          <p:cNvPr id="2050" name="Picture 2">
            <a:extLst>
              <a:ext uri="{FF2B5EF4-FFF2-40B4-BE49-F238E27FC236}">
                <a16:creationId xmlns:a16="http://schemas.microsoft.com/office/drawing/2014/main" id="{8DE5A2F9-BEBF-4386-8C47-2869A9FCCBF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78600" y="1600200"/>
            <a:ext cx="44196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aracter skeleton structure">
            <a:extLst>
              <a:ext uri="{FF2B5EF4-FFF2-40B4-BE49-F238E27FC236}">
                <a16:creationId xmlns:a16="http://schemas.microsoft.com/office/drawing/2014/main" id="{9CD99718-2E24-4601-842D-D3B17E376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038" y="2105758"/>
            <a:ext cx="2809875"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71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7C0B4B51-FB14-4B2A-8CC8-56AEE40AF6F0}"/>
              </a:ext>
            </a:extLst>
          </p:cNvPr>
          <p:cNvSpPr>
            <a:spLocks noGrp="1"/>
          </p:cNvSpPr>
          <p:nvPr>
            <p:ph type="title"/>
          </p:nvPr>
        </p:nvSpPr>
        <p:spPr/>
        <p:txBody>
          <a:bodyPr/>
          <a:lstStyle/>
          <a:p>
            <a:r>
              <a:rPr lang="en-US" altLang="en-US"/>
              <a:t>Motion Capture</a:t>
            </a:r>
          </a:p>
        </p:txBody>
      </p:sp>
      <p:sp>
        <p:nvSpPr>
          <p:cNvPr id="15363" name="Content Placeholder 2">
            <a:extLst>
              <a:ext uri="{FF2B5EF4-FFF2-40B4-BE49-F238E27FC236}">
                <a16:creationId xmlns:a16="http://schemas.microsoft.com/office/drawing/2014/main" id="{E00DFE2B-522C-460A-9DF4-033D01E22333}"/>
              </a:ext>
            </a:extLst>
          </p:cNvPr>
          <p:cNvSpPr>
            <a:spLocks noGrp="1"/>
          </p:cNvSpPr>
          <p:nvPr>
            <p:ph idx="1"/>
          </p:nvPr>
        </p:nvSpPr>
        <p:spPr>
          <a:xfrm>
            <a:off x="1981200" y="1371600"/>
            <a:ext cx="8229600" cy="1601788"/>
          </a:xfrm>
        </p:spPr>
        <p:txBody>
          <a:bodyPr/>
          <a:lstStyle/>
          <a:p>
            <a:pPr>
              <a:lnSpc>
                <a:spcPct val="80000"/>
              </a:lnSpc>
            </a:pPr>
            <a:r>
              <a:rPr lang="en-US" altLang="en-US" sz="2600"/>
              <a:t>Record motions to re-use on models</a:t>
            </a:r>
          </a:p>
          <a:p>
            <a:pPr>
              <a:lnSpc>
                <a:spcPct val="80000"/>
              </a:lnSpc>
            </a:pPr>
            <a:endParaRPr lang="en-US" altLang="en-US" sz="2600"/>
          </a:p>
          <a:p>
            <a:pPr>
              <a:lnSpc>
                <a:spcPct val="80000"/>
              </a:lnSpc>
            </a:pPr>
            <a:r>
              <a:rPr lang="en-US" altLang="en-US" sz="2600"/>
              <a:t>Use </a:t>
            </a:r>
            <a:r>
              <a:rPr lang="en-US" altLang="en-US" sz="2600" b="1"/>
              <a:t>sense-able</a:t>
            </a:r>
            <a:r>
              <a:rPr lang="en-US" altLang="en-US" sz="2600"/>
              <a:t> markers to retrieve positional and possibly rotational states</a:t>
            </a:r>
          </a:p>
        </p:txBody>
      </p:sp>
      <p:pic>
        <p:nvPicPr>
          <p:cNvPr id="15364" name="Picture 3">
            <a:extLst>
              <a:ext uri="{FF2B5EF4-FFF2-40B4-BE49-F238E27FC236}">
                <a16:creationId xmlns:a16="http://schemas.microsoft.com/office/drawing/2014/main" id="{9EDF7FC6-49F0-4011-A335-DE8EADD9C4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0063" y="3276600"/>
            <a:ext cx="42418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a:extLst>
              <a:ext uri="{FF2B5EF4-FFF2-40B4-BE49-F238E27FC236}">
                <a16:creationId xmlns:a16="http://schemas.microsoft.com/office/drawing/2014/main" id="{AAA4B64E-BED7-4B12-B266-5CA1CD1F26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9" y="3648076"/>
            <a:ext cx="42767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E7C95B5-450D-40AD-B854-082E99A84453}"/>
              </a:ext>
            </a:extLst>
          </p:cNvPr>
          <p:cNvSpPr>
            <a:spLocks noGrp="1"/>
          </p:cNvSpPr>
          <p:nvPr>
            <p:ph type="title"/>
          </p:nvPr>
        </p:nvSpPr>
        <p:spPr/>
        <p:txBody>
          <a:bodyPr/>
          <a:lstStyle/>
          <a:p>
            <a:r>
              <a:rPr lang="en-US" altLang="en-US"/>
              <a:t>Mo Cap Technologies</a:t>
            </a:r>
          </a:p>
        </p:txBody>
      </p:sp>
      <p:sp>
        <p:nvSpPr>
          <p:cNvPr id="16387" name="Content Placeholder 2">
            <a:extLst>
              <a:ext uri="{FF2B5EF4-FFF2-40B4-BE49-F238E27FC236}">
                <a16:creationId xmlns:a16="http://schemas.microsoft.com/office/drawing/2014/main" id="{FA4B8CB1-D4C8-405D-AA44-C0BCBC66E606}"/>
              </a:ext>
            </a:extLst>
          </p:cNvPr>
          <p:cNvSpPr>
            <a:spLocks noGrp="1"/>
          </p:cNvSpPr>
          <p:nvPr>
            <p:ph idx="1"/>
          </p:nvPr>
        </p:nvSpPr>
        <p:spPr/>
        <p:txBody>
          <a:bodyPr/>
          <a:lstStyle/>
          <a:p>
            <a:pPr>
              <a:lnSpc>
                <a:spcPct val="90000"/>
              </a:lnSpc>
            </a:pPr>
            <a:r>
              <a:rPr lang="en-US" altLang="en-US"/>
              <a:t>Optical – Video capture</a:t>
            </a:r>
          </a:p>
          <a:p>
            <a:pPr lvl="1">
              <a:lnSpc>
                <a:spcPct val="90000"/>
              </a:lnSpc>
            </a:pPr>
            <a:r>
              <a:rPr lang="en-US" altLang="en-US" b="1"/>
              <a:t>Passive</a:t>
            </a:r>
            <a:r>
              <a:rPr lang="en-US" altLang="en-US"/>
              <a:t> – Markers reflect light</a:t>
            </a:r>
          </a:p>
          <a:p>
            <a:pPr lvl="1">
              <a:lnSpc>
                <a:spcPct val="90000"/>
              </a:lnSpc>
            </a:pPr>
            <a:r>
              <a:rPr lang="en-US" altLang="en-US" b="1"/>
              <a:t>Active</a:t>
            </a:r>
            <a:r>
              <a:rPr lang="en-US" altLang="en-US"/>
              <a:t> – Markers emit light</a:t>
            </a:r>
          </a:p>
          <a:p>
            <a:pPr>
              <a:lnSpc>
                <a:spcPct val="90000"/>
              </a:lnSpc>
            </a:pPr>
            <a:endParaRPr lang="en-US" altLang="en-US"/>
          </a:p>
          <a:p>
            <a:pPr>
              <a:lnSpc>
                <a:spcPct val="90000"/>
              </a:lnSpc>
            </a:pPr>
            <a:r>
              <a:rPr lang="en-US" altLang="en-US"/>
              <a:t>Magnetic</a:t>
            </a:r>
          </a:p>
          <a:p>
            <a:pPr lvl="1">
              <a:lnSpc>
                <a:spcPct val="90000"/>
              </a:lnSpc>
            </a:pPr>
            <a:r>
              <a:rPr lang="en-US" altLang="en-US"/>
              <a:t>Active sensors sense their position and orientation in a magnetic field</a:t>
            </a:r>
          </a:p>
          <a:p>
            <a:pPr lvl="1">
              <a:lnSpc>
                <a:spcPct val="90000"/>
              </a:lnSpc>
            </a:pPr>
            <a:endParaRPr lang="en-US" altLang="en-US"/>
          </a:p>
          <a:p>
            <a:pPr>
              <a:lnSpc>
                <a:spcPct val="90000"/>
              </a:lnSpc>
            </a:pPr>
            <a:r>
              <a:rPr lang="en-US" altLang="en-US"/>
              <a:t>Electro-mechanical</a:t>
            </a:r>
          </a:p>
          <a:p>
            <a:pPr lvl="1">
              <a:lnSpc>
                <a:spcPct val="90000"/>
              </a:lnSpc>
            </a:pPr>
            <a:r>
              <a:rPr lang="en-US" altLang="en-US"/>
              <a:t>Rotors connected to limb-aligned rods record their status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264F9C1-1F76-4552-9AE1-31984EADC78D}"/>
              </a:ext>
            </a:extLst>
          </p:cNvPr>
          <p:cNvSpPr>
            <a:spLocks noGrp="1"/>
          </p:cNvSpPr>
          <p:nvPr>
            <p:ph type="title"/>
          </p:nvPr>
        </p:nvSpPr>
        <p:spPr/>
        <p:txBody>
          <a:bodyPr/>
          <a:lstStyle/>
          <a:p>
            <a:r>
              <a:rPr lang="en-US" altLang="en-US"/>
              <a:t>Optical - Passive</a:t>
            </a:r>
          </a:p>
        </p:txBody>
      </p:sp>
      <p:sp>
        <p:nvSpPr>
          <p:cNvPr id="17411" name="Content Placeholder 2">
            <a:extLst>
              <a:ext uri="{FF2B5EF4-FFF2-40B4-BE49-F238E27FC236}">
                <a16:creationId xmlns:a16="http://schemas.microsoft.com/office/drawing/2014/main" id="{1FBCAB0B-8695-45BB-9FD6-A225FDC8C203}"/>
              </a:ext>
            </a:extLst>
          </p:cNvPr>
          <p:cNvSpPr>
            <a:spLocks noGrp="1"/>
          </p:cNvSpPr>
          <p:nvPr>
            <p:ph idx="1"/>
          </p:nvPr>
        </p:nvSpPr>
        <p:spPr/>
        <p:txBody>
          <a:bodyPr/>
          <a:lstStyle/>
          <a:p>
            <a:r>
              <a:rPr lang="en-US" altLang="en-US"/>
              <a:t>Markers reflect light</a:t>
            </a:r>
          </a:p>
        </p:txBody>
      </p:sp>
      <p:pic>
        <p:nvPicPr>
          <p:cNvPr id="17412" name="Picture 2" descr="http://bestperformancegroup.com/wp-content/uploads/2012/05/img_7301.jpg">
            <a:extLst>
              <a:ext uri="{FF2B5EF4-FFF2-40B4-BE49-F238E27FC236}">
                <a16:creationId xmlns:a16="http://schemas.microsoft.com/office/drawing/2014/main" id="{EB033BE9-D623-4DEA-944E-B33FA5975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064" y="2593975"/>
            <a:ext cx="4556125"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https://upload.wikimedia.org/wikipedia/commons/7/73/MotionCapture.jpg">
            <a:extLst>
              <a:ext uri="{FF2B5EF4-FFF2-40B4-BE49-F238E27FC236}">
                <a16:creationId xmlns:a16="http://schemas.microsoft.com/office/drawing/2014/main" id="{DA69F079-4FFB-44CE-A8B6-192F05161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14" y="2357438"/>
            <a:ext cx="3927475"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3A56005-BF64-422F-899E-BBAF0F5B319C}"/>
              </a:ext>
            </a:extLst>
          </p:cNvPr>
          <p:cNvSpPr>
            <a:spLocks noGrp="1"/>
          </p:cNvSpPr>
          <p:nvPr>
            <p:ph type="title"/>
          </p:nvPr>
        </p:nvSpPr>
        <p:spPr/>
        <p:txBody>
          <a:bodyPr/>
          <a:lstStyle/>
          <a:p>
            <a:r>
              <a:rPr lang="en-US" altLang="en-US"/>
              <a:t>Optical - Active</a:t>
            </a:r>
          </a:p>
        </p:txBody>
      </p:sp>
      <p:sp>
        <p:nvSpPr>
          <p:cNvPr id="18435" name="Content Placeholder 2">
            <a:extLst>
              <a:ext uri="{FF2B5EF4-FFF2-40B4-BE49-F238E27FC236}">
                <a16:creationId xmlns:a16="http://schemas.microsoft.com/office/drawing/2014/main" id="{991D1F5F-905A-49C9-8A56-3432F479FB32}"/>
              </a:ext>
            </a:extLst>
          </p:cNvPr>
          <p:cNvSpPr>
            <a:spLocks noGrp="1"/>
          </p:cNvSpPr>
          <p:nvPr>
            <p:ph idx="1"/>
          </p:nvPr>
        </p:nvSpPr>
        <p:spPr/>
        <p:txBody>
          <a:bodyPr/>
          <a:lstStyle/>
          <a:p>
            <a:r>
              <a:rPr lang="en-US" altLang="en-US"/>
              <a:t>Markers emit light</a:t>
            </a:r>
          </a:p>
        </p:txBody>
      </p:sp>
      <p:pic>
        <p:nvPicPr>
          <p:cNvPr id="18436" name="Picture 2">
            <a:extLst>
              <a:ext uri="{FF2B5EF4-FFF2-40B4-BE49-F238E27FC236}">
                <a16:creationId xmlns:a16="http://schemas.microsoft.com/office/drawing/2014/main" id="{AC2B60F9-172B-4CD3-A96F-5D8D2B7387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2214563"/>
            <a:ext cx="3886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37" name="Picture 2" descr="http://www.kurojabber.com/wordpress/wp-content/uploads/2014/08/www.personal.umich_.co_.uk_.jpg">
            <a:extLst>
              <a:ext uri="{FF2B5EF4-FFF2-40B4-BE49-F238E27FC236}">
                <a16:creationId xmlns:a16="http://schemas.microsoft.com/office/drawing/2014/main" id="{D12EC3E2-6FC2-41D6-8772-A094D40F6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2809875"/>
            <a:ext cx="46640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E4A43FA-4525-4269-84A1-77E3424C69BE}"/>
              </a:ext>
            </a:extLst>
          </p:cNvPr>
          <p:cNvSpPr>
            <a:spLocks noGrp="1"/>
          </p:cNvSpPr>
          <p:nvPr>
            <p:ph type="title"/>
          </p:nvPr>
        </p:nvSpPr>
        <p:spPr/>
        <p:txBody>
          <a:bodyPr/>
          <a:lstStyle/>
          <a:p>
            <a:r>
              <a:rPr lang="en-US" altLang="en-US"/>
              <a:t>Magnetic</a:t>
            </a:r>
          </a:p>
        </p:txBody>
      </p:sp>
      <p:sp>
        <p:nvSpPr>
          <p:cNvPr id="19459" name="Content Placeholder 2">
            <a:extLst>
              <a:ext uri="{FF2B5EF4-FFF2-40B4-BE49-F238E27FC236}">
                <a16:creationId xmlns:a16="http://schemas.microsoft.com/office/drawing/2014/main" id="{1DFACB37-6193-439E-B9CD-119197E1FFEC}"/>
              </a:ext>
            </a:extLst>
          </p:cNvPr>
          <p:cNvSpPr>
            <a:spLocks noGrp="1"/>
          </p:cNvSpPr>
          <p:nvPr>
            <p:ph idx="1"/>
          </p:nvPr>
        </p:nvSpPr>
        <p:spPr/>
        <p:txBody>
          <a:bodyPr/>
          <a:lstStyle/>
          <a:p>
            <a:pPr eaLnBrk="1" hangingPunct="1"/>
            <a:r>
              <a:rPr lang="en-US" altLang="en-US"/>
              <a:t>Example: Ascension technology </a:t>
            </a:r>
            <a:r>
              <a:rPr lang="en-US" altLang="en-US">
                <a:hlinkClick r:id="rId2"/>
              </a:rPr>
              <a:t>http://www.ascension-tech.com/</a:t>
            </a:r>
            <a:r>
              <a:rPr lang="en-US" altLang="en-US"/>
              <a:t> </a:t>
            </a:r>
          </a:p>
          <a:p>
            <a:endParaRPr lang="en-US" altLang="en-US"/>
          </a:p>
        </p:txBody>
      </p:sp>
      <p:pic>
        <p:nvPicPr>
          <p:cNvPr id="19460" name="Picture 4">
            <a:extLst>
              <a:ext uri="{FF2B5EF4-FFF2-40B4-BE49-F238E27FC236}">
                <a16:creationId xmlns:a16="http://schemas.microsoft.com/office/drawing/2014/main" id="{93ADB319-76CC-4087-993A-1B3B45F05C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201" y="2857500"/>
            <a:ext cx="3040063"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61" name="Picture 5">
            <a:extLst>
              <a:ext uri="{FF2B5EF4-FFF2-40B4-BE49-F238E27FC236}">
                <a16:creationId xmlns:a16="http://schemas.microsoft.com/office/drawing/2014/main" id="{D2FA61B0-A686-4536-AA32-9C3851AA19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3163888"/>
            <a:ext cx="3524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62" name="Picture 2" descr="http://www.vuse.vanderbilt.edu/%7Ebobbyb/images/linda.jpg">
            <a:extLst>
              <a:ext uri="{FF2B5EF4-FFF2-40B4-BE49-F238E27FC236}">
                <a16:creationId xmlns:a16="http://schemas.microsoft.com/office/drawing/2014/main" id="{7A7C606C-69E7-41E6-BDB2-E48420F15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276" y="2857500"/>
            <a:ext cx="2301875"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6ED5EF0-5774-4D6C-BA37-DC49C10AB2A6}"/>
              </a:ext>
            </a:extLst>
          </p:cNvPr>
          <p:cNvSpPr>
            <a:spLocks noGrp="1"/>
          </p:cNvSpPr>
          <p:nvPr>
            <p:ph type="title"/>
          </p:nvPr>
        </p:nvSpPr>
        <p:spPr/>
        <p:txBody>
          <a:bodyPr/>
          <a:lstStyle/>
          <a:p>
            <a:r>
              <a:rPr lang="en-US" altLang="en-US"/>
              <a:t>Electro-mechanical</a:t>
            </a:r>
          </a:p>
        </p:txBody>
      </p:sp>
      <p:sp>
        <p:nvSpPr>
          <p:cNvPr id="20483" name="Content Placeholder 2">
            <a:extLst>
              <a:ext uri="{FF2B5EF4-FFF2-40B4-BE49-F238E27FC236}">
                <a16:creationId xmlns:a16="http://schemas.microsoft.com/office/drawing/2014/main" id="{298EBD5C-F5E9-4D10-BA02-41C68BC4F30B}"/>
              </a:ext>
            </a:extLst>
          </p:cNvPr>
          <p:cNvSpPr>
            <a:spLocks noGrp="1"/>
          </p:cNvSpPr>
          <p:nvPr>
            <p:ph idx="1"/>
          </p:nvPr>
        </p:nvSpPr>
        <p:spPr/>
        <p:txBody>
          <a:bodyPr/>
          <a:lstStyle/>
          <a:p>
            <a:r>
              <a:rPr lang="en-US" altLang="en-US"/>
              <a:t>Example: Metamotion </a:t>
            </a:r>
            <a:r>
              <a:rPr lang="en-US" altLang="en-US">
                <a:hlinkClick r:id="rId2"/>
              </a:rPr>
              <a:t>http://www.metamotion.com</a:t>
            </a:r>
            <a:r>
              <a:rPr lang="en-US" altLang="en-US"/>
              <a:t> </a:t>
            </a:r>
          </a:p>
          <a:p>
            <a:endParaRPr lang="en-US" altLang="en-US"/>
          </a:p>
        </p:txBody>
      </p:sp>
      <p:pic>
        <p:nvPicPr>
          <p:cNvPr id="20484" name="Picture 4">
            <a:extLst>
              <a:ext uri="{FF2B5EF4-FFF2-40B4-BE49-F238E27FC236}">
                <a16:creationId xmlns:a16="http://schemas.microsoft.com/office/drawing/2014/main" id="{B971D133-C427-4466-8910-9DCAA5FE9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3136900"/>
            <a:ext cx="1885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485" name="Picture 5">
            <a:extLst>
              <a:ext uri="{FF2B5EF4-FFF2-40B4-BE49-F238E27FC236}">
                <a16:creationId xmlns:a16="http://schemas.microsoft.com/office/drawing/2014/main" id="{29DD3EE7-80D6-42B2-B387-F7D23FC92C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7076" y="2746375"/>
            <a:ext cx="19907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486" name="Picture 2">
            <a:extLst>
              <a:ext uri="{FF2B5EF4-FFF2-40B4-BE49-F238E27FC236}">
                <a16:creationId xmlns:a16="http://schemas.microsoft.com/office/drawing/2014/main" id="{A652B87B-83D5-4B9D-B566-6F2756DC2B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3988" y="1708150"/>
            <a:ext cx="28765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52F7099-997A-4B68-8617-B6E0D0F818DD}"/>
              </a:ext>
            </a:extLst>
          </p:cNvPr>
          <p:cNvSpPr>
            <a:spLocks noGrp="1"/>
          </p:cNvSpPr>
          <p:nvPr>
            <p:ph type="title"/>
          </p:nvPr>
        </p:nvSpPr>
        <p:spPr/>
        <p:txBody>
          <a:bodyPr/>
          <a:lstStyle/>
          <a:p>
            <a:r>
              <a:rPr lang="en-US" altLang="en-US"/>
              <a:t>Newer Mo Cap Technologies</a:t>
            </a:r>
          </a:p>
        </p:txBody>
      </p:sp>
      <p:sp>
        <p:nvSpPr>
          <p:cNvPr id="21507" name="Content Placeholder 2">
            <a:extLst>
              <a:ext uri="{FF2B5EF4-FFF2-40B4-BE49-F238E27FC236}">
                <a16:creationId xmlns:a16="http://schemas.microsoft.com/office/drawing/2014/main" id="{4F655EA6-5D3E-4C86-AC84-4982620B55BB}"/>
              </a:ext>
            </a:extLst>
          </p:cNvPr>
          <p:cNvSpPr>
            <a:spLocks noGrp="1"/>
          </p:cNvSpPr>
          <p:nvPr>
            <p:ph idx="1"/>
          </p:nvPr>
        </p:nvSpPr>
        <p:spPr/>
        <p:txBody>
          <a:bodyPr/>
          <a:lstStyle/>
          <a:p>
            <a:pPr>
              <a:lnSpc>
                <a:spcPct val="90000"/>
              </a:lnSpc>
            </a:pPr>
            <a:r>
              <a:rPr lang="en-US" altLang="en-US"/>
              <a:t>Inertial systems (similar to Wii technology)</a:t>
            </a:r>
          </a:p>
          <a:p>
            <a:pPr>
              <a:lnSpc>
                <a:spcPct val="90000"/>
              </a:lnSpc>
            </a:pPr>
            <a:endParaRPr lang="en-US" altLang="en-US"/>
          </a:p>
          <a:p>
            <a:pPr>
              <a:lnSpc>
                <a:spcPct val="90000"/>
              </a:lnSpc>
            </a:pPr>
            <a:r>
              <a:rPr lang="en-US" altLang="en-US"/>
              <a:t>Make-up (fluorescent powder)</a:t>
            </a:r>
          </a:p>
          <a:p>
            <a:pPr>
              <a:lnSpc>
                <a:spcPct val="90000"/>
              </a:lnSpc>
            </a:pPr>
            <a:endParaRPr lang="en-US" altLang="en-US"/>
          </a:p>
          <a:p>
            <a:pPr>
              <a:lnSpc>
                <a:spcPct val="90000"/>
              </a:lnSpc>
            </a:pPr>
            <a:r>
              <a:rPr lang="en-US" altLang="en-US"/>
              <a:t>Semi-passive imperceptible markers</a:t>
            </a:r>
          </a:p>
          <a:p>
            <a:pPr lvl="1">
              <a:lnSpc>
                <a:spcPct val="90000"/>
              </a:lnSpc>
            </a:pPr>
            <a:r>
              <a:rPr lang="en-US" altLang="en-US"/>
              <a:t>Emit light and observe changes</a:t>
            </a:r>
          </a:p>
          <a:p>
            <a:pPr lvl="1">
              <a:lnSpc>
                <a:spcPct val="90000"/>
              </a:lnSpc>
            </a:pPr>
            <a:r>
              <a:rPr lang="en-US" altLang="en-US"/>
              <a:t>Kinect uses infrared</a:t>
            </a:r>
          </a:p>
          <a:p>
            <a:pPr lvl="1">
              <a:lnSpc>
                <a:spcPct val="90000"/>
              </a:lnSpc>
            </a:pPr>
            <a:endParaRPr lang="en-US" altLang="en-US"/>
          </a:p>
          <a:p>
            <a:pPr>
              <a:lnSpc>
                <a:spcPct val="90000"/>
              </a:lnSpc>
            </a:pPr>
            <a:r>
              <a:rPr lang="en-US" altLang="en-US"/>
              <a:t>Markerless systems</a:t>
            </a:r>
          </a:p>
          <a:p>
            <a:pPr lvl="1">
              <a:lnSpc>
                <a:spcPct val="90000"/>
              </a:lnSpc>
            </a:pPr>
            <a:r>
              <a:rPr lang="en-US" altLang="en-US"/>
              <a:t>Video tracking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78DA-4687-489D-A559-E3E8B3AFA5EC}"/>
              </a:ext>
            </a:extLst>
          </p:cNvPr>
          <p:cNvSpPr>
            <a:spLocks noGrp="1"/>
          </p:cNvSpPr>
          <p:nvPr>
            <p:ph type="title"/>
          </p:nvPr>
        </p:nvSpPr>
        <p:spPr/>
        <p:txBody>
          <a:bodyPr/>
          <a:lstStyle/>
          <a:p>
            <a:r>
              <a:rPr lang="en-US" dirty="0"/>
              <a:t>Example</a:t>
            </a:r>
          </a:p>
        </p:txBody>
      </p:sp>
      <p:pic>
        <p:nvPicPr>
          <p:cNvPr id="4" name="Online Media 3" title="Animated Boiling Liquids Unity3D asset">
            <a:hlinkClick r:id="" action="ppaction://media"/>
            <a:extLst>
              <a:ext uri="{FF2B5EF4-FFF2-40B4-BE49-F238E27FC236}">
                <a16:creationId xmlns:a16="http://schemas.microsoft.com/office/drawing/2014/main" id="{8FA1195E-7EAF-402F-A6C1-930E4BADB47D}"/>
              </a:ext>
            </a:extLst>
          </p:cNvPr>
          <p:cNvPicPr>
            <a:picLocks noGrp="1" noRot="1" noChangeAspect="1"/>
          </p:cNvPicPr>
          <p:nvPr>
            <p:ph idx="1"/>
            <a:videoFile r:link="rId1"/>
          </p:nvPr>
        </p:nvPicPr>
        <p:blipFill>
          <a:blip r:embed="rId3"/>
          <a:stretch>
            <a:fillRect/>
          </a:stretch>
        </p:blipFill>
        <p:spPr>
          <a:xfrm>
            <a:off x="3149600" y="1600200"/>
            <a:ext cx="5892800" cy="4419600"/>
          </a:xfrm>
          <a:prstGeom prst="rect">
            <a:avLst/>
          </a:prstGeom>
        </p:spPr>
      </p:pic>
    </p:spTree>
    <p:extLst>
      <p:ext uri="{BB962C8B-B14F-4D97-AF65-F5344CB8AC3E}">
        <p14:creationId xmlns:p14="http://schemas.microsoft.com/office/powerpoint/2010/main" val="404111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0EE5005-026D-4AA9-8CBC-156477894096}"/>
              </a:ext>
            </a:extLst>
          </p:cNvPr>
          <p:cNvSpPr>
            <a:spLocks noGrp="1"/>
          </p:cNvSpPr>
          <p:nvPr>
            <p:ph type="title"/>
          </p:nvPr>
        </p:nvSpPr>
        <p:spPr/>
        <p:txBody>
          <a:bodyPr/>
          <a:lstStyle/>
          <a:p>
            <a:r>
              <a:rPr lang="en-US" altLang="en-US"/>
              <a:t>Markerless</a:t>
            </a:r>
          </a:p>
        </p:txBody>
      </p:sp>
      <p:sp>
        <p:nvSpPr>
          <p:cNvPr id="23555" name="Content Placeholder 2">
            <a:extLst>
              <a:ext uri="{FF2B5EF4-FFF2-40B4-BE49-F238E27FC236}">
                <a16:creationId xmlns:a16="http://schemas.microsoft.com/office/drawing/2014/main" id="{607172C0-0B4E-4E75-B1C9-7F79B6105EDB}"/>
              </a:ext>
            </a:extLst>
          </p:cNvPr>
          <p:cNvSpPr>
            <a:spLocks noGrp="1"/>
          </p:cNvSpPr>
          <p:nvPr>
            <p:ph idx="1"/>
          </p:nvPr>
        </p:nvSpPr>
        <p:spPr/>
        <p:txBody>
          <a:bodyPr/>
          <a:lstStyle/>
          <a:p>
            <a:r>
              <a:rPr lang="en-US" altLang="en-US"/>
              <a:t>Examples: </a:t>
            </a:r>
            <a:r>
              <a:rPr lang="en-US" altLang="en-US" b="1">
                <a:hlinkClick r:id="rId2"/>
              </a:rPr>
              <a:t>www.organicmotion.com/</a:t>
            </a:r>
            <a:r>
              <a:rPr lang="en-US" altLang="en-US" b="1"/>
              <a:t> </a:t>
            </a:r>
            <a:r>
              <a:rPr lang="en-US" altLang="en-US" b="1">
                <a:hlinkClick r:id="rId3"/>
              </a:rPr>
              <a:t>www.image-metrics.com/</a:t>
            </a:r>
            <a:r>
              <a:rPr lang="en-US" altLang="en-US" b="1"/>
              <a:t> (facial)</a:t>
            </a:r>
          </a:p>
          <a:p>
            <a:endParaRPr lang="en-US" altLang="en-US" b="1"/>
          </a:p>
          <a:p>
            <a:endParaRPr lang="en-US" altLang="en-US"/>
          </a:p>
        </p:txBody>
      </p:sp>
      <p:pic>
        <p:nvPicPr>
          <p:cNvPr id="23556" name="Picture 2">
            <a:extLst>
              <a:ext uri="{FF2B5EF4-FFF2-40B4-BE49-F238E27FC236}">
                <a16:creationId xmlns:a16="http://schemas.microsoft.com/office/drawing/2014/main" id="{1C482F57-7E00-4E26-874A-9D246FDCE0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5901" y="3125788"/>
            <a:ext cx="6937375"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4030D26-035D-4505-A9CC-B3CFD7EBD973}"/>
              </a:ext>
            </a:extLst>
          </p:cNvPr>
          <p:cNvSpPr>
            <a:spLocks noGrp="1"/>
          </p:cNvSpPr>
          <p:nvPr>
            <p:ph type="title"/>
          </p:nvPr>
        </p:nvSpPr>
        <p:spPr/>
        <p:txBody>
          <a:bodyPr/>
          <a:lstStyle/>
          <a:p>
            <a:r>
              <a:rPr lang="en-US" altLang="en-US"/>
              <a:t>References</a:t>
            </a:r>
          </a:p>
        </p:txBody>
      </p:sp>
      <p:sp>
        <p:nvSpPr>
          <p:cNvPr id="24579" name="Content Placeholder 2">
            <a:extLst>
              <a:ext uri="{FF2B5EF4-FFF2-40B4-BE49-F238E27FC236}">
                <a16:creationId xmlns:a16="http://schemas.microsoft.com/office/drawing/2014/main" id="{52FE4376-F069-4101-B6C3-988AF250A63D}"/>
              </a:ext>
            </a:extLst>
          </p:cNvPr>
          <p:cNvSpPr>
            <a:spLocks noGrp="1"/>
          </p:cNvSpPr>
          <p:nvPr>
            <p:ph idx="1"/>
          </p:nvPr>
        </p:nvSpPr>
        <p:spPr/>
        <p:txBody>
          <a:bodyPr/>
          <a:lstStyle/>
          <a:p>
            <a:pPr>
              <a:lnSpc>
                <a:spcPct val="80000"/>
              </a:lnSpc>
            </a:pPr>
            <a:r>
              <a:rPr lang="en-US" altLang="en-US" sz="1900">
                <a:hlinkClick r:id="rId2"/>
              </a:rPr>
              <a:t>Using the Kinect in Unity</a:t>
            </a:r>
            <a:endParaRPr lang="en-US" altLang="en-US" sz="1900"/>
          </a:p>
          <a:p>
            <a:pPr>
              <a:lnSpc>
                <a:spcPct val="80000"/>
              </a:lnSpc>
            </a:pPr>
            <a:r>
              <a:rPr lang="en-US" altLang="en-US" sz="1900">
                <a:hlinkClick r:id="rId3"/>
              </a:rPr>
              <a:t>http://channel9.msdn.com/coding4fun/kinect/Unity-and-the-Kinect-SDK</a:t>
            </a:r>
            <a:endParaRPr lang="en-US" altLang="en-US" sz="1900"/>
          </a:p>
          <a:p>
            <a:pPr>
              <a:lnSpc>
                <a:spcPct val="80000"/>
              </a:lnSpc>
            </a:pPr>
            <a:endParaRPr lang="en-US" altLang="en-US" sz="2000"/>
          </a:p>
          <a:p>
            <a:pPr>
              <a:lnSpc>
                <a:spcPct val="80000"/>
              </a:lnSpc>
            </a:pPr>
            <a:r>
              <a:rPr lang="en-US" altLang="en-US" sz="2000"/>
              <a:t>Sample files</a:t>
            </a:r>
          </a:p>
          <a:p>
            <a:pPr marL="477838" lvl="1">
              <a:lnSpc>
                <a:spcPct val="80000"/>
              </a:lnSpc>
            </a:pPr>
            <a:r>
              <a:rPr lang="en-US" altLang="en-US" sz="1800">
                <a:hlinkClick r:id="rId4"/>
              </a:rPr>
              <a:t>http://accad.osu.edu/research/mocap/mocap_data.htm</a:t>
            </a:r>
            <a:endParaRPr lang="en-US" altLang="en-US" sz="1800"/>
          </a:p>
          <a:p>
            <a:pPr marL="477838" lvl="1">
              <a:lnSpc>
                <a:spcPct val="80000"/>
              </a:lnSpc>
            </a:pPr>
            <a:r>
              <a:rPr lang="en-US" altLang="en-US" sz="1800">
                <a:hlinkClick r:id="rId5"/>
              </a:rPr>
              <a:t>http://mocap.cs.cmu.edu/</a:t>
            </a:r>
            <a:r>
              <a:rPr lang="en-US" altLang="en-US" sz="1800"/>
              <a:t> </a:t>
            </a:r>
          </a:p>
          <a:p>
            <a:pPr>
              <a:lnSpc>
                <a:spcPct val="80000"/>
              </a:lnSpc>
            </a:pPr>
            <a:endParaRPr lang="en-US" altLang="en-US" sz="2000"/>
          </a:p>
          <a:p>
            <a:pPr marL="477838" lvl="1">
              <a:lnSpc>
                <a:spcPct val="80000"/>
              </a:lnSpc>
            </a:pPr>
            <a:r>
              <a:rPr lang="en-US" altLang="en-US" sz="1800">
                <a:hlinkClick r:id="rId6"/>
              </a:rPr>
              <a:t>https://sites.google.com/a/cgspeed.com/cgspeed/motion-capture</a:t>
            </a:r>
            <a:endParaRPr lang="en-US" altLang="en-US" sz="1800"/>
          </a:p>
          <a:p>
            <a:pPr marL="477838" lvl="1">
              <a:lnSpc>
                <a:spcPct val="80000"/>
              </a:lnSpc>
            </a:pPr>
            <a:r>
              <a:rPr lang="en-US" altLang="en-US" sz="1800">
                <a:hlinkClick r:id="rId7"/>
              </a:rPr>
              <a:t>http://www.turbosquid.com/</a:t>
            </a:r>
            <a:endParaRPr lang="en-US" altLang="en-US" sz="1800"/>
          </a:p>
          <a:p>
            <a:pPr marL="477838" lvl="1">
              <a:lnSpc>
                <a:spcPct val="80000"/>
              </a:lnSpc>
            </a:pPr>
            <a:r>
              <a:rPr lang="en-US" altLang="en-US" sz="1800">
                <a:hlinkClick r:id="rId8"/>
              </a:rPr>
              <a:t>http://www.motioncapturedata.com/</a:t>
            </a:r>
            <a:endParaRPr lang="en-US" altLang="en-US" sz="1800"/>
          </a:p>
          <a:p>
            <a:pPr>
              <a:lnSpc>
                <a:spcPct val="80000"/>
              </a:lnSpc>
            </a:pPr>
            <a:endParaRPr lang="en-US" altLang="en-US" sz="2000"/>
          </a:p>
          <a:p>
            <a:pPr>
              <a:lnSpc>
                <a:spcPct val="80000"/>
              </a:lnSpc>
            </a:pPr>
            <a:r>
              <a:rPr lang="en-US" altLang="en-US" sz="2000"/>
              <a:t>Tools</a:t>
            </a:r>
          </a:p>
          <a:p>
            <a:pPr marL="477838" lvl="1">
              <a:lnSpc>
                <a:spcPct val="80000"/>
              </a:lnSpc>
            </a:pPr>
            <a:r>
              <a:rPr lang="en-US" altLang="en-US" sz="1800">
                <a:hlinkClick r:id="rId9"/>
              </a:rPr>
              <a:t>MotionBuilder</a:t>
            </a:r>
            <a:endParaRPr lang="en-US" altLang="en-US" sz="1800"/>
          </a:p>
          <a:p>
            <a:pPr marL="477838" lvl="1">
              <a:lnSpc>
                <a:spcPct val="80000"/>
              </a:lnSpc>
            </a:pPr>
            <a:r>
              <a:rPr lang="en-US" altLang="en-US" sz="1800">
                <a:hlinkClick r:id="rId10"/>
              </a:rPr>
              <a:t>Maya</a:t>
            </a:r>
            <a:endParaRPr lang="en-US" altLang="en-US" sz="1800"/>
          </a:p>
          <a:p>
            <a:pPr marL="477838" lvl="1">
              <a:lnSpc>
                <a:spcPct val="80000"/>
              </a:lnSpc>
            </a:pPr>
            <a:r>
              <a:rPr lang="en-US" altLang="en-US" sz="1800">
                <a:hlinkClick r:id="rId11"/>
              </a:rPr>
              <a:t>3DSMax</a:t>
            </a:r>
            <a:endParaRPr lang="en-US" altLang="en-US" sz="1800"/>
          </a:p>
          <a:p>
            <a:pPr>
              <a:lnSpc>
                <a:spcPct val="80000"/>
              </a:lnSpc>
            </a:pPr>
            <a:endParaRPr lang="en-US" altLang="en-US" sz="1900"/>
          </a:p>
          <a:p>
            <a:pPr>
              <a:lnSpc>
                <a:spcPct val="80000"/>
              </a:lnSpc>
            </a:pPr>
            <a:endParaRPr lang="en-US" altLang="en-US" sz="19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E08CEB7-10CF-4796-8D81-FA71284D67D2}"/>
              </a:ext>
            </a:extLst>
          </p:cNvPr>
          <p:cNvSpPr>
            <a:spLocks noGrp="1"/>
          </p:cNvSpPr>
          <p:nvPr>
            <p:ph type="title"/>
          </p:nvPr>
        </p:nvSpPr>
        <p:spPr/>
        <p:txBody>
          <a:bodyPr/>
          <a:lstStyle/>
          <a:p>
            <a:r>
              <a:rPr lang="en-US" altLang="en-US"/>
              <a:t>Modeling Motion</a:t>
            </a:r>
          </a:p>
        </p:txBody>
      </p:sp>
      <p:sp>
        <p:nvSpPr>
          <p:cNvPr id="25603" name="Content Placeholder 2">
            <a:extLst>
              <a:ext uri="{FF2B5EF4-FFF2-40B4-BE49-F238E27FC236}">
                <a16:creationId xmlns:a16="http://schemas.microsoft.com/office/drawing/2014/main" id="{350F0E3D-20E1-4A8F-927B-71DF0C752138}"/>
              </a:ext>
            </a:extLst>
          </p:cNvPr>
          <p:cNvSpPr>
            <a:spLocks noGrp="1"/>
          </p:cNvSpPr>
          <p:nvPr>
            <p:ph idx="1"/>
          </p:nvPr>
        </p:nvSpPr>
        <p:spPr/>
        <p:txBody>
          <a:bodyPr/>
          <a:lstStyle/>
          <a:p>
            <a:r>
              <a:rPr lang="en-US" altLang="en-US"/>
              <a:t>Reaching (model the arm)</a:t>
            </a:r>
          </a:p>
        </p:txBody>
      </p:sp>
      <p:pic>
        <p:nvPicPr>
          <p:cNvPr id="25604" name="Picture 2">
            <a:extLst>
              <a:ext uri="{FF2B5EF4-FFF2-40B4-BE49-F238E27FC236}">
                <a16:creationId xmlns:a16="http://schemas.microsoft.com/office/drawing/2014/main" id="{8230D1DC-8B60-4978-BEDA-C040DCEA8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1" y="2214563"/>
            <a:ext cx="608806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a:extLst>
              <a:ext uri="{FF2B5EF4-FFF2-40B4-BE49-F238E27FC236}">
                <a16:creationId xmlns:a16="http://schemas.microsoft.com/office/drawing/2014/main" id="{F24A75CD-3C36-4786-878F-219BDD096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351" y="4264026"/>
            <a:ext cx="5630863"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228B5C8-9DA3-409C-B459-3109C8444F0B}"/>
              </a:ext>
            </a:extLst>
          </p:cNvPr>
          <p:cNvSpPr>
            <a:spLocks noGrp="1"/>
          </p:cNvSpPr>
          <p:nvPr>
            <p:ph type="title"/>
          </p:nvPr>
        </p:nvSpPr>
        <p:spPr/>
        <p:txBody>
          <a:bodyPr/>
          <a:lstStyle/>
          <a:p>
            <a:r>
              <a:rPr lang="en-US" altLang="en-US"/>
              <a:t>Modeling Motion</a:t>
            </a:r>
          </a:p>
        </p:txBody>
      </p:sp>
      <p:sp>
        <p:nvSpPr>
          <p:cNvPr id="26627" name="Content Placeholder 2">
            <a:extLst>
              <a:ext uri="{FF2B5EF4-FFF2-40B4-BE49-F238E27FC236}">
                <a16:creationId xmlns:a16="http://schemas.microsoft.com/office/drawing/2014/main" id="{AA0282F8-D28A-4671-A97D-3CFFC07A8531}"/>
              </a:ext>
            </a:extLst>
          </p:cNvPr>
          <p:cNvSpPr>
            <a:spLocks noGrp="1"/>
          </p:cNvSpPr>
          <p:nvPr>
            <p:ph idx="1"/>
          </p:nvPr>
        </p:nvSpPr>
        <p:spPr/>
        <p:txBody>
          <a:bodyPr/>
          <a:lstStyle/>
          <a:p>
            <a:r>
              <a:rPr lang="en-US" altLang="en-US"/>
              <a:t>Grasping (model the hand)</a:t>
            </a:r>
          </a:p>
        </p:txBody>
      </p:sp>
      <p:pic>
        <p:nvPicPr>
          <p:cNvPr id="26628" name="Picture 2">
            <a:extLst>
              <a:ext uri="{FF2B5EF4-FFF2-40B4-BE49-F238E27FC236}">
                <a16:creationId xmlns:a16="http://schemas.microsoft.com/office/drawing/2014/main" id="{3832C7EB-E24E-4F0A-8714-1EB56F507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5" y="2290764"/>
            <a:ext cx="455295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88D3611-095C-4E70-A54F-3CAC5E7F044E}"/>
              </a:ext>
            </a:extLst>
          </p:cNvPr>
          <p:cNvSpPr>
            <a:spLocks noGrp="1"/>
          </p:cNvSpPr>
          <p:nvPr>
            <p:ph type="title"/>
          </p:nvPr>
        </p:nvSpPr>
        <p:spPr/>
        <p:txBody>
          <a:bodyPr/>
          <a:lstStyle/>
          <a:p>
            <a:r>
              <a:rPr lang="en-US" altLang="en-US"/>
              <a:t>Modeling Motion</a:t>
            </a:r>
          </a:p>
        </p:txBody>
      </p:sp>
      <p:pic>
        <p:nvPicPr>
          <p:cNvPr id="27651" name="Picture 2">
            <a:extLst>
              <a:ext uri="{FF2B5EF4-FFF2-40B4-BE49-F238E27FC236}">
                <a16:creationId xmlns:a16="http://schemas.microsoft.com/office/drawing/2014/main" id="{32B90B42-CF0F-4B4B-A63E-3CDFA9BC85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4065588"/>
            <a:ext cx="68389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2" name="Picture 3">
            <a:extLst>
              <a:ext uri="{FF2B5EF4-FFF2-40B4-BE49-F238E27FC236}">
                <a16:creationId xmlns:a16="http://schemas.microsoft.com/office/drawing/2014/main" id="{E4A7514B-73AF-425C-9B83-70516D0AF0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2100" y="1531939"/>
            <a:ext cx="68389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12915A-CA14-4CD0-8A6E-1FD25A51245A}"/>
              </a:ext>
            </a:extLst>
          </p:cNvPr>
          <p:cNvSpPr>
            <a:spLocks noGrp="1"/>
          </p:cNvSpPr>
          <p:nvPr>
            <p:ph type="title"/>
          </p:nvPr>
        </p:nvSpPr>
        <p:spPr/>
        <p:txBody>
          <a:bodyPr/>
          <a:lstStyle/>
          <a:p>
            <a:r>
              <a:rPr lang="en-US" altLang="en-US"/>
              <a:t>Modeling Locomotion</a:t>
            </a:r>
          </a:p>
        </p:txBody>
      </p:sp>
      <p:sp>
        <p:nvSpPr>
          <p:cNvPr id="28675" name="Content Placeholder 2">
            <a:extLst>
              <a:ext uri="{FF2B5EF4-FFF2-40B4-BE49-F238E27FC236}">
                <a16:creationId xmlns:a16="http://schemas.microsoft.com/office/drawing/2014/main" id="{D7CA11E5-0548-4FD9-8383-30182D3711E7}"/>
              </a:ext>
            </a:extLst>
          </p:cNvPr>
          <p:cNvSpPr>
            <a:spLocks noGrp="1"/>
          </p:cNvSpPr>
          <p:nvPr>
            <p:ph idx="1"/>
          </p:nvPr>
        </p:nvSpPr>
        <p:spPr/>
        <p:txBody>
          <a:bodyPr/>
          <a:lstStyle/>
          <a:p>
            <a:r>
              <a:rPr lang="en-US" altLang="en-US"/>
              <a:t>Walking</a:t>
            </a:r>
          </a:p>
        </p:txBody>
      </p:sp>
      <p:pic>
        <p:nvPicPr>
          <p:cNvPr id="28676" name="Picture 2">
            <a:extLst>
              <a:ext uri="{FF2B5EF4-FFF2-40B4-BE49-F238E27FC236}">
                <a16:creationId xmlns:a16="http://schemas.microsoft.com/office/drawing/2014/main" id="{E8561431-7B73-445E-A8EE-80E478F6E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2138363"/>
            <a:ext cx="601345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083D705-2AD8-41F7-AF6A-410CD5558C9B}"/>
              </a:ext>
            </a:extLst>
          </p:cNvPr>
          <p:cNvSpPr>
            <a:spLocks noGrp="1"/>
          </p:cNvSpPr>
          <p:nvPr>
            <p:ph type="title"/>
          </p:nvPr>
        </p:nvSpPr>
        <p:spPr/>
        <p:txBody>
          <a:bodyPr/>
          <a:lstStyle/>
          <a:p>
            <a:r>
              <a:rPr lang="en-US" altLang="en-US"/>
              <a:t>Modeling Locomotion</a:t>
            </a:r>
          </a:p>
        </p:txBody>
      </p:sp>
      <p:sp>
        <p:nvSpPr>
          <p:cNvPr id="29699" name="Content Placeholder 2">
            <a:extLst>
              <a:ext uri="{FF2B5EF4-FFF2-40B4-BE49-F238E27FC236}">
                <a16:creationId xmlns:a16="http://schemas.microsoft.com/office/drawing/2014/main" id="{DA6D134E-B122-4A79-B329-D1EAC88EF5B6}"/>
              </a:ext>
            </a:extLst>
          </p:cNvPr>
          <p:cNvSpPr>
            <a:spLocks noGrp="1"/>
          </p:cNvSpPr>
          <p:nvPr>
            <p:ph idx="1"/>
          </p:nvPr>
        </p:nvSpPr>
        <p:spPr/>
        <p:txBody>
          <a:bodyPr/>
          <a:lstStyle/>
          <a:p>
            <a:r>
              <a:rPr lang="en-US" altLang="en-US"/>
              <a:t>Running</a:t>
            </a:r>
          </a:p>
        </p:txBody>
      </p:sp>
      <p:pic>
        <p:nvPicPr>
          <p:cNvPr id="29700" name="Picture 2">
            <a:extLst>
              <a:ext uri="{FF2B5EF4-FFF2-40B4-BE49-F238E27FC236}">
                <a16:creationId xmlns:a16="http://schemas.microsoft.com/office/drawing/2014/main" id="{F09E2488-3086-42A6-AC9E-CB57FA025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1987550"/>
            <a:ext cx="6364288"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B7D8A4C5-DCB7-4AD4-AC47-A4F290017DCD}"/>
              </a:ext>
            </a:extLst>
          </p:cNvPr>
          <p:cNvSpPr>
            <a:spLocks noGrp="1"/>
          </p:cNvSpPr>
          <p:nvPr>
            <p:ph type="title"/>
          </p:nvPr>
        </p:nvSpPr>
        <p:spPr/>
        <p:txBody>
          <a:bodyPr/>
          <a:lstStyle/>
          <a:p>
            <a:r>
              <a:rPr lang="en-US" altLang="en-US"/>
              <a:t>Modeling Locomotion</a:t>
            </a:r>
          </a:p>
        </p:txBody>
      </p:sp>
      <p:sp>
        <p:nvSpPr>
          <p:cNvPr id="30723" name="Content Placeholder 2">
            <a:extLst>
              <a:ext uri="{FF2B5EF4-FFF2-40B4-BE49-F238E27FC236}">
                <a16:creationId xmlns:a16="http://schemas.microsoft.com/office/drawing/2014/main" id="{278EB712-0E48-411A-BF22-9E808ED5D702}"/>
              </a:ext>
            </a:extLst>
          </p:cNvPr>
          <p:cNvSpPr>
            <a:spLocks noGrp="1"/>
          </p:cNvSpPr>
          <p:nvPr>
            <p:ph idx="1"/>
          </p:nvPr>
        </p:nvSpPr>
        <p:spPr/>
        <p:txBody>
          <a:bodyPr/>
          <a:lstStyle/>
          <a:p>
            <a:r>
              <a:rPr lang="en-US" altLang="en-US"/>
              <a:t>Ankle to toe bend</a:t>
            </a:r>
          </a:p>
        </p:txBody>
      </p:sp>
      <p:pic>
        <p:nvPicPr>
          <p:cNvPr id="30724" name="Picture 2">
            <a:extLst>
              <a:ext uri="{FF2B5EF4-FFF2-40B4-BE49-F238E27FC236}">
                <a16:creationId xmlns:a16="http://schemas.microsoft.com/office/drawing/2014/main" id="{4DEDA8B7-24D0-4B01-BCD4-3957D7DB1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264" y="3276600"/>
            <a:ext cx="85359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2520C67-39BF-4A91-9895-757F822004AC}"/>
              </a:ext>
            </a:extLst>
          </p:cNvPr>
          <p:cNvSpPr>
            <a:spLocks noGrp="1"/>
          </p:cNvSpPr>
          <p:nvPr>
            <p:ph type="title"/>
          </p:nvPr>
        </p:nvSpPr>
        <p:spPr/>
        <p:txBody>
          <a:bodyPr/>
          <a:lstStyle/>
          <a:p>
            <a:r>
              <a:rPr lang="en-US" altLang="en-US"/>
              <a:t>Modeling Locomotion</a:t>
            </a:r>
          </a:p>
        </p:txBody>
      </p:sp>
      <p:sp>
        <p:nvSpPr>
          <p:cNvPr id="31747" name="Content Placeholder 2">
            <a:extLst>
              <a:ext uri="{FF2B5EF4-FFF2-40B4-BE49-F238E27FC236}">
                <a16:creationId xmlns:a16="http://schemas.microsoft.com/office/drawing/2014/main" id="{7BD106FB-A134-4B4E-8E54-DB870E61765E}"/>
              </a:ext>
            </a:extLst>
          </p:cNvPr>
          <p:cNvSpPr>
            <a:spLocks noGrp="1"/>
          </p:cNvSpPr>
          <p:nvPr>
            <p:ph idx="1"/>
          </p:nvPr>
        </p:nvSpPr>
        <p:spPr/>
        <p:txBody>
          <a:bodyPr/>
          <a:lstStyle/>
          <a:p>
            <a:r>
              <a:rPr lang="en-US" altLang="en-US"/>
              <a:t>Examples</a:t>
            </a:r>
          </a:p>
          <a:p>
            <a:pPr lvl="1"/>
            <a:endParaRPr lang="en-US" altLang="en-US">
              <a:hlinkClick r:id="" action="ppaction://noaction"/>
            </a:endParaRPr>
          </a:p>
          <a:p>
            <a:pPr lvl="1"/>
            <a:r>
              <a:rPr lang="en-US" altLang="en-US">
                <a:hlinkClick r:id="" action="ppaction://noaction"/>
              </a:rPr>
              <a:t>Swimming</a:t>
            </a:r>
            <a:endParaRPr lang="en-US" altLang="en-US"/>
          </a:p>
          <a:p>
            <a:pPr lvl="1"/>
            <a:endParaRPr lang="en-US" altLang="en-US">
              <a:hlinkClick r:id="" action="ppaction://noaction"/>
            </a:endParaRPr>
          </a:p>
          <a:p>
            <a:pPr lvl="1"/>
            <a:r>
              <a:rPr lang="en-US" altLang="en-US">
                <a:hlinkClick r:id="" action="ppaction://noaction"/>
              </a:rPr>
              <a:t>Falling and Accidents</a:t>
            </a:r>
            <a:endParaRPr lang="en-US" altLang="en-US"/>
          </a:p>
          <a:p>
            <a:pPr lvl="1"/>
            <a:endParaRPr lang="en-US" altLang="en-US"/>
          </a:p>
          <a:p>
            <a:pPr lvl="1"/>
            <a:r>
              <a:rPr lang="en-US" altLang="en-US"/>
              <a:t>Matching human movements to </a:t>
            </a:r>
            <a:r>
              <a:rPr lang="en-US" altLang="en-US">
                <a:hlinkClick r:id="rId2"/>
              </a:rPr>
              <a:t>non-humans</a:t>
            </a:r>
            <a:endParaRPr lang="en-US"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81F6771F-897D-4290-812A-706F440E41D4}"/>
              </a:ext>
            </a:extLst>
          </p:cNvPr>
          <p:cNvSpPr>
            <a:spLocks noGrp="1"/>
          </p:cNvSpPr>
          <p:nvPr>
            <p:ph type="title"/>
          </p:nvPr>
        </p:nvSpPr>
        <p:spPr/>
        <p:txBody>
          <a:bodyPr/>
          <a:lstStyle/>
          <a:p>
            <a:r>
              <a:rPr lang="en-US" altLang="en-US"/>
              <a:t>Facial Animation</a:t>
            </a:r>
          </a:p>
        </p:txBody>
      </p:sp>
      <p:sp>
        <p:nvSpPr>
          <p:cNvPr id="32771" name="Content Placeholder 2">
            <a:extLst>
              <a:ext uri="{FF2B5EF4-FFF2-40B4-BE49-F238E27FC236}">
                <a16:creationId xmlns:a16="http://schemas.microsoft.com/office/drawing/2014/main" id="{9EE7EACA-24A4-455F-90E1-AB9960C7B2BE}"/>
              </a:ext>
            </a:extLst>
          </p:cNvPr>
          <p:cNvSpPr>
            <a:spLocks noGrp="1"/>
          </p:cNvSpPr>
          <p:nvPr>
            <p:ph idx="1"/>
          </p:nvPr>
        </p:nvSpPr>
        <p:spPr>
          <a:xfrm>
            <a:off x="1981200" y="1371600"/>
            <a:ext cx="8229600" cy="3651250"/>
          </a:xfrm>
        </p:spPr>
        <p:txBody>
          <a:bodyPr/>
          <a:lstStyle/>
          <a:p>
            <a:pPr>
              <a:lnSpc>
                <a:spcPct val="90000"/>
              </a:lnSpc>
            </a:pPr>
            <a:r>
              <a:rPr lang="en-US" altLang="en-US" sz="2600"/>
              <a:t>Motion capture (Many people don’t like this)</a:t>
            </a:r>
          </a:p>
          <a:p>
            <a:pPr>
              <a:lnSpc>
                <a:spcPct val="90000"/>
              </a:lnSpc>
            </a:pPr>
            <a:endParaRPr lang="en-US" altLang="en-US" sz="2600"/>
          </a:p>
          <a:p>
            <a:pPr>
              <a:lnSpc>
                <a:spcPct val="90000"/>
              </a:lnSpc>
            </a:pPr>
            <a:endParaRPr lang="en-US" altLang="en-US" sz="2600"/>
          </a:p>
          <a:p>
            <a:pPr>
              <a:lnSpc>
                <a:spcPct val="90000"/>
              </a:lnSpc>
            </a:pPr>
            <a:endParaRPr lang="en-US" altLang="en-US" sz="2600"/>
          </a:p>
          <a:p>
            <a:pPr>
              <a:lnSpc>
                <a:spcPct val="90000"/>
              </a:lnSpc>
            </a:pPr>
            <a:endParaRPr lang="en-US" altLang="en-US" sz="2600"/>
          </a:p>
          <a:p>
            <a:pPr>
              <a:lnSpc>
                <a:spcPct val="90000"/>
              </a:lnSpc>
            </a:pPr>
            <a:endParaRPr lang="en-US" altLang="en-US" sz="2600"/>
          </a:p>
          <a:p>
            <a:pPr>
              <a:lnSpc>
                <a:spcPct val="90000"/>
              </a:lnSpc>
            </a:pPr>
            <a:endParaRPr lang="en-US" altLang="en-US" sz="2600"/>
          </a:p>
          <a:p>
            <a:pPr>
              <a:lnSpc>
                <a:spcPct val="90000"/>
              </a:lnSpc>
            </a:pPr>
            <a:r>
              <a:rPr lang="en-US" altLang="en-US" sz="2600">
                <a:hlinkClick r:id="rId2"/>
              </a:rPr>
              <a:t>Real-time face capture (Siggraph)</a:t>
            </a:r>
            <a:endParaRPr lang="en-US" altLang="en-US" sz="2600"/>
          </a:p>
        </p:txBody>
      </p:sp>
      <p:pic>
        <p:nvPicPr>
          <p:cNvPr id="32772" name="Picture 3">
            <a:extLst>
              <a:ext uri="{FF2B5EF4-FFF2-40B4-BE49-F238E27FC236}">
                <a16:creationId xmlns:a16="http://schemas.microsoft.com/office/drawing/2014/main" id="{02BBF334-41B5-4AF1-988B-1DE6FC4248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3575" y="1911351"/>
            <a:ext cx="36766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Screen Shot 2014-03-23 at 10.15.24 PM.png">
            <a:extLst>
              <a:ext uri="{FF2B5EF4-FFF2-40B4-BE49-F238E27FC236}">
                <a16:creationId xmlns:a16="http://schemas.microsoft.com/office/drawing/2014/main" id="{84ECA8A7-2DD2-4233-81EB-09DAE0883DC7}"/>
              </a:ext>
            </a:extLst>
          </p:cNvPr>
          <p:cNvPicPr>
            <a:picLocks noChangeAspect="1"/>
          </p:cNvPicPr>
          <p:nvPr/>
        </p:nvPicPr>
        <p:blipFill>
          <a:blip r:embed="rId4">
            <a:extLst>
              <a:ext uri="{28A0092B-C50C-407E-A947-70E740481C1C}">
                <a14:useLocalDpi xmlns:a14="http://schemas.microsoft.com/office/drawing/2010/main" val="0"/>
              </a:ext>
            </a:extLst>
          </a:blip>
          <a:srcRect l="50970" t="47440" r="29642" b="34000"/>
          <a:stretch>
            <a:fillRect/>
          </a:stretch>
        </p:blipFill>
        <p:spPr bwMode="auto">
          <a:xfrm>
            <a:off x="4916488" y="4946650"/>
            <a:ext cx="28765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8E3A-256F-40AE-B268-C3114A78911E}"/>
              </a:ext>
            </a:extLst>
          </p:cNvPr>
          <p:cNvSpPr>
            <a:spLocks noGrp="1"/>
          </p:cNvSpPr>
          <p:nvPr>
            <p:ph type="title"/>
          </p:nvPr>
        </p:nvSpPr>
        <p:spPr/>
        <p:txBody>
          <a:bodyPr/>
          <a:lstStyle/>
          <a:p>
            <a:r>
              <a:rPr lang="en-US" dirty="0"/>
              <a:t>Image Morphing</a:t>
            </a:r>
          </a:p>
        </p:txBody>
      </p:sp>
      <p:pic>
        <p:nvPicPr>
          <p:cNvPr id="10242" name="Picture 2" descr="Its Black Its White Michael Jackson Video GIF - Its Black Its White Michael  Jackson Video - Discover &amp;amp; Share GIFs">
            <a:extLst>
              <a:ext uri="{FF2B5EF4-FFF2-40B4-BE49-F238E27FC236}">
                <a16:creationId xmlns:a16="http://schemas.microsoft.com/office/drawing/2014/main" id="{F21663CC-EE94-449B-B14E-2ABBE1FB80DA}"/>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2293" y="1600200"/>
            <a:ext cx="5447413" cy="441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30FB15-A915-4E7A-9FDF-7BAAF0972A54}"/>
              </a:ext>
            </a:extLst>
          </p:cNvPr>
          <p:cNvSpPr txBox="1"/>
          <p:nvPr/>
        </p:nvSpPr>
        <p:spPr>
          <a:xfrm>
            <a:off x="1876734" y="6352401"/>
            <a:ext cx="8438529" cy="276999"/>
          </a:xfrm>
          <a:prstGeom prst="rect">
            <a:avLst/>
          </a:prstGeom>
          <a:noFill/>
        </p:spPr>
        <p:txBody>
          <a:bodyPr wrap="none" rtlCol="0">
            <a:spAutoFit/>
          </a:bodyPr>
          <a:lstStyle/>
          <a:p>
            <a:r>
              <a:rPr lang="en-US" sz="1200" dirty="0">
                <a:hlinkClick r:id="rId3"/>
              </a:rPr>
              <a:t>https://tenor.com/view/its-black-its-white-michael-jackson-video-gif-8810963</a:t>
            </a:r>
            <a:r>
              <a:rPr lang="en-US" sz="1200" dirty="0"/>
              <a:t> from Michael Jackson’s Black or White video </a:t>
            </a:r>
          </a:p>
        </p:txBody>
      </p:sp>
      <p:sp>
        <p:nvSpPr>
          <p:cNvPr id="3" name="TextBox 2">
            <a:extLst>
              <a:ext uri="{FF2B5EF4-FFF2-40B4-BE49-F238E27FC236}">
                <a16:creationId xmlns:a16="http://schemas.microsoft.com/office/drawing/2014/main" id="{3B61779C-333C-4BF0-BAF6-BC5A431C88F1}"/>
              </a:ext>
            </a:extLst>
          </p:cNvPr>
          <p:cNvSpPr txBox="1"/>
          <p:nvPr/>
        </p:nvSpPr>
        <p:spPr>
          <a:xfrm>
            <a:off x="781493" y="1600200"/>
            <a:ext cx="25908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Image Blending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Image Warping</a:t>
            </a:r>
          </a:p>
        </p:txBody>
      </p:sp>
    </p:spTree>
    <p:extLst>
      <p:ext uri="{BB962C8B-B14F-4D97-AF65-F5344CB8AC3E}">
        <p14:creationId xmlns:p14="http://schemas.microsoft.com/office/powerpoint/2010/main" val="21945776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159CEA0-B7F7-4880-BF4E-174D26A980DF}"/>
              </a:ext>
            </a:extLst>
          </p:cNvPr>
          <p:cNvSpPr>
            <a:spLocks noGrp="1"/>
          </p:cNvSpPr>
          <p:nvPr>
            <p:ph type="title"/>
          </p:nvPr>
        </p:nvSpPr>
        <p:spPr/>
        <p:txBody>
          <a:bodyPr/>
          <a:lstStyle/>
          <a:p>
            <a:r>
              <a:rPr lang="en-US" altLang="en-US"/>
              <a:t>Facial Animation</a:t>
            </a:r>
          </a:p>
        </p:txBody>
      </p:sp>
      <p:sp>
        <p:nvSpPr>
          <p:cNvPr id="33795" name="Content Placeholder 2">
            <a:extLst>
              <a:ext uri="{FF2B5EF4-FFF2-40B4-BE49-F238E27FC236}">
                <a16:creationId xmlns:a16="http://schemas.microsoft.com/office/drawing/2014/main" id="{EB227DE6-22B4-43FF-9DAB-E1A5BDFC4E70}"/>
              </a:ext>
            </a:extLst>
          </p:cNvPr>
          <p:cNvSpPr>
            <a:spLocks noGrp="1"/>
          </p:cNvSpPr>
          <p:nvPr>
            <p:ph idx="1"/>
          </p:nvPr>
        </p:nvSpPr>
        <p:spPr/>
        <p:txBody>
          <a:bodyPr/>
          <a:lstStyle/>
          <a:p>
            <a:pPr>
              <a:lnSpc>
                <a:spcPct val="90000"/>
              </a:lnSpc>
            </a:pPr>
            <a:r>
              <a:rPr lang="en-US" altLang="en-US" dirty="0"/>
              <a:t>Parameterized facial attributes</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dirty="0"/>
          </a:p>
          <a:p>
            <a:pPr marL="0" indent="0">
              <a:lnSpc>
                <a:spcPct val="90000"/>
              </a:lnSpc>
              <a:buNone/>
            </a:pPr>
            <a:endParaRPr lang="en-US" altLang="en-US" dirty="0"/>
          </a:p>
          <a:p>
            <a:pPr>
              <a:lnSpc>
                <a:spcPct val="90000"/>
              </a:lnSpc>
            </a:pPr>
            <a:r>
              <a:rPr lang="en-US" altLang="en-US" dirty="0"/>
              <a:t>Example: </a:t>
            </a:r>
            <a:r>
              <a:rPr lang="en-US" altLang="en-US" dirty="0">
                <a:hlinkClick r:id="rId2"/>
              </a:rPr>
              <a:t>http://www.facegen.com/</a:t>
            </a:r>
            <a:r>
              <a:rPr lang="en-US" altLang="en-US" dirty="0"/>
              <a:t> </a:t>
            </a:r>
          </a:p>
          <a:p>
            <a:pPr>
              <a:lnSpc>
                <a:spcPct val="90000"/>
              </a:lnSpc>
            </a:pPr>
            <a:endParaRPr lang="en-US" altLang="en-US" dirty="0"/>
          </a:p>
        </p:txBody>
      </p:sp>
      <p:pic>
        <p:nvPicPr>
          <p:cNvPr id="33796" name="Picture 3">
            <a:extLst>
              <a:ext uri="{FF2B5EF4-FFF2-40B4-BE49-F238E27FC236}">
                <a16:creationId xmlns:a16="http://schemas.microsoft.com/office/drawing/2014/main" id="{EBBA167F-2E5D-4FAF-9FFE-0D7A9CF71E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057400"/>
            <a:ext cx="552259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7FC5F06-8CCC-4396-8C40-F21A4686DBD9}"/>
              </a:ext>
            </a:extLst>
          </p:cNvPr>
          <p:cNvSpPr>
            <a:spLocks noGrp="1"/>
          </p:cNvSpPr>
          <p:nvPr>
            <p:ph type="title"/>
          </p:nvPr>
        </p:nvSpPr>
        <p:spPr/>
        <p:txBody>
          <a:bodyPr/>
          <a:lstStyle/>
          <a:p>
            <a:r>
              <a:rPr lang="en-US" altLang="en-US"/>
              <a:t>Facial Animation</a:t>
            </a:r>
          </a:p>
        </p:txBody>
      </p:sp>
      <p:sp>
        <p:nvSpPr>
          <p:cNvPr id="33795" name="Content Placeholder 2">
            <a:extLst>
              <a:ext uri="{FF2B5EF4-FFF2-40B4-BE49-F238E27FC236}">
                <a16:creationId xmlns:a16="http://schemas.microsoft.com/office/drawing/2014/main" id="{C3030935-2D1B-42DE-A868-BDC4F0B113E1}"/>
              </a:ext>
            </a:extLst>
          </p:cNvPr>
          <p:cNvSpPr>
            <a:spLocks noGrp="1"/>
          </p:cNvSpPr>
          <p:nvPr>
            <p:ph idx="1"/>
          </p:nvPr>
        </p:nvSpPr>
        <p:spPr/>
        <p:txBody>
          <a:bodyPr>
            <a:normAutofit fontScale="92500" lnSpcReduction="20000"/>
          </a:bodyPr>
          <a:lstStyle/>
          <a:p>
            <a:pPr>
              <a:lnSpc>
                <a:spcPct val="80000"/>
              </a:lnSpc>
              <a:defRPr/>
            </a:pPr>
            <a:r>
              <a:rPr lang="en-US" sz="2300" dirty="0"/>
              <a:t>Blend shapes</a:t>
            </a:r>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endParaRPr lang="en-US" sz="2300" dirty="0"/>
          </a:p>
          <a:p>
            <a:pPr>
              <a:lnSpc>
                <a:spcPct val="80000"/>
              </a:lnSpc>
              <a:defRPr/>
            </a:pPr>
            <a:r>
              <a:rPr lang="en-US" sz="2300" dirty="0"/>
              <a:t>Example:</a:t>
            </a:r>
          </a:p>
          <a:p>
            <a:pPr marL="0" indent="0">
              <a:lnSpc>
                <a:spcPct val="80000"/>
              </a:lnSpc>
              <a:buNone/>
              <a:defRPr/>
            </a:pPr>
            <a:r>
              <a:rPr lang="en-US" sz="2300" dirty="0"/>
              <a:t>	</a:t>
            </a:r>
            <a:r>
              <a:rPr lang="en-US" sz="2300" dirty="0">
                <a:hlinkClick r:id="rId2"/>
              </a:rPr>
              <a:t>https://www.youtube.com/watch?v=1nAWqQSH7fk</a:t>
            </a:r>
            <a:endParaRPr lang="en-US" sz="2300" dirty="0"/>
          </a:p>
        </p:txBody>
      </p:sp>
      <p:pic>
        <p:nvPicPr>
          <p:cNvPr id="34820" name="Picture 2">
            <a:extLst>
              <a:ext uri="{FF2B5EF4-FFF2-40B4-BE49-F238E27FC236}">
                <a16:creationId xmlns:a16="http://schemas.microsoft.com/office/drawing/2014/main" id="{C5A2D554-3455-43AC-A9B5-38A6E5EFF3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6551" y="1455738"/>
            <a:ext cx="381952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21" name="TextBox 4">
            <a:extLst>
              <a:ext uri="{FF2B5EF4-FFF2-40B4-BE49-F238E27FC236}">
                <a16:creationId xmlns:a16="http://schemas.microsoft.com/office/drawing/2014/main" id="{9E244C46-62C8-4E71-8080-599409D4914C}"/>
              </a:ext>
            </a:extLst>
          </p:cNvPr>
          <p:cNvSpPr txBox="1">
            <a:spLocks noChangeArrowheads="1"/>
          </p:cNvSpPr>
          <p:nvPr/>
        </p:nvSpPr>
        <p:spPr bwMode="auto">
          <a:xfrm>
            <a:off x="457200" y="2438400"/>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90000"/>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SzPct val="90000"/>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dirty="0">
                <a:cs typeface="Arial" panose="020B0604020202020204" pitchFamily="34" charset="0"/>
              </a:rPr>
              <a:t>Interpolate between 3D models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5713D1C-2663-416C-8050-7BAAC2B1FB0C}"/>
              </a:ext>
            </a:extLst>
          </p:cNvPr>
          <p:cNvSpPr>
            <a:spLocks noGrp="1"/>
          </p:cNvSpPr>
          <p:nvPr>
            <p:ph type="title"/>
          </p:nvPr>
        </p:nvSpPr>
        <p:spPr/>
        <p:txBody>
          <a:bodyPr/>
          <a:lstStyle/>
          <a:p>
            <a:r>
              <a:rPr lang="en-US" altLang="en-US"/>
              <a:t>Facial Animation</a:t>
            </a:r>
          </a:p>
        </p:txBody>
      </p:sp>
      <p:sp>
        <p:nvSpPr>
          <p:cNvPr id="35843" name="Content Placeholder 2">
            <a:extLst>
              <a:ext uri="{FF2B5EF4-FFF2-40B4-BE49-F238E27FC236}">
                <a16:creationId xmlns:a16="http://schemas.microsoft.com/office/drawing/2014/main" id="{05589BF6-BF4C-457D-ACBF-5701A9119519}"/>
              </a:ext>
            </a:extLst>
          </p:cNvPr>
          <p:cNvSpPr>
            <a:spLocks noGrp="1"/>
          </p:cNvSpPr>
          <p:nvPr>
            <p:ph idx="1"/>
          </p:nvPr>
        </p:nvSpPr>
        <p:spPr/>
        <p:txBody>
          <a:bodyPr/>
          <a:lstStyle/>
          <a:p>
            <a:r>
              <a:rPr lang="en-US" altLang="en-US"/>
              <a:t>Muscle models (surface vs deep muscles)</a:t>
            </a:r>
          </a:p>
        </p:txBody>
      </p:sp>
      <p:pic>
        <p:nvPicPr>
          <p:cNvPr id="35844" name="Picture 2">
            <a:extLst>
              <a:ext uri="{FF2B5EF4-FFF2-40B4-BE49-F238E27FC236}">
                <a16:creationId xmlns:a16="http://schemas.microsoft.com/office/drawing/2014/main" id="{65ACAF2A-C283-47C6-A13B-E0A3EEEFD4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60976" y="2062164"/>
            <a:ext cx="4238625"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830640C-84E3-441E-A513-A44F4C48BFD6}"/>
              </a:ext>
            </a:extLst>
          </p:cNvPr>
          <p:cNvSpPr>
            <a:spLocks noGrp="1"/>
          </p:cNvSpPr>
          <p:nvPr>
            <p:ph type="title"/>
          </p:nvPr>
        </p:nvSpPr>
        <p:spPr/>
        <p:txBody>
          <a:bodyPr/>
          <a:lstStyle/>
          <a:p>
            <a:r>
              <a:rPr lang="en-US" altLang="en-US"/>
              <a:t>Facial Animation</a:t>
            </a:r>
          </a:p>
        </p:txBody>
      </p:sp>
      <p:sp>
        <p:nvSpPr>
          <p:cNvPr id="36867" name="Content Placeholder 2">
            <a:extLst>
              <a:ext uri="{FF2B5EF4-FFF2-40B4-BE49-F238E27FC236}">
                <a16:creationId xmlns:a16="http://schemas.microsoft.com/office/drawing/2014/main" id="{669B676A-6BD2-4788-90F1-42AE6BE22FD0}"/>
              </a:ext>
            </a:extLst>
          </p:cNvPr>
          <p:cNvSpPr>
            <a:spLocks noGrp="1"/>
          </p:cNvSpPr>
          <p:nvPr>
            <p:ph idx="1"/>
          </p:nvPr>
        </p:nvSpPr>
        <p:spPr>
          <a:xfrm>
            <a:off x="1981200" y="1371600"/>
            <a:ext cx="8229600" cy="1905000"/>
          </a:xfrm>
        </p:spPr>
        <p:txBody>
          <a:bodyPr/>
          <a:lstStyle/>
          <a:p>
            <a:pPr>
              <a:lnSpc>
                <a:spcPct val="80000"/>
              </a:lnSpc>
            </a:pPr>
            <a:r>
              <a:rPr lang="en-US" altLang="en-US" sz="2100"/>
              <a:t>Surface muscle model</a:t>
            </a:r>
          </a:p>
          <a:p>
            <a:pPr eaLnBrk="1" hangingPunct="1">
              <a:lnSpc>
                <a:spcPct val="80000"/>
              </a:lnSpc>
            </a:pPr>
            <a:endParaRPr lang="en-US" altLang="en-US" sz="2200" b="1"/>
          </a:p>
          <a:p>
            <a:pPr eaLnBrk="1" hangingPunct="1">
              <a:lnSpc>
                <a:spcPct val="80000"/>
              </a:lnSpc>
            </a:pPr>
            <a:r>
              <a:rPr lang="en-US" altLang="en-US" sz="2100"/>
              <a:t>Example: </a:t>
            </a:r>
            <a:r>
              <a:rPr lang="en-US" altLang="en-US" sz="2000" b="1"/>
              <a:t>Geometry-based Muscle Modeling for Facial Animation</a:t>
            </a:r>
          </a:p>
          <a:p>
            <a:pPr lvl="1" eaLnBrk="1" hangingPunct="1">
              <a:lnSpc>
                <a:spcPct val="80000"/>
              </a:lnSpc>
            </a:pPr>
            <a:endParaRPr lang="en-US" altLang="en-US" sz="1800"/>
          </a:p>
          <a:p>
            <a:pPr lvl="1" eaLnBrk="1" hangingPunct="1">
              <a:lnSpc>
                <a:spcPct val="80000"/>
              </a:lnSpc>
            </a:pPr>
            <a:r>
              <a:rPr lang="en-US" altLang="en-US" sz="1800"/>
              <a:t>Kolja K¨ahler J¨org Haber Hans-Peter Seidel</a:t>
            </a:r>
          </a:p>
          <a:p>
            <a:pPr>
              <a:lnSpc>
                <a:spcPct val="80000"/>
              </a:lnSpc>
            </a:pPr>
            <a:endParaRPr lang="en-US" altLang="en-US" sz="2100"/>
          </a:p>
        </p:txBody>
      </p:sp>
      <p:pic>
        <p:nvPicPr>
          <p:cNvPr id="36868" name="Picture 2">
            <a:extLst>
              <a:ext uri="{FF2B5EF4-FFF2-40B4-BE49-F238E27FC236}">
                <a16:creationId xmlns:a16="http://schemas.microsoft.com/office/drawing/2014/main" id="{34E98293-0483-460C-8CF8-40E8600F11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3913" y="3276600"/>
            <a:ext cx="5715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3-23 at 10.15.24 PM.png"/>
          <p:cNvPicPr>
            <a:picLocks noChangeAspect="1"/>
          </p:cNvPicPr>
          <p:nvPr/>
        </p:nvPicPr>
        <p:blipFill>
          <a:blip r:embed="rId2"/>
          <a:srcRect l="50000" t="19333" r="28333" b="34000"/>
          <a:stretch>
            <a:fillRect/>
          </a:stretch>
        </p:blipFill>
        <p:spPr>
          <a:xfrm>
            <a:off x="3886200" y="609601"/>
            <a:ext cx="4419600" cy="5949461"/>
          </a:xfrm>
          <a:prstGeom prst="rect">
            <a:avLst/>
          </a:prstGeom>
        </p:spPr>
      </p:pic>
      <p:sp>
        <p:nvSpPr>
          <p:cNvPr id="49154" name="Rectangle 1"/>
          <p:cNvSpPr>
            <a:spLocks noChangeArrowheads="1"/>
          </p:cNvSpPr>
          <p:nvPr/>
        </p:nvSpPr>
        <p:spPr bwMode="auto">
          <a:xfrm>
            <a:off x="3810000" y="152400"/>
            <a:ext cx="533094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3600" b="1" dirty="0">
                <a:latin typeface="+mj-lt"/>
                <a:sym typeface="Comic Sans MS" pitchFamily="66" charset="0"/>
                <a:hlinkClick r:id="rId3"/>
              </a:rPr>
              <a:t>Real-Time Face Capture</a:t>
            </a:r>
            <a:endParaRPr lang="en-US" sz="3600" b="1" dirty="0">
              <a:latin typeface="+mj-lt"/>
              <a:sym typeface="Comic Sans MS" pitchFamily="66" charset="0"/>
            </a:endParaRPr>
          </a:p>
        </p:txBody>
      </p:sp>
    </p:spTree>
    <p:extLst>
      <p:ext uri="{BB962C8B-B14F-4D97-AF65-F5344CB8AC3E}">
        <p14:creationId xmlns:p14="http://schemas.microsoft.com/office/powerpoint/2010/main" val="35137668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Hair and fur</a:t>
            </a:r>
          </a:p>
        </p:txBody>
      </p:sp>
    </p:spTree>
    <p:extLst>
      <p:ext uri="{BB962C8B-B14F-4D97-AF65-F5344CB8AC3E}">
        <p14:creationId xmlns:p14="http://schemas.microsoft.com/office/powerpoint/2010/main" val="18811043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EC47319C-7112-48BC-BD8B-04A27988DC4D}"/>
              </a:ext>
            </a:extLst>
          </p:cNvPr>
          <p:cNvSpPr>
            <a:spLocks noGrp="1"/>
          </p:cNvSpPr>
          <p:nvPr>
            <p:ph type="title"/>
          </p:nvPr>
        </p:nvSpPr>
        <p:spPr/>
        <p:txBody>
          <a:bodyPr/>
          <a:lstStyle/>
          <a:p>
            <a:r>
              <a:rPr lang="en-US" altLang="en-US"/>
              <a:t>Hair Animation</a:t>
            </a:r>
          </a:p>
        </p:txBody>
      </p:sp>
      <p:sp>
        <p:nvSpPr>
          <p:cNvPr id="37891" name="Content Placeholder 2">
            <a:extLst>
              <a:ext uri="{FF2B5EF4-FFF2-40B4-BE49-F238E27FC236}">
                <a16:creationId xmlns:a16="http://schemas.microsoft.com/office/drawing/2014/main" id="{C93A64BE-2C8F-4AC5-9304-C196E871AD62}"/>
              </a:ext>
            </a:extLst>
          </p:cNvPr>
          <p:cNvSpPr>
            <a:spLocks noGrp="1"/>
          </p:cNvSpPr>
          <p:nvPr>
            <p:ph idx="1"/>
          </p:nvPr>
        </p:nvSpPr>
        <p:spPr/>
        <p:txBody>
          <a:bodyPr/>
          <a:lstStyle/>
          <a:p>
            <a:pPr>
              <a:lnSpc>
                <a:spcPct val="80000"/>
              </a:lnSpc>
            </a:pPr>
            <a:r>
              <a:rPr lang="en-US" altLang="en-US" sz="2800"/>
              <a:t>Complexity</a:t>
            </a:r>
          </a:p>
          <a:p>
            <a:pPr lvl="1">
              <a:lnSpc>
                <a:spcPct val="80000"/>
              </a:lnSpc>
            </a:pPr>
            <a:r>
              <a:rPr lang="en-US" altLang="en-US" sz="2400"/>
              <a:t>On the order of 100,000 strands</a:t>
            </a:r>
          </a:p>
          <a:p>
            <a:pPr lvl="1">
              <a:lnSpc>
                <a:spcPct val="80000"/>
              </a:lnSpc>
            </a:pPr>
            <a:r>
              <a:rPr lang="en-US" altLang="en-US" sz="2400"/>
              <a:t>Collisions</a:t>
            </a:r>
          </a:p>
          <a:p>
            <a:pPr lvl="1">
              <a:lnSpc>
                <a:spcPct val="80000"/>
              </a:lnSpc>
            </a:pPr>
            <a:r>
              <a:rPr lang="en-US" altLang="en-US" sz="2400"/>
              <a:t>Shadowing</a:t>
            </a:r>
          </a:p>
          <a:p>
            <a:pPr lvl="1">
              <a:lnSpc>
                <a:spcPct val="80000"/>
              </a:lnSpc>
            </a:pPr>
            <a:r>
              <a:rPr lang="en-US" altLang="en-US" sz="2400"/>
              <a:t>Reflections</a:t>
            </a:r>
          </a:p>
          <a:p>
            <a:pPr lvl="1">
              <a:lnSpc>
                <a:spcPct val="80000"/>
              </a:lnSpc>
            </a:pPr>
            <a:r>
              <a:rPr lang="en-US" altLang="en-US" sz="2400"/>
              <a:t>Hair type</a:t>
            </a:r>
          </a:p>
          <a:p>
            <a:pPr lvl="1">
              <a:lnSpc>
                <a:spcPct val="80000"/>
              </a:lnSpc>
            </a:pPr>
            <a:r>
              <a:rPr lang="en-US" altLang="en-US" sz="2400"/>
              <a:t>Populate head with hair</a:t>
            </a:r>
          </a:p>
          <a:p>
            <a:pPr lvl="1">
              <a:lnSpc>
                <a:spcPct val="80000"/>
              </a:lnSpc>
            </a:pPr>
            <a:r>
              <a:rPr lang="en-US" altLang="en-US" sz="2400"/>
              <a:t>Design hairstyle</a:t>
            </a:r>
          </a:p>
          <a:p>
            <a:pPr lvl="1">
              <a:lnSpc>
                <a:spcPct val="80000"/>
              </a:lnSpc>
            </a:pPr>
            <a:r>
              <a:rPr lang="en-US" altLang="en-US" sz="2400"/>
              <a:t>Animate hair</a:t>
            </a:r>
          </a:p>
          <a:p>
            <a:pPr>
              <a:lnSpc>
                <a:spcPct val="80000"/>
              </a:lnSpc>
            </a:pPr>
            <a:endParaRPr lang="en-US" altLang="en-US" sz="2800"/>
          </a:p>
          <a:p>
            <a:pPr>
              <a:lnSpc>
                <a:spcPct val="80000"/>
              </a:lnSpc>
            </a:pPr>
            <a:r>
              <a:rPr lang="en-US" altLang="en-US" sz="2800"/>
              <a:t>Example:</a:t>
            </a:r>
            <a:r>
              <a:rPr lang="en-US" altLang="en-US" sz="2800">
                <a:hlinkClick r:id="rId2"/>
              </a:rPr>
              <a:t>Strands and hair modeling, animation, and rendering, Siggraph 2007 Course notes</a:t>
            </a:r>
            <a:endParaRPr lang="en-US" altLang="en-US"/>
          </a:p>
          <a:p>
            <a:pPr>
              <a:lnSpc>
                <a:spcPct val="80000"/>
              </a:lnSpc>
            </a:pPr>
            <a:endParaRPr lang="en-US" altLang="en-US" sz="2800"/>
          </a:p>
          <a:p>
            <a:pPr lvl="1">
              <a:lnSpc>
                <a:spcPct val="80000"/>
              </a:lnSpc>
            </a:pPr>
            <a:endParaRPr lang="en-US" altLang="en-US" sz="2400"/>
          </a:p>
          <a:p>
            <a:pPr lvl="1">
              <a:lnSpc>
                <a:spcPct val="80000"/>
              </a:lnSpc>
            </a:pPr>
            <a:endParaRPr lang="en-US" altLang="en-US" sz="2400"/>
          </a:p>
        </p:txBody>
      </p:sp>
      <p:pic>
        <p:nvPicPr>
          <p:cNvPr id="37892" name="Picture 4">
            <a:extLst>
              <a:ext uri="{FF2B5EF4-FFF2-40B4-BE49-F238E27FC236}">
                <a16:creationId xmlns:a16="http://schemas.microsoft.com/office/drawing/2014/main" id="{46F91B87-1C12-43B1-84F7-9FBE81785F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9288" y="2441575"/>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0148C587-F4ED-4C8C-AA16-08341E7B380B}"/>
              </a:ext>
            </a:extLst>
          </p:cNvPr>
          <p:cNvSpPr>
            <a:spLocks noGrp="1"/>
          </p:cNvSpPr>
          <p:nvPr>
            <p:ph type="title"/>
          </p:nvPr>
        </p:nvSpPr>
        <p:spPr/>
        <p:txBody>
          <a:bodyPr/>
          <a:lstStyle/>
          <a:p>
            <a:r>
              <a:rPr lang="en-US" altLang="en-US"/>
              <a:t>Poor Hair Animation</a:t>
            </a:r>
          </a:p>
        </p:txBody>
      </p:sp>
      <p:sp>
        <p:nvSpPr>
          <p:cNvPr id="38915" name="Content Placeholder 2">
            <a:extLst>
              <a:ext uri="{FF2B5EF4-FFF2-40B4-BE49-F238E27FC236}">
                <a16:creationId xmlns:a16="http://schemas.microsoft.com/office/drawing/2014/main" id="{83DA67CF-D71B-4BFA-B72B-E444F443DEEA}"/>
              </a:ext>
            </a:extLst>
          </p:cNvPr>
          <p:cNvSpPr>
            <a:spLocks noGrp="1"/>
          </p:cNvSpPr>
          <p:nvPr>
            <p:ph idx="1"/>
          </p:nvPr>
        </p:nvSpPr>
        <p:spPr/>
        <p:txBody>
          <a:bodyPr/>
          <a:lstStyle/>
          <a:p>
            <a:r>
              <a:rPr lang="en-US" altLang="en-US"/>
              <a:t>Rigid mesh</a:t>
            </a:r>
          </a:p>
        </p:txBody>
      </p:sp>
      <p:pic>
        <p:nvPicPr>
          <p:cNvPr id="38916" name="Picture 2">
            <a:extLst>
              <a:ext uri="{FF2B5EF4-FFF2-40B4-BE49-F238E27FC236}">
                <a16:creationId xmlns:a16="http://schemas.microsoft.com/office/drawing/2014/main" id="{F8C11FB4-244F-469E-AEB7-AB41C1A52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2138364"/>
            <a:ext cx="6834188"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E78E95AA-F9A3-49AE-8C4F-D107ADD4A02F}"/>
              </a:ext>
            </a:extLst>
          </p:cNvPr>
          <p:cNvSpPr>
            <a:spLocks noGrp="1"/>
          </p:cNvSpPr>
          <p:nvPr>
            <p:ph type="title"/>
          </p:nvPr>
        </p:nvSpPr>
        <p:spPr/>
        <p:txBody>
          <a:bodyPr/>
          <a:lstStyle/>
          <a:p>
            <a:r>
              <a:rPr lang="en-US" altLang="en-US"/>
              <a:t>Hair Animation</a:t>
            </a:r>
          </a:p>
        </p:txBody>
      </p:sp>
      <p:sp>
        <p:nvSpPr>
          <p:cNvPr id="39939" name="Content Placeholder 2">
            <a:extLst>
              <a:ext uri="{FF2B5EF4-FFF2-40B4-BE49-F238E27FC236}">
                <a16:creationId xmlns:a16="http://schemas.microsoft.com/office/drawing/2014/main" id="{D48E7B29-0FC2-4145-92B8-BE25E5BFDFD1}"/>
              </a:ext>
            </a:extLst>
          </p:cNvPr>
          <p:cNvSpPr>
            <a:spLocks noGrp="1"/>
          </p:cNvSpPr>
          <p:nvPr>
            <p:ph idx="1"/>
          </p:nvPr>
        </p:nvSpPr>
        <p:spPr/>
        <p:txBody>
          <a:bodyPr/>
          <a:lstStyle/>
          <a:p>
            <a:r>
              <a:rPr lang="en-US" altLang="en-US"/>
              <a:t>Physically based</a:t>
            </a:r>
          </a:p>
          <a:p>
            <a:pPr lvl="1"/>
            <a:r>
              <a:rPr lang="en-US" altLang="en-US"/>
              <a:t>Model each strand (linkages and springs)</a:t>
            </a:r>
          </a:p>
        </p:txBody>
      </p:sp>
      <p:pic>
        <p:nvPicPr>
          <p:cNvPr id="39940" name="Picture 2">
            <a:extLst>
              <a:ext uri="{FF2B5EF4-FFF2-40B4-BE49-F238E27FC236}">
                <a16:creationId xmlns:a16="http://schemas.microsoft.com/office/drawing/2014/main" id="{1CC91E59-7363-48B0-B14D-B2B1604265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0150" y="2840038"/>
            <a:ext cx="1809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3">
            <a:extLst>
              <a:ext uri="{FF2B5EF4-FFF2-40B4-BE49-F238E27FC236}">
                <a16:creationId xmlns:a16="http://schemas.microsoft.com/office/drawing/2014/main" id="{B765BDAD-E367-4C8E-8760-0E5F07AED5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0" y="2992439"/>
            <a:ext cx="5048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2" name="Picture 4">
            <a:extLst>
              <a:ext uri="{FF2B5EF4-FFF2-40B4-BE49-F238E27FC236}">
                <a16:creationId xmlns:a16="http://schemas.microsoft.com/office/drawing/2014/main" id="{DC08C7EA-D275-4AA1-8A86-12BCAB5F28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4897439"/>
            <a:ext cx="2266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27E443F6-1D40-4CC5-A19A-9D7625C428A2}"/>
              </a:ext>
            </a:extLst>
          </p:cNvPr>
          <p:cNvSpPr>
            <a:spLocks noGrp="1"/>
          </p:cNvSpPr>
          <p:nvPr>
            <p:ph type="title"/>
          </p:nvPr>
        </p:nvSpPr>
        <p:spPr/>
        <p:txBody>
          <a:bodyPr/>
          <a:lstStyle/>
          <a:p>
            <a:r>
              <a:rPr lang="en-US" altLang="en-US"/>
              <a:t>Hair Animation</a:t>
            </a:r>
          </a:p>
        </p:txBody>
      </p:sp>
      <p:sp>
        <p:nvSpPr>
          <p:cNvPr id="40963" name="Content Placeholder 2">
            <a:extLst>
              <a:ext uri="{FF2B5EF4-FFF2-40B4-BE49-F238E27FC236}">
                <a16:creationId xmlns:a16="http://schemas.microsoft.com/office/drawing/2014/main" id="{E0A696C9-681F-4378-B770-3383EB297AB7}"/>
              </a:ext>
            </a:extLst>
          </p:cNvPr>
          <p:cNvSpPr>
            <a:spLocks noGrp="1"/>
          </p:cNvSpPr>
          <p:nvPr>
            <p:ph idx="1"/>
          </p:nvPr>
        </p:nvSpPr>
        <p:spPr/>
        <p:txBody>
          <a:bodyPr/>
          <a:lstStyle/>
          <a:p>
            <a:r>
              <a:rPr lang="en-US" altLang="en-US"/>
              <a:t>Physically based</a:t>
            </a:r>
          </a:p>
          <a:p>
            <a:pPr lvl="1"/>
            <a:r>
              <a:rPr lang="en-US" altLang="en-US"/>
              <a:t>Groups (Hierarchical modeling)</a:t>
            </a:r>
          </a:p>
        </p:txBody>
      </p:sp>
      <p:pic>
        <p:nvPicPr>
          <p:cNvPr id="40964" name="Picture 2">
            <a:extLst>
              <a:ext uri="{FF2B5EF4-FFF2-40B4-BE49-F238E27FC236}">
                <a16:creationId xmlns:a16="http://schemas.microsoft.com/office/drawing/2014/main" id="{C802436E-EA9D-4EA5-8D3C-34EE121614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8889" y="2822575"/>
            <a:ext cx="770572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SU_BrutusCrawfis">
  <a:themeElements>
    <a:clrScheme name="Radial 11">
      <a:dk1>
        <a:srgbClr val="000000"/>
      </a:dk1>
      <a:lt1>
        <a:srgbClr val="FFFFFF"/>
      </a:lt1>
      <a:dk2>
        <a:srgbClr val="FFFFFF"/>
      </a:dk2>
      <a:lt2>
        <a:srgbClr val="817F3F"/>
      </a:lt2>
      <a:accent1>
        <a:srgbClr val="C0C0C0"/>
      </a:accent1>
      <a:accent2>
        <a:srgbClr val="C30000"/>
      </a:accent2>
      <a:accent3>
        <a:srgbClr val="FFFFFF"/>
      </a:accent3>
      <a:accent4>
        <a:srgbClr val="000000"/>
      </a:accent4>
      <a:accent5>
        <a:srgbClr val="DCDCDC"/>
      </a:accent5>
      <a:accent6>
        <a:srgbClr val="B00000"/>
      </a:accent6>
      <a:hlink>
        <a:srgbClr val="3101FF"/>
      </a:hlink>
      <a:folHlink>
        <a:srgbClr val="0000FF"/>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817F3F"/>
        </a:lt2>
        <a:accent1>
          <a:srgbClr val="C0C0C0"/>
        </a:accent1>
        <a:accent2>
          <a:srgbClr val="C30000"/>
        </a:accent2>
        <a:accent3>
          <a:srgbClr val="FFFFFF"/>
        </a:accent3>
        <a:accent4>
          <a:srgbClr val="000000"/>
        </a:accent4>
        <a:accent5>
          <a:srgbClr val="DCDCDC"/>
        </a:accent5>
        <a:accent6>
          <a:srgbClr val="B00000"/>
        </a:accent6>
        <a:hlink>
          <a:srgbClr val="3101FF"/>
        </a:hlink>
        <a:folHlink>
          <a:srgbClr val="0000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SUTemplate16x9.pptx" id="{69340FC1-CB76-473C-8150-319B088240BF}" vid="{0A300E0F-2E6C-4369-9E1D-B11B963D27C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OSUTemplate16x9</Template>
  <TotalTime>2946</TotalTime>
  <Words>2167</Words>
  <Application>Microsoft Office PowerPoint</Application>
  <PresentationFormat>Widescreen</PresentationFormat>
  <Paragraphs>487</Paragraphs>
  <Slides>108</Slides>
  <Notes>2</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4</vt:i4>
      </vt:variant>
      <vt:variant>
        <vt:lpstr>Slide Titles</vt:lpstr>
      </vt:variant>
      <vt:variant>
        <vt:i4>108</vt:i4>
      </vt:variant>
    </vt:vector>
  </HeadingPairs>
  <TitlesOfParts>
    <vt:vector size="122" baseType="lpstr">
      <vt:lpstr>Arial</vt:lpstr>
      <vt:lpstr>Arial Black</vt:lpstr>
      <vt:lpstr>Calibri</vt:lpstr>
      <vt:lpstr>Roboto</vt:lpstr>
      <vt:lpstr>Symbol</vt:lpstr>
      <vt:lpstr>Times</vt:lpstr>
      <vt:lpstr>Times New Roman</vt:lpstr>
      <vt:lpstr>Verdana</vt:lpstr>
      <vt:lpstr>Wingdings</vt:lpstr>
      <vt:lpstr>OSU_BrutusCrawfis</vt:lpstr>
      <vt:lpstr>MS_ClipArt_Gallery</vt:lpstr>
      <vt:lpstr>Equation</vt:lpstr>
      <vt:lpstr>수식</vt:lpstr>
      <vt:lpstr>Image</vt:lpstr>
      <vt:lpstr>Games and Animation  Character Animation</vt:lpstr>
      <vt:lpstr>Todo</vt:lpstr>
      <vt:lpstr>Rigid body Animation</vt:lpstr>
      <vt:lpstr>Rigid Body Demo</vt:lpstr>
      <vt:lpstr>Geometry Flipbook</vt:lpstr>
      <vt:lpstr>Flipbooks</vt:lpstr>
      <vt:lpstr>Geometry Flipbook</vt:lpstr>
      <vt:lpstr>Example</vt:lpstr>
      <vt:lpstr>Image Morphing</vt:lpstr>
      <vt:lpstr>Point Correspondence</vt:lpstr>
      <vt:lpstr>Mesh Correspondence</vt:lpstr>
      <vt:lpstr>Mesh Animation and Morphing</vt:lpstr>
      <vt:lpstr>Adding Texture</vt:lpstr>
      <vt:lpstr>More Fun</vt:lpstr>
      <vt:lpstr>Physically Based Characters: Linked rigid bodies</vt:lpstr>
      <vt:lpstr>Joints</vt:lpstr>
      <vt:lpstr>Degrees of Freedom</vt:lpstr>
      <vt:lpstr>Terms</vt:lpstr>
      <vt:lpstr>Kinematics</vt:lpstr>
      <vt:lpstr>Forward and Inverse Kinematics</vt:lpstr>
      <vt:lpstr>Forward and Inverse Kinematics</vt:lpstr>
      <vt:lpstr>End Effector Goal</vt:lpstr>
      <vt:lpstr>End Effector Goal</vt:lpstr>
      <vt:lpstr>End Effector Goal</vt:lpstr>
      <vt:lpstr>End Effector Goal</vt:lpstr>
      <vt:lpstr>End Effector Goal</vt:lpstr>
      <vt:lpstr>End Effector Goal</vt:lpstr>
      <vt:lpstr>Forward vs Inverse Kinematics</vt:lpstr>
      <vt:lpstr>Forward Kinematics</vt:lpstr>
      <vt:lpstr>Forward Kinematics</vt:lpstr>
      <vt:lpstr>2-Arm Forward Kinematics</vt:lpstr>
      <vt:lpstr>Controlling Forward Kinematics</vt:lpstr>
      <vt:lpstr>Inverse Kinematics</vt:lpstr>
      <vt:lpstr>Inverse Kinematics</vt:lpstr>
      <vt:lpstr>Inverse Kinematics</vt:lpstr>
      <vt:lpstr>Inverse Kinematics (Analytic Solution)</vt:lpstr>
      <vt:lpstr>Inverse Kinematics (Analytic Solution)</vt:lpstr>
      <vt:lpstr>Cosine Law</vt:lpstr>
      <vt:lpstr>Inverse Kinematics – Analytical Solution</vt:lpstr>
      <vt:lpstr>Inverse Kinematics (Analytic Solution)</vt:lpstr>
      <vt:lpstr>Inverse Kinematics</vt:lpstr>
      <vt:lpstr>Inverse Kinematics</vt:lpstr>
      <vt:lpstr>Cyclic Coordinate Descent</vt:lpstr>
      <vt:lpstr>Cyclic Coordinate Descent</vt:lpstr>
      <vt:lpstr>Cyclic Coordinate Descent</vt:lpstr>
      <vt:lpstr>Cyclic Coordinate Descent</vt:lpstr>
      <vt:lpstr>Cyclic Coordinate Descent</vt:lpstr>
      <vt:lpstr>Cyclic Coordinate Descent</vt:lpstr>
      <vt:lpstr>Cyclic Coordinate Descent</vt:lpstr>
      <vt:lpstr>Cyclic Coordinate Descent</vt:lpstr>
      <vt:lpstr>Cyclic Coordinate Descent</vt:lpstr>
      <vt:lpstr>Cyclic Coordinate Descent</vt:lpstr>
      <vt:lpstr>Cyclic Coordinate Descent</vt:lpstr>
      <vt:lpstr>Cyclic Coordinate Descent</vt:lpstr>
      <vt:lpstr>Unity</vt:lpstr>
      <vt:lpstr>Hierarchical Articulated Model</vt:lpstr>
      <vt:lpstr>Hierarchical Modeling (Remember)</vt:lpstr>
      <vt:lpstr>Modeling &amp; Animating Hierarchies</vt:lpstr>
      <vt:lpstr>Hierarchical Structure</vt:lpstr>
      <vt:lpstr>Tree Structure</vt:lpstr>
      <vt:lpstr>PowerPoint Presentation</vt:lpstr>
      <vt:lpstr>Relative Movement</vt:lpstr>
      <vt:lpstr>Tree Structure</vt:lpstr>
      <vt:lpstr>Arbitrary number of children</vt:lpstr>
      <vt:lpstr>Skinned Human Body</vt:lpstr>
      <vt:lpstr>PowerPoint Presentation</vt:lpstr>
      <vt:lpstr>Skinning/Rigging</vt:lpstr>
      <vt:lpstr>Skinned Meshes</vt:lpstr>
      <vt:lpstr>Skinned Meshes</vt:lpstr>
      <vt:lpstr>Skinned Meshes</vt:lpstr>
      <vt:lpstr>Skinned Meshes</vt:lpstr>
      <vt:lpstr>Skinned Human Body</vt:lpstr>
      <vt:lpstr>Motion Capture</vt:lpstr>
      <vt:lpstr>Mo Cap Technologies</vt:lpstr>
      <vt:lpstr>Optical - Passive</vt:lpstr>
      <vt:lpstr>Optical - Active</vt:lpstr>
      <vt:lpstr>Magnetic</vt:lpstr>
      <vt:lpstr>Electro-mechanical</vt:lpstr>
      <vt:lpstr>Newer Mo Cap Technologies</vt:lpstr>
      <vt:lpstr>Markerless</vt:lpstr>
      <vt:lpstr>References</vt:lpstr>
      <vt:lpstr>Modeling Motion</vt:lpstr>
      <vt:lpstr>Modeling Motion</vt:lpstr>
      <vt:lpstr>Modeling Motion</vt:lpstr>
      <vt:lpstr>Modeling Locomotion</vt:lpstr>
      <vt:lpstr>Modeling Locomotion</vt:lpstr>
      <vt:lpstr>Modeling Locomotion</vt:lpstr>
      <vt:lpstr>Modeling Locomotion</vt:lpstr>
      <vt:lpstr>Facial Animation</vt:lpstr>
      <vt:lpstr>Facial Animation</vt:lpstr>
      <vt:lpstr>Facial Animation</vt:lpstr>
      <vt:lpstr>Facial Animation</vt:lpstr>
      <vt:lpstr>Facial Animation</vt:lpstr>
      <vt:lpstr>PowerPoint Presentation</vt:lpstr>
      <vt:lpstr>Hair and fur</vt:lpstr>
      <vt:lpstr>Hair Animation</vt:lpstr>
      <vt:lpstr>Poor Hair Animation</vt:lpstr>
      <vt:lpstr>Hair Animation</vt:lpstr>
      <vt:lpstr>Hair Animation</vt:lpstr>
      <vt:lpstr>Hair Animation</vt:lpstr>
      <vt:lpstr>Hair Animation</vt:lpstr>
      <vt:lpstr>Facial Hair and Fur</vt:lpstr>
      <vt:lpstr>Fur Animation</vt:lpstr>
      <vt:lpstr>Cloth Animation</vt:lpstr>
      <vt:lpstr>Cloth Modeling</vt:lpstr>
      <vt:lpstr>Cloth Interaction</vt:lpstr>
      <vt:lpstr>Cloth Animation </vt:lpstr>
      <vt:lpstr>Cloth Animation</vt:lpstr>
    </vt:vector>
  </TitlesOfParts>
  <Company>Department Of Computer Science And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Games and Animation  Character Animation</dc:title>
  <dc:creator>Roger Crawfis</dc:creator>
  <cp:lastModifiedBy>Roger Crawfis</cp:lastModifiedBy>
  <cp:revision>1</cp:revision>
  <dcterms:created xsi:type="dcterms:W3CDTF">2021-10-21T17:11:38Z</dcterms:created>
  <dcterms:modified xsi:type="dcterms:W3CDTF">2021-11-05T16:39:10Z</dcterms:modified>
</cp:coreProperties>
</file>