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81" r:id="rId2"/>
    <p:sldId id="282" r:id="rId3"/>
    <p:sldId id="256" r:id="rId4"/>
    <p:sldId id="275" r:id="rId5"/>
    <p:sldId id="276" r:id="rId6"/>
    <p:sldId id="257" r:id="rId7"/>
    <p:sldId id="272" r:id="rId8"/>
    <p:sldId id="273" r:id="rId9"/>
    <p:sldId id="274" r:id="rId10"/>
    <p:sldId id="258" r:id="rId11"/>
    <p:sldId id="277" r:id="rId12"/>
    <p:sldId id="278" r:id="rId13"/>
    <p:sldId id="260" r:id="rId14"/>
    <p:sldId id="259" r:id="rId15"/>
    <p:sldId id="261" r:id="rId16"/>
    <p:sldId id="263" r:id="rId17"/>
    <p:sldId id="262" r:id="rId18"/>
    <p:sldId id="270" r:id="rId19"/>
    <p:sldId id="271" r:id="rId20"/>
    <p:sldId id="264" r:id="rId21"/>
    <p:sldId id="265" r:id="rId22"/>
    <p:sldId id="279" r:id="rId23"/>
    <p:sldId id="280" r:id="rId24"/>
    <p:sldId id="266" r:id="rId25"/>
    <p:sldId id="267" r:id="rId26"/>
    <p:sldId id="268" r:id="rId27"/>
    <p:sldId id="269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4606" autoAdjust="0"/>
  </p:normalViewPr>
  <p:slideViewPr>
    <p:cSldViewPr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F96CE79C-B15D-4700-8196-247374601F2D}"/>
    <pc:docChg chg="undo custSel addSld delSld modSld">
      <pc:chgData name="Roger Crawfis" userId="cae47c17a1b59b77" providerId="LiveId" clId="{F96CE79C-B15D-4700-8196-247374601F2D}" dt="2021-04-07T10:27:12.409" v="1110" actId="14100"/>
      <pc:docMkLst>
        <pc:docMk/>
      </pc:docMkLst>
      <pc:sldChg chg="addSp delSp modSp mod delAnim modAnim">
        <pc:chgData name="Roger Crawfis" userId="cae47c17a1b59b77" providerId="LiveId" clId="{F96CE79C-B15D-4700-8196-247374601F2D}" dt="2021-04-06T13:46:37.474" v="19"/>
        <pc:sldMkLst>
          <pc:docMk/>
          <pc:sldMk cId="0" sldId="257"/>
        </pc:sldMkLst>
        <pc:spChg chg="del">
          <ac:chgData name="Roger Crawfis" userId="cae47c17a1b59b77" providerId="LiveId" clId="{F96CE79C-B15D-4700-8196-247374601F2D}" dt="2021-04-06T13:44:42.609" v="5" actId="478"/>
          <ac:spMkLst>
            <pc:docMk/>
            <pc:sldMk cId="0" sldId="257"/>
            <ac:spMk id="3" creationId="{338187F6-9A54-47C2-824A-07A9A9066054}"/>
          </ac:spMkLst>
        </pc:spChg>
        <pc:spChg chg="add mod">
          <ac:chgData name="Roger Crawfis" userId="cae47c17a1b59b77" providerId="LiveId" clId="{F96CE79C-B15D-4700-8196-247374601F2D}" dt="2021-04-06T13:46:26.772" v="18" actId="255"/>
          <ac:spMkLst>
            <pc:docMk/>
            <pc:sldMk cId="0" sldId="257"/>
            <ac:spMk id="4" creationId="{76928491-2C9F-41B7-B886-CC0CF4036FA2}"/>
          </ac:spMkLst>
        </pc:spChg>
        <pc:spChg chg="mod">
          <ac:chgData name="Roger Crawfis" userId="cae47c17a1b59b77" providerId="LiveId" clId="{F96CE79C-B15D-4700-8196-247374601F2D}" dt="2021-04-06T13:45:57.465" v="14" actId="114"/>
          <ac:spMkLst>
            <pc:docMk/>
            <pc:sldMk cId="0" sldId="257"/>
            <ac:spMk id="4099" creationId="{00000000-0000-0000-0000-000000000000}"/>
          </ac:spMkLst>
        </pc:spChg>
      </pc:sldChg>
      <pc:sldChg chg="modSp mod">
        <pc:chgData name="Roger Crawfis" userId="cae47c17a1b59b77" providerId="LiveId" clId="{F96CE79C-B15D-4700-8196-247374601F2D}" dt="2021-04-06T13:54:35.096" v="125" actId="400"/>
        <pc:sldMkLst>
          <pc:docMk/>
          <pc:sldMk cId="1098540399" sldId="258"/>
        </pc:sldMkLst>
        <pc:spChg chg="mod">
          <ac:chgData name="Roger Crawfis" userId="cae47c17a1b59b77" providerId="LiveId" clId="{F96CE79C-B15D-4700-8196-247374601F2D}" dt="2021-04-06T13:54:35.096" v="125" actId="400"/>
          <ac:spMkLst>
            <pc:docMk/>
            <pc:sldMk cId="1098540399" sldId="258"/>
            <ac:spMk id="3" creationId="{EB2380C9-D88D-4EE8-9166-E96CBD2663B8}"/>
          </ac:spMkLst>
        </pc:spChg>
      </pc:sldChg>
      <pc:sldChg chg="addSp delSp modSp add mod addAnim delAnim">
        <pc:chgData name="Roger Crawfis" userId="cae47c17a1b59b77" providerId="LiveId" clId="{F96CE79C-B15D-4700-8196-247374601F2D}" dt="2021-04-06T13:48:10.283" v="67" actId="14100"/>
        <pc:sldMkLst>
          <pc:docMk/>
          <pc:sldMk cId="3854234472" sldId="272"/>
        </pc:sldMkLst>
        <pc:spChg chg="add del mod">
          <ac:chgData name="Roger Crawfis" userId="cae47c17a1b59b77" providerId="LiveId" clId="{F96CE79C-B15D-4700-8196-247374601F2D}" dt="2021-04-06T13:48:10.283" v="67" actId="14100"/>
          <ac:spMkLst>
            <pc:docMk/>
            <pc:sldMk cId="3854234472" sldId="272"/>
            <ac:spMk id="3" creationId="{338187F6-9A54-47C2-824A-07A9A9066054}"/>
          </ac:spMkLst>
        </pc:spChg>
        <pc:spChg chg="mod">
          <ac:chgData name="Roger Crawfis" userId="cae47c17a1b59b77" providerId="LiveId" clId="{F96CE79C-B15D-4700-8196-247374601F2D}" dt="2021-04-06T13:47:17.204" v="23" actId="27636"/>
          <ac:spMkLst>
            <pc:docMk/>
            <pc:sldMk cId="3854234472" sldId="272"/>
            <ac:spMk id="4099" creationId="{00000000-0000-0000-0000-000000000000}"/>
          </ac:spMkLst>
        </pc:spChg>
      </pc:sldChg>
      <pc:sldChg chg="modSp add mod">
        <pc:chgData name="Roger Crawfis" userId="cae47c17a1b59b77" providerId="LiveId" clId="{F96CE79C-B15D-4700-8196-247374601F2D}" dt="2021-04-07T10:27:12.409" v="1110" actId="14100"/>
        <pc:sldMkLst>
          <pc:docMk/>
          <pc:sldMk cId="1720967044" sldId="273"/>
        </pc:sldMkLst>
        <pc:spChg chg="mod">
          <ac:chgData name="Roger Crawfis" userId="cae47c17a1b59b77" providerId="LiveId" clId="{F96CE79C-B15D-4700-8196-247374601F2D}" dt="2021-04-07T10:27:12.409" v="1110" actId="14100"/>
          <ac:spMkLst>
            <pc:docMk/>
            <pc:sldMk cId="1720967044" sldId="273"/>
            <ac:spMk id="3" creationId="{338187F6-9A54-47C2-824A-07A9A9066054}"/>
          </ac:spMkLst>
        </pc:spChg>
        <pc:spChg chg="mod">
          <ac:chgData name="Roger Crawfis" userId="cae47c17a1b59b77" providerId="LiveId" clId="{F96CE79C-B15D-4700-8196-247374601F2D}" dt="2021-04-06T13:49:10.558" v="81" actId="113"/>
          <ac:spMkLst>
            <pc:docMk/>
            <pc:sldMk cId="1720967044" sldId="273"/>
            <ac:spMk id="4099" creationId="{00000000-0000-0000-0000-000000000000}"/>
          </ac:spMkLst>
        </pc:spChg>
      </pc:sldChg>
      <pc:sldChg chg="addSp delSp modSp add mod delAnim">
        <pc:chgData name="Roger Crawfis" userId="cae47c17a1b59b77" providerId="LiveId" clId="{F96CE79C-B15D-4700-8196-247374601F2D}" dt="2021-04-06T13:56:32.317" v="159" actId="14100"/>
        <pc:sldMkLst>
          <pc:docMk/>
          <pc:sldMk cId="1346629856" sldId="274"/>
        </pc:sldMkLst>
        <pc:spChg chg="del mod">
          <ac:chgData name="Roger Crawfis" userId="cae47c17a1b59b77" providerId="LiveId" clId="{F96CE79C-B15D-4700-8196-247374601F2D}" dt="2021-04-06T13:49:42.098" v="90" actId="478"/>
          <ac:spMkLst>
            <pc:docMk/>
            <pc:sldMk cId="1346629856" sldId="274"/>
            <ac:spMk id="3" creationId="{338187F6-9A54-47C2-824A-07A9A9066054}"/>
          </ac:spMkLst>
        </pc:spChg>
        <pc:spChg chg="add mod">
          <ac:chgData name="Roger Crawfis" userId="cae47c17a1b59b77" providerId="LiveId" clId="{F96CE79C-B15D-4700-8196-247374601F2D}" dt="2021-04-06T13:56:32.317" v="159" actId="14100"/>
          <ac:spMkLst>
            <pc:docMk/>
            <pc:sldMk cId="1346629856" sldId="274"/>
            <ac:spMk id="4" creationId="{D86295A2-6588-4994-A01B-B2D2C41BEDAF}"/>
          </ac:spMkLst>
        </pc:spChg>
        <pc:spChg chg="add del mod">
          <ac:chgData name="Roger Crawfis" userId="cae47c17a1b59b77" providerId="LiveId" clId="{F96CE79C-B15D-4700-8196-247374601F2D}" dt="2021-04-06T13:51:17.325" v="103"/>
          <ac:spMkLst>
            <pc:docMk/>
            <pc:sldMk cId="1346629856" sldId="274"/>
            <ac:spMk id="5" creationId="{AC84521D-2AE4-4852-984E-76C14A0575D9}"/>
          </ac:spMkLst>
        </pc:spChg>
        <pc:spChg chg="add del mod">
          <ac:chgData name="Roger Crawfis" userId="cae47c17a1b59b77" providerId="LiveId" clId="{F96CE79C-B15D-4700-8196-247374601F2D}" dt="2021-04-06T13:51:38.516" v="108"/>
          <ac:spMkLst>
            <pc:docMk/>
            <pc:sldMk cId="1346629856" sldId="274"/>
            <ac:spMk id="6" creationId="{6760DC00-51AD-4770-8F48-0CB7AB58E90D}"/>
          </ac:spMkLst>
        </pc:spChg>
        <pc:spChg chg="mod">
          <ac:chgData name="Roger Crawfis" userId="cae47c17a1b59b77" providerId="LiveId" clId="{F96CE79C-B15D-4700-8196-247374601F2D}" dt="2021-04-06T13:55:40.250" v="154" actId="20577"/>
          <ac:spMkLst>
            <pc:docMk/>
            <pc:sldMk cId="1346629856" sldId="274"/>
            <ac:spMk id="4099" creationId="{00000000-0000-0000-0000-000000000000}"/>
          </ac:spMkLst>
        </pc:spChg>
      </pc:sldChg>
      <pc:sldChg chg="addSp delSp modSp new mod">
        <pc:chgData name="Roger Crawfis" userId="cae47c17a1b59b77" providerId="LiveId" clId="{F96CE79C-B15D-4700-8196-247374601F2D}" dt="2021-04-06T14:41:34.307" v="323" actId="207"/>
        <pc:sldMkLst>
          <pc:docMk/>
          <pc:sldMk cId="563816090" sldId="275"/>
        </pc:sldMkLst>
        <pc:spChg chg="mod">
          <ac:chgData name="Roger Crawfis" userId="cae47c17a1b59b77" providerId="LiveId" clId="{F96CE79C-B15D-4700-8196-247374601F2D}" dt="2021-04-06T14:20:11.080" v="205" actId="404"/>
          <ac:spMkLst>
            <pc:docMk/>
            <pc:sldMk cId="563816090" sldId="275"/>
            <ac:spMk id="2" creationId="{FEC9E64B-4876-4590-8DA1-3CBB3F68396C}"/>
          </ac:spMkLst>
        </pc:spChg>
        <pc:spChg chg="mod">
          <ac:chgData name="Roger Crawfis" userId="cae47c17a1b59b77" providerId="LiveId" clId="{F96CE79C-B15D-4700-8196-247374601F2D}" dt="2021-04-06T14:39:05.092" v="299" actId="5793"/>
          <ac:spMkLst>
            <pc:docMk/>
            <pc:sldMk cId="563816090" sldId="275"/>
            <ac:spMk id="3" creationId="{34A60A2A-BDDA-40DF-970B-3B7A54A1E7FD}"/>
          </ac:spMkLst>
        </pc:spChg>
        <pc:spChg chg="add del mod">
          <ac:chgData name="Roger Crawfis" userId="cae47c17a1b59b77" providerId="LiveId" clId="{F96CE79C-B15D-4700-8196-247374601F2D}" dt="2021-04-06T14:21:41.087" v="260" actId="47"/>
          <ac:spMkLst>
            <pc:docMk/>
            <pc:sldMk cId="563816090" sldId="275"/>
            <ac:spMk id="4" creationId="{82702156-B47F-414B-8BED-983A258349A5}"/>
          </ac:spMkLst>
        </pc:spChg>
        <pc:spChg chg="add del mod">
          <ac:chgData name="Roger Crawfis" userId="cae47c17a1b59b77" providerId="LiveId" clId="{F96CE79C-B15D-4700-8196-247374601F2D}" dt="2021-04-06T14:40:28.911" v="308" actId="478"/>
          <ac:spMkLst>
            <pc:docMk/>
            <pc:sldMk cId="563816090" sldId="275"/>
            <ac:spMk id="6" creationId="{3A87248F-D4FC-4AB5-8E41-6E3C322FA4DB}"/>
          </ac:spMkLst>
        </pc:spChg>
        <pc:spChg chg="add mod">
          <ac:chgData name="Roger Crawfis" userId="cae47c17a1b59b77" providerId="LiveId" clId="{F96CE79C-B15D-4700-8196-247374601F2D}" dt="2021-04-06T14:38:14.993" v="271" actId="571"/>
          <ac:spMkLst>
            <pc:docMk/>
            <pc:sldMk cId="563816090" sldId="275"/>
            <ac:spMk id="7" creationId="{2BEC1648-DAAF-4F79-869E-7E971B039F87}"/>
          </ac:spMkLst>
        </pc:spChg>
        <pc:spChg chg="add mod">
          <ac:chgData name="Roger Crawfis" userId="cae47c17a1b59b77" providerId="LiveId" clId="{F96CE79C-B15D-4700-8196-247374601F2D}" dt="2021-04-06T14:38:14.993" v="271" actId="571"/>
          <ac:spMkLst>
            <pc:docMk/>
            <pc:sldMk cId="563816090" sldId="275"/>
            <ac:spMk id="8" creationId="{677BB63F-3D61-4FA7-898C-664CD83DA345}"/>
          </ac:spMkLst>
        </pc:spChg>
        <pc:spChg chg="add del">
          <ac:chgData name="Roger Crawfis" userId="cae47c17a1b59b77" providerId="LiveId" clId="{F96CE79C-B15D-4700-8196-247374601F2D}" dt="2021-04-06T14:39:34.377" v="302"/>
          <ac:spMkLst>
            <pc:docMk/>
            <pc:sldMk cId="563816090" sldId="275"/>
            <ac:spMk id="9" creationId="{58B85D6E-02BD-430E-B3D5-D318754CAC75}"/>
          </ac:spMkLst>
        </pc:spChg>
        <pc:spChg chg="add del">
          <ac:chgData name="Roger Crawfis" userId="cae47c17a1b59b77" providerId="LiveId" clId="{F96CE79C-B15D-4700-8196-247374601F2D}" dt="2021-04-06T14:39:57.601" v="304" actId="478"/>
          <ac:spMkLst>
            <pc:docMk/>
            <pc:sldMk cId="563816090" sldId="275"/>
            <ac:spMk id="10" creationId="{F7E47E68-74FD-4A82-BF90-6B267F726A53}"/>
          </ac:spMkLst>
        </pc:spChg>
        <pc:spChg chg="add mod">
          <ac:chgData name="Roger Crawfis" userId="cae47c17a1b59b77" providerId="LiveId" clId="{F96CE79C-B15D-4700-8196-247374601F2D}" dt="2021-04-06T14:41:34.307" v="323" actId="207"/>
          <ac:spMkLst>
            <pc:docMk/>
            <pc:sldMk cId="563816090" sldId="275"/>
            <ac:spMk id="11" creationId="{BD7B0B97-37F9-4BDB-94C0-F98A0FE8CBEA}"/>
          </ac:spMkLst>
        </pc:spChg>
        <pc:graphicFrameChg chg="add del mod modGraphic">
          <ac:chgData name="Roger Crawfis" userId="cae47c17a1b59b77" providerId="LiveId" clId="{F96CE79C-B15D-4700-8196-247374601F2D}" dt="2021-04-06T14:21:45.568" v="263"/>
          <ac:graphicFrameMkLst>
            <pc:docMk/>
            <pc:sldMk cId="563816090" sldId="275"/>
            <ac:graphicFrameMk id="5" creationId="{44248D4B-B035-49AB-B676-46E47E5EA636}"/>
          </ac:graphicFrameMkLst>
        </pc:graphicFrameChg>
      </pc:sldChg>
      <pc:sldChg chg="addSp delSp modSp add mod">
        <pc:chgData name="Roger Crawfis" userId="cae47c17a1b59b77" providerId="LiveId" clId="{F96CE79C-B15D-4700-8196-247374601F2D}" dt="2021-04-06T14:51:56.353" v="414" actId="20577"/>
        <pc:sldMkLst>
          <pc:docMk/>
          <pc:sldMk cId="2006221819" sldId="276"/>
        </pc:sldMkLst>
        <pc:spChg chg="mod">
          <ac:chgData name="Roger Crawfis" userId="cae47c17a1b59b77" providerId="LiveId" clId="{F96CE79C-B15D-4700-8196-247374601F2D}" dt="2021-04-06T14:51:56.353" v="414" actId="20577"/>
          <ac:spMkLst>
            <pc:docMk/>
            <pc:sldMk cId="2006221819" sldId="276"/>
            <ac:spMk id="2" creationId="{FEC9E64B-4876-4590-8DA1-3CBB3F68396C}"/>
          </ac:spMkLst>
        </pc:spChg>
        <pc:spChg chg="mod">
          <ac:chgData name="Roger Crawfis" userId="cae47c17a1b59b77" providerId="LiveId" clId="{F96CE79C-B15D-4700-8196-247374601F2D}" dt="2021-04-06T14:48:56.365" v="326" actId="20577"/>
          <ac:spMkLst>
            <pc:docMk/>
            <pc:sldMk cId="2006221819" sldId="276"/>
            <ac:spMk id="3" creationId="{34A60A2A-BDDA-40DF-970B-3B7A54A1E7FD}"/>
          </ac:spMkLst>
        </pc:spChg>
        <pc:spChg chg="add del">
          <ac:chgData name="Roger Crawfis" userId="cae47c17a1b59b77" providerId="LiveId" clId="{F96CE79C-B15D-4700-8196-247374601F2D}" dt="2021-04-06T14:49:24.377" v="330"/>
          <ac:spMkLst>
            <pc:docMk/>
            <pc:sldMk cId="2006221819" sldId="276"/>
            <ac:spMk id="5" creationId="{43C3E24E-3D51-45EE-8997-FAF42A855B25}"/>
          </ac:spMkLst>
        </pc:spChg>
        <pc:spChg chg="add mod">
          <ac:chgData name="Roger Crawfis" userId="cae47c17a1b59b77" providerId="LiveId" clId="{F96CE79C-B15D-4700-8196-247374601F2D}" dt="2021-04-06T14:50:57.164" v="355" actId="1076"/>
          <ac:spMkLst>
            <pc:docMk/>
            <pc:sldMk cId="2006221819" sldId="276"/>
            <ac:spMk id="6" creationId="{AD3E3217-2235-4F3E-BF07-E1803FD92867}"/>
          </ac:spMkLst>
        </pc:spChg>
        <pc:spChg chg="del">
          <ac:chgData name="Roger Crawfis" userId="cae47c17a1b59b77" providerId="LiveId" clId="{F96CE79C-B15D-4700-8196-247374601F2D}" dt="2021-04-06T14:50:30.812" v="348" actId="478"/>
          <ac:spMkLst>
            <pc:docMk/>
            <pc:sldMk cId="2006221819" sldId="276"/>
            <ac:spMk id="11" creationId="{BD7B0B97-37F9-4BDB-94C0-F98A0FE8CBEA}"/>
          </ac:spMkLst>
        </pc:spChg>
      </pc:sldChg>
      <pc:sldChg chg="add del">
        <pc:chgData name="Roger Crawfis" userId="cae47c17a1b59b77" providerId="LiveId" clId="{F96CE79C-B15D-4700-8196-247374601F2D}" dt="2021-04-06T14:49:03.138" v="328"/>
        <pc:sldMkLst>
          <pc:docMk/>
          <pc:sldMk cId="942174547" sldId="277"/>
        </pc:sldMkLst>
      </pc:sldChg>
      <pc:sldChg chg="modSp add mod">
        <pc:chgData name="Roger Crawfis" userId="cae47c17a1b59b77" providerId="LiveId" clId="{F96CE79C-B15D-4700-8196-247374601F2D}" dt="2021-04-06T14:58:32.584" v="636" actId="403"/>
        <pc:sldMkLst>
          <pc:docMk/>
          <pc:sldMk cId="1716378351" sldId="277"/>
        </pc:sldMkLst>
        <pc:spChg chg="mod">
          <ac:chgData name="Roger Crawfis" userId="cae47c17a1b59b77" providerId="LiveId" clId="{F96CE79C-B15D-4700-8196-247374601F2D}" dt="2021-04-06T14:58:32.584" v="636" actId="403"/>
          <ac:spMkLst>
            <pc:docMk/>
            <pc:sldMk cId="1716378351" sldId="277"/>
            <ac:spMk id="2" creationId="{FEC9E64B-4876-4590-8DA1-3CBB3F68396C}"/>
          </ac:spMkLst>
        </pc:spChg>
        <pc:spChg chg="mod">
          <ac:chgData name="Roger Crawfis" userId="cae47c17a1b59b77" providerId="LiveId" clId="{F96CE79C-B15D-4700-8196-247374601F2D}" dt="2021-04-06T14:58:01.420" v="618" actId="20577"/>
          <ac:spMkLst>
            <pc:docMk/>
            <pc:sldMk cId="1716378351" sldId="277"/>
            <ac:spMk id="11" creationId="{BD7B0B97-37F9-4BDB-94C0-F98A0FE8CBEA}"/>
          </ac:spMkLst>
        </pc:spChg>
      </pc:sldChg>
      <pc:sldChg chg="addSp modSp add mod modAnim">
        <pc:chgData name="Roger Crawfis" userId="cae47c17a1b59b77" providerId="LiveId" clId="{F96CE79C-B15D-4700-8196-247374601F2D}" dt="2021-04-06T15:05:31.968" v="873" actId="1076"/>
        <pc:sldMkLst>
          <pc:docMk/>
          <pc:sldMk cId="3311649683" sldId="278"/>
        </pc:sldMkLst>
        <pc:spChg chg="mod">
          <ac:chgData name="Roger Crawfis" userId="cae47c17a1b59b77" providerId="LiveId" clId="{F96CE79C-B15D-4700-8196-247374601F2D}" dt="2021-04-06T14:58:52.587" v="640" actId="255"/>
          <ac:spMkLst>
            <pc:docMk/>
            <pc:sldMk cId="3311649683" sldId="278"/>
            <ac:spMk id="2" creationId="{FEC9E64B-4876-4590-8DA1-3CBB3F68396C}"/>
          </ac:spMkLst>
        </pc:spChg>
        <pc:spChg chg="mod">
          <ac:chgData name="Roger Crawfis" userId="cae47c17a1b59b77" providerId="LiveId" clId="{F96CE79C-B15D-4700-8196-247374601F2D}" dt="2021-04-06T15:05:27.628" v="872" actId="5793"/>
          <ac:spMkLst>
            <pc:docMk/>
            <pc:sldMk cId="3311649683" sldId="278"/>
            <ac:spMk id="3" creationId="{34A60A2A-BDDA-40DF-970B-3B7A54A1E7FD}"/>
          </ac:spMkLst>
        </pc:spChg>
        <pc:spChg chg="add mod">
          <ac:chgData name="Roger Crawfis" userId="cae47c17a1b59b77" providerId="LiveId" clId="{F96CE79C-B15D-4700-8196-247374601F2D}" dt="2021-04-06T15:05:31.968" v="873" actId="1076"/>
          <ac:spMkLst>
            <pc:docMk/>
            <pc:sldMk cId="3311649683" sldId="278"/>
            <ac:spMk id="7" creationId="{5CEFD958-D236-48A7-8D45-A1802549AC28}"/>
          </ac:spMkLst>
        </pc:spChg>
      </pc:sldChg>
      <pc:sldChg chg="new">
        <pc:chgData name="Roger Crawfis" userId="cae47c17a1b59b77" providerId="LiveId" clId="{F96CE79C-B15D-4700-8196-247374601F2D}" dt="2021-04-06T15:09:30.712" v="874" actId="680"/>
        <pc:sldMkLst>
          <pc:docMk/>
          <pc:sldMk cId="3522207030" sldId="279"/>
        </pc:sldMkLst>
      </pc:sldChg>
      <pc:sldChg chg="new">
        <pc:chgData name="Roger Crawfis" userId="cae47c17a1b59b77" providerId="LiveId" clId="{F96CE79C-B15D-4700-8196-247374601F2D}" dt="2021-04-06T15:09:35.008" v="875" actId="680"/>
        <pc:sldMkLst>
          <pc:docMk/>
          <pc:sldMk cId="3785920751" sldId="280"/>
        </pc:sldMkLst>
      </pc:sldChg>
      <pc:sldChg chg="addSp delSp modSp add mod modClrScheme delAnim chgLayout">
        <pc:chgData name="Roger Crawfis" userId="cae47c17a1b59b77" providerId="LiveId" clId="{F96CE79C-B15D-4700-8196-247374601F2D}" dt="2021-04-06T16:21:57.531" v="984" actId="478"/>
        <pc:sldMkLst>
          <pc:docMk/>
          <pc:sldMk cId="1740564189" sldId="281"/>
        </pc:sldMkLst>
        <pc:spChg chg="del">
          <ac:chgData name="Roger Crawfis" userId="cae47c17a1b59b77" providerId="LiveId" clId="{F96CE79C-B15D-4700-8196-247374601F2D}" dt="2021-04-06T16:16:27.067" v="877" actId="478"/>
          <ac:spMkLst>
            <pc:docMk/>
            <pc:sldMk cId="1740564189" sldId="281"/>
            <ac:spMk id="2" creationId="{1706AD5F-695F-4F9E-B6BE-0B5C963078ED}"/>
          </ac:spMkLst>
        </pc:spChg>
        <pc:spChg chg="mod ord">
          <ac:chgData name="Roger Crawfis" userId="cae47c17a1b59b77" providerId="LiveId" clId="{F96CE79C-B15D-4700-8196-247374601F2D}" dt="2021-04-06T16:21:14.140" v="967" actId="20577"/>
          <ac:spMkLst>
            <pc:docMk/>
            <pc:sldMk cId="1740564189" sldId="281"/>
            <ac:spMk id="4" creationId="{9E5B3C70-DE39-41AE-AEAE-29673FB6D1E1}"/>
          </ac:spMkLst>
        </pc:spChg>
        <pc:spChg chg="mod ord">
          <ac:chgData name="Roger Crawfis" userId="cae47c17a1b59b77" providerId="LiveId" clId="{F96CE79C-B15D-4700-8196-247374601F2D}" dt="2021-04-06T16:17:22.205" v="901" actId="20577"/>
          <ac:spMkLst>
            <pc:docMk/>
            <pc:sldMk cId="1740564189" sldId="281"/>
            <ac:spMk id="5" creationId="{AF8FF1F9-919A-4ABC-9050-DB7FC2A5F49C}"/>
          </ac:spMkLst>
        </pc:spChg>
        <pc:spChg chg="mod ord">
          <ac:chgData name="Roger Crawfis" userId="cae47c17a1b59b77" providerId="LiveId" clId="{F96CE79C-B15D-4700-8196-247374601F2D}" dt="2021-04-06T16:16:50.083" v="880" actId="700"/>
          <ac:spMkLst>
            <pc:docMk/>
            <pc:sldMk cId="1740564189" sldId="281"/>
            <ac:spMk id="6" creationId="{F99E1C9D-9085-4812-83B6-A56CA8F88083}"/>
          </ac:spMkLst>
        </pc:spChg>
        <pc:spChg chg="del">
          <ac:chgData name="Roger Crawfis" userId="cae47c17a1b59b77" providerId="LiveId" clId="{F96CE79C-B15D-4700-8196-247374601F2D}" dt="2021-04-06T16:16:32.817" v="878" actId="478"/>
          <ac:spMkLst>
            <pc:docMk/>
            <pc:sldMk cId="1740564189" sldId="281"/>
            <ac:spMk id="7" creationId="{5549A021-B61F-4981-8063-1736EB4B431A}"/>
          </ac:spMkLst>
        </pc:spChg>
        <pc:spChg chg="add del mod">
          <ac:chgData name="Roger Crawfis" userId="cae47c17a1b59b77" providerId="LiveId" clId="{F96CE79C-B15D-4700-8196-247374601F2D}" dt="2021-04-06T16:21:57.531" v="984" actId="478"/>
          <ac:spMkLst>
            <pc:docMk/>
            <pc:sldMk cId="1740564189" sldId="281"/>
            <ac:spMk id="8" creationId="{42314D0E-B350-44D8-86B4-6B5B4E9702E4}"/>
          </ac:spMkLst>
        </pc:spChg>
      </pc:sldChg>
      <pc:sldChg chg="addSp delSp modSp add mod modClrScheme chgLayout">
        <pc:chgData name="Roger Crawfis" userId="cae47c17a1b59b77" providerId="LiveId" clId="{F96CE79C-B15D-4700-8196-247374601F2D}" dt="2021-04-07T10:24:02.375" v="1108" actId="20577"/>
        <pc:sldMkLst>
          <pc:docMk/>
          <pc:sldMk cId="2367885112" sldId="282"/>
        </pc:sldMkLst>
        <pc:spChg chg="mod ord">
          <ac:chgData name="Roger Crawfis" userId="cae47c17a1b59b77" providerId="LiveId" clId="{F96CE79C-B15D-4700-8196-247374601F2D}" dt="2021-04-06T16:21:37.452" v="979" actId="700"/>
          <ac:spMkLst>
            <pc:docMk/>
            <pc:sldMk cId="2367885112" sldId="282"/>
            <ac:spMk id="2" creationId="{9EB6AA04-4797-4612-B4A7-1602F70293CB}"/>
          </ac:spMkLst>
        </pc:spChg>
        <pc:spChg chg="del mod ord">
          <ac:chgData name="Roger Crawfis" userId="cae47c17a1b59b77" providerId="LiveId" clId="{F96CE79C-B15D-4700-8196-247374601F2D}" dt="2021-04-06T16:21:37.452" v="979" actId="700"/>
          <ac:spMkLst>
            <pc:docMk/>
            <pc:sldMk cId="2367885112" sldId="282"/>
            <ac:spMk id="3" creationId="{21E7DBE8-403F-449F-9E5C-5E8A80DFC8FC}"/>
          </ac:spMkLst>
        </pc:spChg>
        <pc:spChg chg="del mod">
          <ac:chgData name="Roger Crawfis" userId="cae47c17a1b59b77" providerId="LiveId" clId="{F96CE79C-B15D-4700-8196-247374601F2D}" dt="2021-04-06T16:21:31.101" v="978" actId="478"/>
          <ac:spMkLst>
            <pc:docMk/>
            <pc:sldMk cId="2367885112" sldId="282"/>
            <ac:spMk id="4" creationId="{38D88F49-DCA8-49A8-912F-1228CF795252}"/>
          </ac:spMkLst>
        </pc:spChg>
        <pc:spChg chg="del">
          <ac:chgData name="Roger Crawfis" userId="cae47c17a1b59b77" providerId="LiveId" clId="{F96CE79C-B15D-4700-8196-247374601F2D}" dt="2021-04-06T16:21:48.987" v="983" actId="478"/>
          <ac:spMkLst>
            <pc:docMk/>
            <pc:sldMk cId="2367885112" sldId="282"/>
            <ac:spMk id="5" creationId="{31A941A2-C865-4A7F-8E22-34886ECA746B}"/>
          </ac:spMkLst>
        </pc:spChg>
        <pc:spChg chg="add del mod">
          <ac:chgData name="Roger Crawfis" userId="cae47c17a1b59b77" providerId="LiveId" clId="{F96CE79C-B15D-4700-8196-247374601F2D}" dt="2021-04-06T16:21:37.452" v="979" actId="700"/>
          <ac:spMkLst>
            <pc:docMk/>
            <pc:sldMk cId="2367885112" sldId="282"/>
            <ac:spMk id="7" creationId="{48A03915-7196-436A-99EB-436373F1D82E}"/>
          </ac:spMkLst>
        </pc:spChg>
        <pc:spChg chg="add mod ord">
          <ac:chgData name="Roger Crawfis" userId="cae47c17a1b59b77" providerId="LiveId" clId="{F96CE79C-B15D-4700-8196-247374601F2D}" dt="2021-04-07T10:24:02.375" v="1108" actId="20577"/>
          <ac:spMkLst>
            <pc:docMk/>
            <pc:sldMk cId="2367885112" sldId="282"/>
            <ac:spMk id="8" creationId="{E2BE86C7-F689-411B-9988-ABA04FC360C0}"/>
          </ac:spMkLst>
        </pc:spChg>
      </pc:sldChg>
    </pc:docChg>
  </pc:docChgLst>
  <pc:docChgLst>
    <pc:chgData name="Roger Crawfis" userId="cae47c17a1b59b77" providerId="LiveId" clId="{B3698555-2167-4D51-956E-9DF6B8F7E113}"/>
    <pc:docChg chg="modSld">
      <pc:chgData name="Roger Crawfis" userId="cae47c17a1b59b77" providerId="LiveId" clId="{B3698555-2167-4D51-956E-9DF6B8F7E113}" dt="2021-07-20T17:14:12.068" v="62" actId="20577"/>
      <pc:docMkLst>
        <pc:docMk/>
      </pc:docMkLst>
      <pc:sldChg chg="modSp mod">
        <pc:chgData name="Roger Crawfis" userId="cae47c17a1b59b77" providerId="LiveId" clId="{B3698555-2167-4D51-956E-9DF6B8F7E113}" dt="2021-07-20T17:14:12.068" v="62" actId="20577"/>
        <pc:sldMkLst>
          <pc:docMk/>
          <pc:sldMk cId="1098540399" sldId="258"/>
        </pc:sldMkLst>
        <pc:spChg chg="mod">
          <ac:chgData name="Roger Crawfis" userId="cae47c17a1b59b77" providerId="LiveId" clId="{B3698555-2167-4D51-956E-9DF6B8F7E113}" dt="2021-07-20T17:14:12.068" v="62" actId="20577"/>
          <ac:spMkLst>
            <pc:docMk/>
            <pc:sldMk cId="1098540399" sldId="258"/>
            <ac:spMk id="3" creationId="{EB2380C9-D88D-4EE8-9166-E96CBD2663B8}"/>
          </ac:spMkLst>
        </pc:spChg>
      </pc:sldChg>
    </pc:docChg>
  </pc:docChgLst>
  <pc:docChgLst>
    <pc:chgData name="Roger Crawfis" userId="cae47c17a1b59b77" providerId="LiveId" clId="{4413CBEE-1CBB-4061-9A8A-DE03B62F308C}"/>
    <pc:docChg chg="undo custSel addSld delSld modSld">
      <pc:chgData name="Roger Crawfis" userId="cae47c17a1b59b77" providerId="LiveId" clId="{4413CBEE-1CBB-4061-9A8A-DE03B62F308C}" dt="2021-01-27T13:07:08.394" v="2884" actId="1076"/>
      <pc:docMkLst>
        <pc:docMk/>
      </pc:docMkLst>
      <pc:sldChg chg="addSp modSp mod modAnim">
        <pc:chgData name="Roger Crawfis" userId="cae47c17a1b59b77" providerId="LiveId" clId="{4413CBEE-1CBB-4061-9A8A-DE03B62F308C}" dt="2021-01-11T12:57:55.292" v="151" actId="14100"/>
        <pc:sldMkLst>
          <pc:docMk/>
          <pc:sldMk cId="0" sldId="257"/>
        </pc:sldMkLst>
        <pc:spChg chg="add mod">
          <ac:chgData name="Roger Crawfis" userId="cae47c17a1b59b77" providerId="LiveId" clId="{4413CBEE-1CBB-4061-9A8A-DE03B62F308C}" dt="2021-01-10T15:15:46.916" v="86" actId="1076"/>
          <ac:spMkLst>
            <pc:docMk/>
            <pc:sldMk cId="0" sldId="257"/>
            <ac:spMk id="2" creationId="{8590EE61-D086-45CE-A20C-619512A6942E}"/>
          </ac:spMkLst>
        </pc:spChg>
        <pc:spChg chg="add mod">
          <ac:chgData name="Roger Crawfis" userId="cae47c17a1b59b77" providerId="LiveId" clId="{4413CBEE-1CBB-4061-9A8A-DE03B62F308C}" dt="2021-01-11T12:57:55.292" v="151" actId="14100"/>
          <ac:spMkLst>
            <pc:docMk/>
            <pc:sldMk cId="0" sldId="257"/>
            <ac:spMk id="3" creationId="{338187F6-9A54-47C2-824A-07A9A9066054}"/>
          </ac:spMkLst>
        </pc:spChg>
        <pc:spChg chg="mod">
          <ac:chgData name="Roger Crawfis" userId="cae47c17a1b59b77" providerId="LiveId" clId="{4413CBEE-1CBB-4061-9A8A-DE03B62F308C}" dt="2021-01-10T15:15:31.308" v="84" actId="27636"/>
          <ac:spMkLst>
            <pc:docMk/>
            <pc:sldMk cId="0" sldId="257"/>
            <ac:spMk id="4099" creationId="{00000000-0000-0000-0000-000000000000}"/>
          </ac:spMkLst>
        </pc:spChg>
      </pc:sldChg>
      <pc:sldChg chg="modSp new mod">
        <pc:chgData name="Roger Crawfis" userId="cae47c17a1b59b77" providerId="LiveId" clId="{4413CBEE-1CBB-4061-9A8A-DE03B62F308C}" dt="2021-01-11T13:08:33.046" v="319" actId="20577"/>
        <pc:sldMkLst>
          <pc:docMk/>
          <pc:sldMk cId="1098540399" sldId="258"/>
        </pc:sldMkLst>
        <pc:spChg chg="mod">
          <ac:chgData name="Roger Crawfis" userId="cae47c17a1b59b77" providerId="LiveId" clId="{4413CBEE-1CBB-4061-9A8A-DE03B62F308C}" dt="2021-01-11T13:05:37.974" v="168" actId="20577"/>
          <ac:spMkLst>
            <pc:docMk/>
            <pc:sldMk cId="1098540399" sldId="258"/>
            <ac:spMk id="2" creationId="{90B1D8A9-3ED0-4C43-A8C3-36914C6FF603}"/>
          </ac:spMkLst>
        </pc:spChg>
        <pc:spChg chg="mod">
          <ac:chgData name="Roger Crawfis" userId="cae47c17a1b59b77" providerId="LiveId" clId="{4413CBEE-1CBB-4061-9A8A-DE03B62F308C}" dt="2021-01-11T13:08:33.046" v="319" actId="20577"/>
          <ac:spMkLst>
            <pc:docMk/>
            <pc:sldMk cId="1098540399" sldId="258"/>
            <ac:spMk id="3" creationId="{EB2380C9-D88D-4EE8-9166-E96CBD2663B8}"/>
          </ac:spMkLst>
        </pc:spChg>
      </pc:sldChg>
      <pc:sldChg chg="addSp delSp modSp new mod modClrScheme chgLayout">
        <pc:chgData name="Roger Crawfis" userId="cae47c17a1b59b77" providerId="LiveId" clId="{4413CBEE-1CBB-4061-9A8A-DE03B62F308C}" dt="2021-01-11T13:33:02.220" v="737" actId="207"/>
        <pc:sldMkLst>
          <pc:docMk/>
          <pc:sldMk cId="3869059260" sldId="259"/>
        </pc:sldMkLst>
        <pc:spChg chg="del mod ord">
          <ac:chgData name="Roger Crawfis" userId="cae47c17a1b59b77" providerId="LiveId" clId="{4413CBEE-1CBB-4061-9A8A-DE03B62F308C}" dt="2021-01-11T13:11:41.063" v="321" actId="700"/>
          <ac:spMkLst>
            <pc:docMk/>
            <pc:sldMk cId="3869059260" sldId="259"/>
            <ac:spMk id="2" creationId="{0051A647-9A67-4FCA-BC1C-492CC5499790}"/>
          </ac:spMkLst>
        </pc:spChg>
        <pc:spChg chg="del mod ord">
          <ac:chgData name="Roger Crawfis" userId="cae47c17a1b59b77" providerId="LiveId" clId="{4413CBEE-1CBB-4061-9A8A-DE03B62F308C}" dt="2021-01-11T13:11:41.063" v="321" actId="700"/>
          <ac:spMkLst>
            <pc:docMk/>
            <pc:sldMk cId="3869059260" sldId="259"/>
            <ac:spMk id="3" creationId="{429F0F3E-51D3-4FE2-9A7A-705EC9224502}"/>
          </ac:spMkLst>
        </pc:spChg>
        <pc:spChg chg="add mod ord">
          <ac:chgData name="Roger Crawfis" userId="cae47c17a1b59b77" providerId="LiveId" clId="{4413CBEE-1CBB-4061-9A8A-DE03B62F308C}" dt="2021-01-11T13:17:33.710" v="611" actId="20577"/>
          <ac:spMkLst>
            <pc:docMk/>
            <pc:sldMk cId="3869059260" sldId="259"/>
            <ac:spMk id="4" creationId="{9E5B3C70-DE39-41AE-AEAE-29673FB6D1E1}"/>
          </ac:spMkLst>
        </pc:spChg>
        <pc:spChg chg="add del mod ord">
          <ac:chgData name="Roger Crawfis" userId="cae47c17a1b59b77" providerId="LiveId" clId="{4413CBEE-1CBB-4061-9A8A-DE03B62F308C}" dt="2021-01-11T13:32:57.966" v="736" actId="207"/>
          <ac:spMkLst>
            <pc:docMk/>
            <pc:sldMk cId="3869059260" sldId="259"/>
            <ac:spMk id="5" creationId="{AF8FF1F9-919A-4ABC-9050-DB7FC2A5F49C}"/>
          </ac:spMkLst>
        </pc:spChg>
        <pc:spChg chg="add mod ord">
          <ac:chgData name="Roger Crawfis" userId="cae47c17a1b59b77" providerId="LiveId" clId="{4413CBEE-1CBB-4061-9A8A-DE03B62F308C}" dt="2021-01-11T13:33:02.220" v="737" actId="207"/>
          <ac:spMkLst>
            <pc:docMk/>
            <pc:sldMk cId="3869059260" sldId="259"/>
            <ac:spMk id="6" creationId="{F99E1C9D-9085-4812-83B6-A56CA8F88083}"/>
          </ac:spMkLst>
        </pc:spChg>
        <pc:spChg chg="add mod">
          <ac:chgData name="Roger Crawfis" userId="cae47c17a1b59b77" providerId="LiveId" clId="{4413CBEE-1CBB-4061-9A8A-DE03B62F308C}" dt="2021-01-11T13:12:16.083" v="336" actId="1076"/>
          <ac:spMkLst>
            <pc:docMk/>
            <pc:sldMk cId="3869059260" sldId="259"/>
            <ac:spMk id="7" creationId="{5549A021-B61F-4981-8063-1736EB4B431A}"/>
          </ac:spMkLst>
        </pc:spChg>
        <pc:spChg chg="add del mod">
          <ac:chgData name="Roger Crawfis" userId="cae47c17a1b59b77" providerId="LiveId" clId="{4413CBEE-1CBB-4061-9A8A-DE03B62F308C}" dt="2021-01-11T13:13:56.742" v="342"/>
          <ac:spMkLst>
            <pc:docMk/>
            <pc:sldMk cId="3869059260" sldId="259"/>
            <ac:spMk id="8" creationId="{7BB50075-CE18-4645-A761-A5AE193C6A05}"/>
          </ac:spMkLst>
        </pc:spChg>
      </pc:sldChg>
      <pc:sldChg chg="addSp modSp new mod">
        <pc:chgData name="Roger Crawfis" userId="cae47c17a1b59b77" providerId="LiveId" clId="{4413CBEE-1CBB-4061-9A8A-DE03B62F308C}" dt="2021-01-11T13:34:54.494" v="747" actId="20577"/>
        <pc:sldMkLst>
          <pc:docMk/>
          <pc:sldMk cId="2046692511" sldId="260"/>
        </pc:sldMkLst>
        <pc:spChg chg="mod">
          <ac:chgData name="Roger Crawfis" userId="cae47c17a1b59b77" providerId="LiveId" clId="{4413CBEE-1CBB-4061-9A8A-DE03B62F308C}" dt="2021-01-11T13:15:36.140" v="369"/>
          <ac:spMkLst>
            <pc:docMk/>
            <pc:sldMk cId="2046692511" sldId="260"/>
            <ac:spMk id="2" creationId="{0B902EF5-996D-4C13-B2AE-799B6A1EAB18}"/>
          </ac:spMkLst>
        </pc:spChg>
        <pc:spChg chg="mod">
          <ac:chgData name="Roger Crawfis" userId="cae47c17a1b59b77" providerId="LiveId" clId="{4413CBEE-1CBB-4061-9A8A-DE03B62F308C}" dt="2021-01-11T13:34:54.494" v="747" actId="20577"/>
          <ac:spMkLst>
            <pc:docMk/>
            <pc:sldMk cId="2046692511" sldId="260"/>
            <ac:spMk id="3" creationId="{49C407EA-A50A-43F5-A779-5BD71E1B52EA}"/>
          </ac:spMkLst>
        </pc:spChg>
        <pc:spChg chg="add mod">
          <ac:chgData name="Roger Crawfis" userId="cae47c17a1b59b77" providerId="LiveId" clId="{4413CBEE-1CBB-4061-9A8A-DE03B62F308C}" dt="2021-01-11T13:34:02.062" v="740"/>
          <ac:spMkLst>
            <pc:docMk/>
            <pc:sldMk cId="2046692511" sldId="260"/>
            <ac:spMk id="5" creationId="{33BA731B-000E-4D56-B217-7A0F002F7D3D}"/>
          </ac:spMkLst>
        </pc:spChg>
        <pc:picChg chg="add mod">
          <ac:chgData name="Roger Crawfis" userId="cae47c17a1b59b77" providerId="LiveId" clId="{4413CBEE-1CBB-4061-9A8A-DE03B62F308C}" dt="2021-01-11T13:33:55.325" v="739" actId="1076"/>
          <ac:picMkLst>
            <pc:docMk/>
            <pc:sldMk cId="2046692511" sldId="260"/>
            <ac:picMk id="2050" creationId="{F687C6E4-D0E5-4296-AA45-CA0C08867597}"/>
          </ac:picMkLst>
        </pc:picChg>
      </pc:sldChg>
      <pc:sldChg chg="addSp modSp new mod">
        <pc:chgData name="Roger Crawfis" userId="cae47c17a1b59b77" providerId="LiveId" clId="{4413CBEE-1CBB-4061-9A8A-DE03B62F308C}" dt="2021-01-11T17:33:20.213" v="1552" actId="20577"/>
        <pc:sldMkLst>
          <pc:docMk/>
          <pc:sldMk cId="1190878002" sldId="261"/>
        </pc:sldMkLst>
        <pc:spChg chg="mod">
          <ac:chgData name="Roger Crawfis" userId="cae47c17a1b59b77" providerId="LiveId" clId="{4413CBEE-1CBB-4061-9A8A-DE03B62F308C}" dt="2021-01-11T13:17:48.161" v="633" actId="20577"/>
          <ac:spMkLst>
            <pc:docMk/>
            <pc:sldMk cId="1190878002" sldId="261"/>
            <ac:spMk id="2" creationId="{9EB6AA04-4797-4612-B4A7-1602F70293CB}"/>
          </ac:spMkLst>
        </pc:spChg>
        <pc:spChg chg="mod">
          <ac:chgData name="Roger Crawfis" userId="cae47c17a1b59b77" providerId="LiveId" clId="{4413CBEE-1CBB-4061-9A8A-DE03B62F308C}" dt="2021-01-11T17:33:20.213" v="1552" actId="20577"/>
          <ac:spMkLst>
            <pc:docMk/>
            <pc:sldMk cId="1190878002" sldId="261"/>
            <ac:spMk id="3" creationId="{21E7DBE8-403F-449F-9E5C-5E8A80DFC8FC}"/>
          </ac:spMkLst>
        </pc:spChg>
        <pc:spChg chg="mod">
          <ac:chgData name="Roger Crawfis" userId="cae47c17a1b59b77" providerId="LiveId" clId="{4413CBEE-1CBB-4061-9A8A-DE03B62F308C}" dt="2021-01-11T13:20:34.983" v="705" actId="207"/>
          <ac:spMkLst>
            <pc:docMk/>
            <pc:sldMk cId="1190878002" sldId="261"/>
            <ac:spMk id="4" creationId="{38D88F49-DCA8-49A8-912F-1228CF795252}"/>
          </ac:spMkLst>
        </pc:spChg>
        <pc:spChg chg="add mod">
          <ac:chgData name="Roger Crawfis" userId="cae47c17a1b59b77" providerId="LiveId" clId="{4413CBEE-1CBB-4061-9A8A-DE03B62F308C}" dt="2021-01-11T13:34:04.515" v="741"/>
          <ac:spMkLst>
            <pc:docMk/>
            <pc:sldMk cId="1190878002" sldId="261"/>
            <ac:spMk id="5" creationId="{31A941A2-C865-4A7F-8E22-34886ECA746B}"/>
          </ac:spMkLst>
        </pc:spChg>
      </pc:sldChg>
      <pc:sldChg chg="addSp delSp modSp new mod modClrScheme chgLayout">
        <pc:chgData name="Roger Crawfis" userId="cae47c17a1b59b77" providerId="LiveId" clId="{4413CBEE-1CBB-4061-9A8A-DE03B62F308C}" dt="2021-01-11T13:37:57.844" v="1070" actId="20577"/>
        <pc:sldMkLst>
          <pc:docMk/>
          <pc:sldMk cId="2348420524" sldId="262"/>
        </pc:sldMkLst>
        <pc:spChg chg="del mod ord">
          <ac:chgData name="Roger Crawfis" userId="cae47c17a1b59b77" providerId="LiveId" clId="{4413CBEE-1CBB-4061-9A8A-DE03B62F308C}" dt="2021-01-11T13:35:40.022" v="749" actId="700"/>
          <ac:spMkLst>
            <pc:docMk/>
            <pc:sldMk cId="2348420524" sldId="262"/>
            <ac:spMk id="2" creationId="{3B1EA899-1BE4-4666-8382-CCC27C21D66F}"/>
          </ac:spMkLst>
        </pc:spChg>
        <pc:spChg chg="del mod ord">
          <ac:chgData name="Roger Crawfis" userId="cae47c17a1b59b77" providerId="LiveId" clId="{4413CBEE-1CBB-4061-9A8A-DE03B62F308C}" dt="2021-01-11T13:35:40.022" v="749" actId="700"/>
          <ac:spMkLst>
            <pc:docMk/>
            <pc:sldMk cId="2348420524" sldId="262"/>
            <ac:spMk id="3" creationId="{1963921C-C0B9-4335-9003-53114540FFF6}"/>
          </ac:spMkLst>
        </pc:spChg>
        <pc:spChg chg="del">
          <ac:chgData name="Roger Crawfis" userId="cae47c17a1b59b77" providerId="LiveId" clId="{4413CBEE-1CBB-4061-9A8A-DE03B62F308C}" dt="2021-01-11T13:35:40.022" v="749" actId="700"/>
          <ac:spMkLst>
            <pc:docMk/>
            <pc:sldMk cId="2348420524" sldId="262"/>
            <ac:spMk id="4" creationId="{F098D389-7B7E-450A-813F-C62DA4EF177B}"/>
          </ac:spMkLst>
        </pc:spChg>
        <pc:spChg chg="add mod ord">
          <ac:chgData name="Roger Crawfis" userId="cae47c17a1b59b77" providerId="LiveId" clId="{4413CBEE-1CBB-4061-9A8A-DE03B62F308C}" dt="2021-01-11T13:35:44.450" v="765" actId="20577"/>
          <ac:spMkLst>
            <pc:docMk/>
            <pc:sldMk cId="2348420524" sldId="262"/>
            <ac:spMk id="5" creationId="{B1FD8829-9212-4997-AAFF-CD2E2CE23FD0}"/>
          </ac:spMkLst>
        </pc:spChg>
        <pc:spChg chg="add mod ord">
          <ac:chgData name="Roger Crawfis" userId="cae47c17a1b59b77" providerId="LiveId" clId="{4413CBEE-1CBB-4061-9A8A-DE03B62F308C}" dt="2021-01-11T13:37:57.844" v="1070" actId="20577"/>
          <ac:spMkLst>
            <pc:docMk/>
            <pc:sldMk cId="2348420524" sldId="262"/>
            <ac:spMk id="6" creationId="{89ACC6E2-3D14-464A-81FA-6587CE12E909}"/>
          </ac:spMkLst>
        </pc:spChg>
      </pc:sldChg>
      <pc:sldChg chg="modSp new mod">
        <pc:chgData name="Roger Crawfis" userId="cae47c17a1b59b77" providerId="LiveId" clId="{4413CBEE-1CBB-4061-9A8A-DE03B62F308C}" dt="2021-01-11T17:23:32.578" v="1551" actId="20577"/>
        <pc:sldMkLst>
          <pc:docMk/>
          <pc:sldMk cId="1399252327" sldId="263"/>
        </pc:sldMkLst>
        <pc:spChg chg="mod">
          <ac:chgData name="Roger Crawfis" userId="cae47c17a1b59b77" providerId="LiveId" clId="{4413CBEE-1CBB-4061-9A8A-DE03B62F308C}" dt="2021-01-11T17:23:32.578" v="1551" actId="20577"/>
          <ac:spMkLst>
            <pc:docMk/>
            <pc:sldMk cId="1399252327" sldId="263"/>
            <ac:spMk id="2" creationId="{B55375FF-F6BF-40BD-8D4C-838528463E6A}"/>
          </ac:spMkLst>
        </pc:spChg>
        <pc:spChg chg="mod">
          <ac:chgData name="Roger Crawfis" userId="cae47c17a1b59b77" providerId="LiveId" clId="{4413CBEE-1CBB-4061-9A8A-DE03B62F308C}" dt="2021-01-11T17:23:05.363" v="1527" actId="20577"/>
          <ac:spMkLst>
            <pc:docMk/>
            <pc:sldMk cId="1399252327" sldId="263"/>
            <ac:spMk id="3" creationId="{5229966F-EEA2-46A3-8B5C-BD7697297CDD}"/>
          </ac:spMkLst>
        </pc:spChg>
        <pc:spChg chg="mod">
          <ac:chgData name="Roger Crawfis" userId="cae47c17a1b59b77" providerId="LiveId" clId="{4413CBEE-1CBB-4061-9A8A-DE03B62F308C}" dt="2021-01-11T17:22:51.422" v="1525" actId="27636"/>
          <ac:spMkLst>
            <pc:docMk/>
            <pc:sldMk cId="1399252327" sldId="263"/>
            <ac:spMk id="4" creationId="{855DFCE6-CA1A-4121-A6E5-0FD73A602EE6}"/>
          </ac:spMkLst>
        </pc:spChg>
      </pc:sldChg>
      <pc:sldChg chg="modSp new del mod">
        <pc:chgData name="Roger Crawfis" userId="cae47c17a1b59b77" providerId="LiveId" clId="{4413CBEE-1CBB-4061-9A8A-DE03B62F308C}" dt="2021-01-25T21:23:45.100" v="2519" actId="2696"/>
        <pc:sldMkLst>
          <pc:docMk/>
          <pc:sldMk cId="957091182" sldId="270"/>
        </pc:sldMkLst>
        <pc:spChg chg="mod">
          <ac:chgData name="Roger Crawfis" userId="cae47c17a1b59b77" providerId="LiveId" clId="{4413CBEE-1CBB-4061-9A8A-DE03B62F308C}" dt="2021-01-25T12:57:52.797" v="1572" actId="20577"/>
          <ac:spMkLst>
            <pc:docMk/>
            <pc:sldMk cId="957091182" sldId="270"/>
            <ac:spMk id="2" creationId="{09DCCBD4-234A-4BBC-9878-68935EC10EA1}"/>
          </ac:spMkLst>
        </pc:spChg>
        <pc:spChg chg="mod">
          <ac:chgData name="Roger Crawfis" userId="cae47c17a1b59b77" providerId="LiveId" clId="{4413CBEE-1CBB-4061-9A8A-DE03B62F308C}" dt="2021-01-25T13:00:12.535" v="1817" actId="27636"/>
          <ac:spMkLst>
            <pc:docMk/>
            <pc:sldMk cId="957091182" sldId="270"/>
            <ac:spMk id="3" creationId="{5C8192AB-52C9-41C5-AF61-9ED84AD68742}"/>
          </ac:spMkLst>
        </pc:spChg>
      </pc:sldChg>
      <pc:sldChg chg="modSp new mod">
        <pc:chgData name="Roger Crawfis" userId="cae47c17a1b59b77" providerId="LiveId" clId="{4413CBEE-1CBB-4061-9A8A-DE03B62F308C}" dt="2021-01-27T12:55:36.288" v="2744" actId="20577"/>
        <pc:sldMkLst>
          <pc:docMk/>
          <pc:sldMk cId="2518810368" sldId="270"/>
        </pc:sldMkLst>
        <pc:spChg chg="mod">
          <ac:chgData name="Roger Crawfis" userId="cae47c17a1b59b77" providerId="LiveId" clId="{4413CBEE-1CBB-4061-9A8A-DE03B62F308C}" dt="2021-01-27T12:53:58.432" v="2537" actId="20577"/>
          <ac:spMkLst>
            <pc:docMk/>
            <pc:sldMk cId="2518810368" sldId="270"/>
            <ac:spMk id="2" creationId="{8F0FD850-7832-49F6-AD63-131A9AEEA553}"/>
          </ac:spMkLst>
        </pc:spChg>
        <pc:spChg chg="mod">
          <ac:chgData name="Roger Crawfis" userId="cae47c17a1b59b77" providerId="LiveId" clId="{4413CBEE-1CBB-4061-9A8A-DE03B62F308C}" dt="2021-01-27T12:55:36.288" v="2744" actId="20577"/>
          <ac:spMkLst>
            <pc:docMk/>
            <pc:sldMk cId="2518810368" sldId="270"/>
            <ac:spMk id="3" creationId="{7BA2073F-6F3F-4255-9B14-B9F70D35A18A}"/>
          </ac:spMkLst>
        </pc:spChg>
      </pc:sldChg>
      <pc:sldChg chg="modSp new del mod">
        <pc:chgData name="Roger Crawfis" userId="cae47c17a1b59b77" providerId="LiveId" clId="{4413CBEE-1CBB-4061-9A8A-DE03B62F308C}" dt="2021-01-25T21:23:45.100" v="2519" actId="2696"/>
        <pc:sldMkLst>
          <pc:docMk/>
          <pc:sldMk cId="3302281088" sldId="271"/>
        </pc:sldMkLst>
        <pc:spChg chg="mod">
          <ac:chgData name="Roger Crawfis" userId="cae47c17a1b59b77" providerId="LiveId" clId="{4413CBEE-1CBB-4061-9A8A-DE03B62F308C}" dt="2021-01-25T13:00:24.153" v="1839" actId="20577"/>
          <ac:spMkLst>
            <pc:docMk/>
            <pc:sldMk cId="3302281088" sldId="271"/>
            <ac:spMk id="2" creationId="{31A74523-72D7-401A-AD5C-DE462CC5B2E9}"/>
          </ac:spMkLst>
        </pc:spChg>
        <pc:spChg chg="mod">
          <ac:chgData name="Roger Crawfis" userId="cae47c17a1b59b77" providerId="LiveId" clId="{4413CBEE-1CBB-4061-9A8A-DE03B62F308C}" dt="2021-01-25T13:41:47.049" v="2518" actId="20577"/>
          <ac:spMkLst>
            <pc:docMk/>
            <pc:sldMk cId="3302281088" sldId="271"/>
            <ac:spMk id="3" creationId="{0C6B8BC2-1904-43FB-8C5C-0E5FC977314E}"/>
          </ac:spMkLst>
        </pc:spChg>
      </pc:sldChg>
      <pc:sldChg chg="addSp delSp modSp new mod modClrScheme modAnim chgLayout">
        <pc:chgData name="Roger Crawfis" userId="cae47c17a1b59b77" providerId="LiveId" clId="{4413CBEE-1CBB-4061-9A8A-DE03B62F308C}" dt="2021-01-27T13:07:08.394" v="2884" actId="1076"/>
        <pc:sldMkLst>
          <pc:docMk/>
          <pc:sldMk cId="4166237519" sldId="271"/>
        </pc:sldMkLst>
        <pc:spChg chg="del mod ord">
          <ac:chgData name="Roger Crawfis" userId="cae47c17a1b59b77" providerId="LiveId" clId="{4413CBEE-1CBB-4061-9A8A-DE03B62F308C}" dt="2021-01-27T12:59:07.397" v="2765" actId="700"/>
          <ac:spMkLst>
            <pc:docMk/>
            <pc:sldMk cId="4166237519" sldId="271"/>
            <ac:spMk id="2" creationId="{998AD251-6B40-4116-BCD6-D0B06A6A7DB8}"/>
          </ac:spMkLst>
        </pc:spChg>
        <pc:spChg chg="del mod">
          <ac:chgData name="Roger Crawfis" userId="cae47c17a1b59b77" providerId="LiveId" clId="{4413CBEE-1CBB-4061-9A8A-DE03B62F308C}" dt="2021-01-27T12:55:46.321" v="2747"/>
          <ac:spMkLst>
            <pc:docMk/>
            <pc:sldMk cId="4166237519" sldId="271"/>
            <ac:spMk id="3" creationId="{947DDC48-767F-4539-A4F0-12AA68EBF488}"/>
          </ac:spMkLst>
        </pc:spChg>
        <pc:spChg chg="add del mod ord">
          <ac:chgData name="Roger Crawfis" userId="cae47c17a1b59b77" providerId="LiveId" clId="{4413CBEE-1CBB-4061-9A8A-DE03B62F308C}" dt="2021-01-27T12:59:30.887" v="2770" actId="478"/>
          <ac:spMkLst>
            <pc:docMk/>
            <pc:sldMk cId="4166237519" sldId="271"/>
            <ac:spMk id="4" creationId="{2DE8C6D5-5399-4052-8BE2-6C448551749F}"/>
          </ac:spMkLst>
        </pc:spChg>
        <pc:spChg chg="add del mod">
          <ac:chgData name="Roger Crawfis" userId="cae47c17a1b59b77" providerId="LiveId" clId="{4413CBEE-1CBB-4061-9A8A-DE03B62F308C}" dt="2021-01-27T12:59:51.665" v="2775" actId="478"/>
          <ac:spMkLst>
            <pc:docMk/>
            <pc:sldMk cId="4166237519" sldId="271"/>
            <ac:spMk id="6" creationId="{6AF9D61A-6AE4-40E8-AAEA-DC19C7004018}"/>
          </ac:spMkLst>
        </pc:spChg>
        <pc:spChg chg="add del mod ord">
          <ac:chgData name="Roger Crawfis" userId="cae47c17a1b59b77" providerId="LiveId" clId="{4413CBEE-1CBB-4061-9A8A-DE03B62F308C}" dt="2021-01-27T12:59:37.668" v="2771" actId="700"/>
          <ac:spMkLst>
            <pc:docMk/>
            <pc:sldMk cId="4166237519" sldId="271"/>
            <ac:spMk id="7" creationId="{B3539102-9425-4404-982D-E3C6C427772F}"/>
          </ac:spMkLst>
        </pc:spChg>
        <pc:spChg chg="add mod ord">
          <ac:chgData name="Roger Crawfis" userId="cae47c17a1b59b77" providerId="LiveId" clId="{4413CBEE-1CBB-4061-9A8A-DE03B62F308C}" dt="2021-01-27T13:00:51.411" v="2787" actId="20577"/>
          <ac:spMkLst>
            <pc:docMk/>
            <pc:sldMk cId="4166237519" sldId="271"/>
            <ac:spMk id="8" creationId="{0ACA51C6-CD0B-47AE-A071-0F21F77F99CE}"/>
          </ac:spMkLst>
        </pc:spChg>
        <pc:spChg chg="add mod ord">
          <ac:chgData name="Roger Crawfis" userId="cae47c17a1b59b77" providerId="LiveId" clId="{4413CBEE-1CBB-4061-9A8A-DE03B62F308C}" dt="2021-01-27T13:01:05.821" v="2788"/>
          <ac:spMkLst>
            <pc:docMk/>
            <pc:sldMk cId="4166237519" sldId="271"/>
            <ac:spMk id="9" creationId="{E96346BD-5003-498C-8535-3599F882432C}"/>
          </ac:spMkLst>
        </pc:spChg>
        <pc:spChg chg="add mod ord">
          <ac:chgData name="Roger Crawfis" userId="cae47c17a1b59b77" providerId="LiveId" clId="{4413CBEE-1CBB-4061-9A8A-DE03B62F308C}" dt="2021-01-27T13:00:30.141" v="2781" actId="14100"/>
          <ac:spMkLst>
            <pc:docMk/>
            <pc:sldMk cId="4166237519" sldId="271"/>
            <ac:spMk id="10" creationId="{0D679CA2-F43F-48F6-A8C2-8E89C35706D2}"/>
          </ac:spMkLst>
        </pc:spChg>
        <pc:spChg chg="add mod">
          <ac:chgData name="Roger Crawfis" userId="cae47c17a1b59b77" providerId="LiveId" clId="{4413CBEE-1CBB-4061-9A8A-DE03B62F308C}" dt="2021-01-27T13:03:39.978" v="2869" actId="242"/>
          <ac:spMkLst>
            <pc:docMk/>
            <pc:sldMk cId="4166237519" sldId="271"/>
            <ac:spMk id="15" creationId="{7AF90588-7C46-42CB-A324-38DB816AF1FA}"/>
          </ac:spMkLst>
        </pc:spChg>
        <pc:spChg chg="add mod">
          <ac:chgData name="Roger Crawfis" userId="cae47c17a1b59b77" providerId="LiveId" clId="{4413CBEE-1CBB-4061-9A8A-DE03B62F308C}" dt="2021-01-27T13:04:53.056" v="2873" actId="207"/>
          <ac:spMkLst>
            <pc:docMk/>
            <pc:sldMk cId="4166237519" sldId="271"/>
            <ac:spMk id="16" creationId="{3A65733C-1199-4B0B-BF1F-C39112715701}"/>
          </ac:spMkLst>
        </pc:spChg>
        <pc:spChg chg="add mod">
          <ac:chgData name="Roger Crawfis" userId="cae47c17a1b59b77" providerId="LiveId" clId="{4413CBEE-1CBB-4061-9A8A-DE03B62F308C}" dt="2021-01-27T13:07:08.394" v="2884" actId="1076"/>
          <ac:spMkLst>
            <pc:docMk/>
            <pc:sldMk cId="4166237519" sldId="271"/>
            <ac:spMk id="17" creationId="{9E68387D-FDB1-45D0-B8D7-D31D82764017}"/>
          </ac:spMkLst>
        </pc:spChg>
        <pc:cxnChg chg="add">
          <ac:chgData name="Roger Crawfis" userId="cae47c17a1b59b77" providerId="LiveId" clId="{4413CBEE-1CBB-4061-9A8A-DE03B62F308C}" dt="2021-01-27T13:01:54.409" v="2789" actId="11529"/>
          <ac:cxnSpMkLst>
            <pc:docMk/>
            <pc:sldMk cId="4166237519" sldId="271"/>
            <ac:cxnSpMk id="12" creationId="{C587CD7A-344C-4D6E-AA73-5E53D1B34663}"/>
          </ac:cxnSpMkLst>
        </pc:cxnChg>
        <pc:cxnChg chg="add">
          <ac:chgData name="Roger Crawfis" userId="cae47c17a1b59b77" providerId="LiveId" clId="{4413CBEE-1CBB-4061-9A8A-DE03B62F308C}" dt="2021-01-27T13:02:05.022" v="2790" actId="11529"/>
          <ac:cxnSpMkLst>
            <pc:docMk/>
            <pc:sldMk cId="4166237519" sldId="271"/>
            <ac:cxnSpMk id="14" creationId="{1F92F559-2EC9-48F3-B71D-819A90DA1352}"/>
          </ac:cxnSpMkLst>
        </pc:cxnChg>
      </pc:sldChg>
      <pc:sldChg chg="modSp new del mod">
        <pc:chgData name="Roger Crawfis" userId="cae47c17a1b59b77" providerId="LiveId" clId="{4413CBEE-1CBB-4061-9A8A-DE03B62F308C}" dt="2021-01-25T21:23:45.100" v="2519" actId="2696"/>
        <pc:sldMkLst>
          <pc:docMk/>
          <pc:sldMk cId="2232246454" sldId="272"/>
        </pc:sldMkLst>
        <pc:spChg chg="mod">
          <ac:chgData name="Roger Crawfis" userId="cae47c17a1b59b77" providerId="LiveId" clId="{4413CBEE-1CBB-4061-9A8A-DE03B62F308C}" dt="2021-01-25T13:02:53.834" v="2049" actId="20577"/>
          <ac:spMkLst>
            <pc:docMk/>
            <pc:sldMk cId="2232246454" sldId="272"/>
            <ac:spMk id="2" creationId="{86D10B98-2042-4C82-8B5C-F1AE452D0449}"/>
          </ac:spMkLst>
        </pc:spChg>
        <pc:spChg chg="mod">
          <ac:chgData name="Roger Crawfis" userId="cae47c17a1b59b77" providerId="LiveId" clId="{4413CBEE-1CBB-4061-9A8A-DE03B62F308C}" dt="2021-01-25T13:34:21.140" v="2431" actId="20577"/>
          <ac:spMkLst>
            <pc:docMk/>
            <pc:sldMk cId="2232246454" sldId="272"/>
            <ac:spMk id="3" creationId="{868746CB-FD40-4D9F-9B51-BAD353E5238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edevbeginner.com/coroutines-in-unity-when-and-how-to-use-the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edevbeginner.com/coroutines-in-unity-when-and-how-to-use-them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edevbeginner.com/coroutines-in-unity-when-and-how-to-use-them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oroutine" TargetMode="External"/><Relationship Id="rId2" Type="http://schemas.openxmlformats.org/officeDocument/2006/relationships/hyperlink" Target="https://en.wikipedia.org/wiki/Coroutin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oroutine" TargetMode="External"/><Relationship Id="rId2" Type="http://schemas.openxmlformats.org/officeDocument/2006/relationships/hyperlink" Target="https://en.wikipedia.org/wiki/Corouti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oroutine" TargetMode="External"/><Relationship Id="rId2" Type="http://schemas.openxmlformats.org/officeDocument/2006/relationships/hyperlink" Target="https://en.wikipedia.org/wiki/Coroutin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coroutine" TargetMode="External"/><Relationship Id="rId2" Type="http://schemas.openxmlformats.org/officeDocument/2006/relationships/hyperlink" Target="https://en.wikipedia.org/wiki/Coroutin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B3C70-DE39-41AE-AEAE-29673FB6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 – Redo this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8FF1F9-919A-4ABC-9050-DB7FC2A5F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    void </a:t>
            </a:r>
            <a:r>
              <a:rPr lang="en-US" sz="1200" dirty="0" err="1"/>
              <a:t>MoveTank</a:t>
            </a:r>
            <a:r>
              <a:rPr lang="en-US" sz="1200" dirty="0"/>
              <a:t>()</a:t>
            </a:r>
          </a:p>
          <a:p>
            <a:pPr marL="0" indent="0">
              <a:buNone/>
            </a:pPr>
            <a:r>
              <a:rPr lang="en-US" sz="1200" dirty="0"/>
              <a:t>    {</a:t>
            </a:r>
          </a:p>
          <a:p>
            <a:pPr marL="0" indent="0">
              <a:buNone/>
            </a:pPr>
            <a:r>
              <a:rPr lang="en-US" sz="1200" dirty="0"/>
              <a:t>        if (</a:t>
            </a:r>
            <a:r>
              <a:rPr lang="en-US" sz="1200" dirty="0" err="1"/>
              <a:t>facingRightWay</a:t>
            </a:r>
            <a:r>
              <a:rPr lang="en-US" sz="1200" dirty="0"/>
              <a:t> == false)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</a:p>
          <a:p>
            <a:pPr marL="0" indent="0">
              <a:buNone/>
            </a:pPr>
            <a:r>
              <a:rPr lang="en-US" sz="1200" dirty="0"/>
              <a:t>            if (</a:t>
            </a:r>
            <a:r>
              <a:rPr lang="en-US" sz="1200" dirty="0" err="1"/>
              <a:t>angleIsWrong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TurnTank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r>
              <a:rPr lang="en-US" sz="1200" dirty="0"/>
              <a:t>            else if (</a:t>
            </a:r>
            <a:r>
              <a:rPr lang="en-US" sz="1200" dirty="0" err="1"/>
              <a:t>angleIsCorrect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/>
              <a:t>facingRightWay</a:t>
            </a:r>
            <a:r>
              <a:rPr lang="en-US" sz="1200" dirty="0"/>
              <a:t> = true;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r>
              <a:rPr lang="en-US" sz="1200" dirty="0"/>
              <a:t>        }</a:t>
            </a:r>
          </a:p>
          <a:p>
            <a:pPr marL="0" indent="0">
              <a:buNone/>
            </a:pPr>
            <a:r>
              <a:rPr lang="en-US" sz="1200" dirty="0"/>
              <a:t>        if (</a:t>
            </a:r>
            <a:r>
              <a:rPr lang="en-US" sz="1200" dirty="0" err="1"/>
              <a:t>facingRightWay</a:t>
            </a:r>
            <a:r>
              <a:rPr lang="en-US" sz="1200" dirty="0"/>
              <a:t> &amp;&amp; </a:t>
            </a:r>
            <a:r>
              <a:rPr lang="en-US" sz="1200" dirty="0" err="1"/>
              <a:t>tankInPosition</a:t>
            </a:r>
            <a:r>
              <a:rPr lang="en-US" sz="1200" dirty="0"/>
              <a:t> == false)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</a:p>
          <a:p>
            <a:pPr marL="0" indent="0">
              <a:buNone/>
            </a:pPr>
            <a:r>
              <a:rPr lang="en-US" sz="1200" dirty="0"/>
              <a:t>            if (</a:t>
            </a:r>
            <a:r>
              <a:rPr lang="en-US" sz="1200" dirty="0" err="1"/>
              <a:t>positionIsWrong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MoveToPosition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E1C9D-9085-4812-83B6-A56CA8F88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else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positionIsCorrect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true;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timer &lt; 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timer +=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Time.deltaTime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else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timer &gt; 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FireTank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tankMoving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timer =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D8A9-3ED0-4C43-A8C3-36914C6FF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Coroutines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380C9-D88D-4EE8-9166-E96CBD266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Called </a:t>
            </a:r>
            <a:r>
              <a:rPr lang="en-US" strike="sngStrike" dirty="0"/>
              <a:t>once</a:t>
            </a:r>
          </a:p>
          <a:p>
            <a:r>
              <a:rPr lang="en-US" dirty="0"/>
              <a:t>Resumed each frame until done. Examples:</a:t>
            </a:r>
          </a:p>
          <a:p>
            <a:pPr lvl="1"/>
            <a:r>
              <a:rPr lang="en-US" dirty="0"/>
              <a:t>Complete a sub-task or list of tasks that need more than one frame </a:t>
            </a:r>
            <a:r>
              <a:rPr lang="en-US"/>
              <a:t>to complete</a:t>
            </a:r>
            <a:endParaRPr lang="en-US" dirty="0"/>
          </a:p>
          <a:p>
            <a:pPr lvl="1"/>
            <a:r>
              <a:rPr lang="en-US" dirty="0"/>
              <a:t>Wait a certain amount of time</a:t>
            </a:r>
          </a:p>
          <a:p>
            <a:pPr lvl="2"/>
            <a:r>
              <a:rPr lang="en-US" dirty="0"/>
              <a:t>Great for delays</a:t>
            </a:r>
          </a:p>
          <a:p>
            <a:pPr lvl="2"/>
            <a:r>
              <a:rPr lang="en-US" dirty="0"/>
              <a:t>Perform until game is over =&gt; </a:t>
            </a:r>
            <a:r>
              <a:rPr lang="en-US" dirty="0">
                <a:solidFill>
                  <a:srgbClr val="0070C0"/>
                </a:solidFill>
              </a:rPr>
              <a:t>while</a:t>
            </a:r>
            <a:r>
              <a:rPr lang="en-US" dirty="0"/>
              <a:t>(true) { … wait  }</a:t>
            </a:r>
          </a:p>
        </p:txBody>
      </p:sp>
    </p:spTree>
    <p:extLst>
      <p:ext uri="{BB962C8B-B14F-4D97-AF65-F5344CB8AC3E}">
        <p14:creationId xmlns:p14="http://schemas.microsoft.com/office/powerpoint/2010/main" val="1098540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64B-4876-4590-8DA1-3CBB3F6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Unity Coroutines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A2A-BDDA-40DF-970B-3B7A54A1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avoid common code like this: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2156-B47F-414B-8BED-983A258349A5}"/>
              </a:ext>
            </a:extLst>
          </p:cNvPr>
          <p:cNvSpPr txBox="1"/>
          <p:nvPr/>
        </p:nvSpPr>
        <p:spPr>
          <a:xfrm>
            <a:off x="11430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D7B0B97-37F9-4BDB-94C0-F98A0FE8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32508"/>
            <a:ext cx="10287000" cy="41549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Awake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FF1493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2400" dirty="0" err="1">
                <a:latin typeface="Consolas" panose="020B0609020204030204" pitchFamily="49" charset="0"/>
              </a:rPr>
              <a:t>StartCoroutine</a:t>
            </a:r>
            <a:r>
              <a:rPr lang="en-US" altLang="en-US" sz="2400" dirty="0">
                <a:latin typeface="Consolas" panose="020B0609020204030204" pitchFamily="49" charset="0"/>
              </a:rPr>
              <a:t>(</a:t>
            </a:r>
            <a:r>
              <a:rPr lang="en-US" altLang="en-US" sz="2400" dirty="0" err="1">
                <a:latin typeface="Consolas" panose="020B0609020204030204" pitchFamily="49" charset="0"/>
              </a:rPr>
              <a:t>DelayedDestroy</a:t>
            </a:r>
            <a:r>
              <a:rPr lang="en-US" altLang="en-US" sz="2400" dirty="0">
                <a:latin typeface="Consolas" panose="020B0609020204030204" pitchFamily="49" charset="0"/>
              </a:rPr>
              <a:t>(timeout));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Consolas" panose="020B0609020204030204" pitchFamily="49" charset="0"/>
            </a:endParaRP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} </a:t>
            </a:r>
          </a:p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transform.Translate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speed * direction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IEnumerator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DelayedDestroy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float </a:t>
            </a:r>
            <a:r>
              <a:rPr lang="en-US" altLang="en-US" sz="2400" dirty="0">
                <a:latin typeface="Consolas" panose="020B0609020204030204" pitchFamily="49" charset="0"/>
              </a:rPr>
              <a:t>timeout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yield return new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Consolas" panose="020B0609020204030204" pitchFamily="49" charset="0"/>
              </a:rPr>
              <a:t>WaitforSeconds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Consolas" panose="020B0609020204030204" pitchFamily="49" charset="0"/>
              </a:rPr>
              <a:t>(timeout);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Destroy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gameObject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78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64B-4876-4590-8DA1-3CBB3F6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Coroutines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A2A-BDDA-40DF-970B-3B7A54A1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2156-B47F-414B-8BED-983A258349A5}"/>
              </a:ext>
            </a:extLst>
          </p:cNvPr>
          <p:cNvSpPr txBox="1"/>
          <p:nvPr/>
        </p:nvSpPr>
        <p:spPr>
          <a:xfrm>
            <a:off x="11430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D3E3217-2235-4F3E-BF07-E1803FD9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97097"/>
            <a:ext cx="7391400" cy="37856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time +=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 0.25f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fps 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playerController.Update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CEFD958-D236-48A7-8D45-A1802549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820677"/>
            <a:ext cx="8991600" cy="41549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frameNumber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playerController.Update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alt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IEnumerator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altLang="en-US" sz="2400" dirty="0" err="1">
                <a:solidFill>
                  <a:srgbClr val="0000FF"/>
                </a:solidFill>
                <a:latin typeface="Consolas" panose="020B0609020204030204" pitchFamily="49" charset="0"/>
              </a:rPr>
              <a:t>PeriodicallyUpdateFPSText</a:t>
            </a:r>
            <a:r>
              <a:rPr lang="en-US" altLang="en-US" sz="2400" dirty="0">
                <a:solidFill>
                  <a:srgbClr val="9ACD32"/>
                </a:solidFill>
                <a:latin typeface="Consolas" panose="020B0609020204030204" pitchFamily="49" charset="0"/>
              </a:rPr>
              <a:t>()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2400" dirty="0">
                <a:solidFill>
                  <a:srgbClr val="9ACD32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while</a:t>
            </a:r>
            <a:r>
              <a:rPr lang="en-US" altLang="en-US" sz="2400" dirty="0">
                <a:latin typeface="Consolas" panose="020B0609020204030204" pitchFamily="49" charset="0"/>
              </a:rPr>
              <a:t>(</a:t>
            </a:r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altLang="en-US" sz="2400" dirty="0">
                <a:latin typeface="Consolas" panose="020B0609020204030204" pitchFamily="49" charset="0"/>
              </a:rPr>
              <a:t>) </a:t>
            </a:r>
            <a:r>
              <a:rPr lang="en-US" altLang="en-US" sz="2400" dirty="0">
                <a:solidFill>
                  <a:schemeClr val="accent2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    yield return new </a:t>
            </a:r>
            <a:r>
              <a:rPr lang="en-US" altLang="en-US" sz="2400" dirty="0" err="1">
                <a:latin typeface="Consolas" panose="020B0609020204030204" pitchFamily="49" charset="0"/>
              </a:rPr>
              <a:t>WaitForSeconds</a:t>
            </a:r>
            <a:r>
              <a:rPr lang="en-US" altLang="en-US" sz="2400" dirty="0">
                <a:latin typeface="Consolas" panose="020B0609020204030204" pitchFamily="49" charset="0"/>
              </a:rPr>
              <a:t>(0.25f);</a:t>
            </a:r>
          </a:p>
          <a:p>
            <a:r>
              <a:rPr lang="en-US" altLang="en-US" sz="2400" dirty="0">
                <a:latin typeface="Consolas" panose="020B0609020204030204" pitchFamily="49" charset="0"/>
              </a:rPr>
              <a:t>    fps = </a:t>
            </a:r>
            <a:r>
              <a:rPr lang="en-US" altLang="en-US" sz="2400" dirty="0" err="1">
                <a:latin typeface="Consolas" panose="020B0609020204030204" pitchFamily="49" charset="0"/>
              </a:rPr>
              <a:t>frameNumber</a:t>
            </a:r>
            <a:r>
              <a:rPr lang="en-US" altLang="en-US" sz="2400" dirty="0">
                <a:latin typeface="Consolas" panose="020B0609020204030204" pitchFamily="49" charset="0"/>
              </a:rPr>
              <a:t> / 0.25f;</a:t>
            </a:r>
          </a:p>
          <a:p>
            <a:r>
              <a:rPr lang="en-US" altLang="en-US" sz="2400" dirty="0">
                <a:latin typeface="Consolas" panose="020B0609020204030204" pitchFamily="49" charset="0"/>
              </a:rPr>
              <a:t>    </a:t>
            </a:r>
            <a:r>
              <a:rPr lang="en-US" altLang="en-US" sz="2400" dirty="0" err="1">
                <a:latin typeface="Consolas" panose="020B0609020204030204" pitchFamily="49" charset="0"/>
              </a:rPr>
              <a:t>frameNumber</a:t>
            </a:r>
            <a:r>
              <a:rPr lang="en-US" altLang="en-US" sz="2400" dirty="0">
                <a:latin typeface="Consolas" panose="020B0609020204030204" pitchFamily="49" charset="0"/>
              </a:rPr>
              <a:t> = 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116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2EF5-996D-4C13-B2AE-799B6A1E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a Tank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407EA-A50A-43F5-A779-5BD71E1B5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move a tank into position and fire:</a:t>
            </a:r>
          </a:p>
          <a:p>
            <a:pPr lvl="1"/>
            <a:r>
              <a:rPr lang="en-US" dirty="0"/>
              <a:t>Rotate the tank to face the target</a:t>
            </a:r>
          </a:p>
          <a:p>
            <a:pPr lvl="1"/>
            <a:r>
              <a:rPr lang="en-US" dirty="0"/>
              <a:t>Move the tank forward into firing distance</a:t>
            </a:r>
          </a:p>
          <a:p>
            <a:pPr lvl="1"/>
            <a:r>
              <a:rPr lang="en-US" dirty="0"/>
              <a:t>Fire (w/delay)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 states</a:t>
            </a:r>
          </a:p>
        </p:txBody>
      </p:sp>
      <p:pic>
        <p:nvPicPr>
          <p:cNvPr id="2050" name="Picture 2" descr="Coroutine example in Unity">
            <a:extLst>
              <a:ext uri="{FF2B5EF4-FFF2-40B4-BE49-F238E27FC236}">
                <a16:creationId xmlns:a16="http://schemas.microsoft.com/office/drawing/2014/main" id="{F687C6E4-D0E5-4296-AA45-CA0C08867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2222"/>
            <a:ext cx="6096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BA731B-000E-4D56-B217-7A0F002F7D3D}"/>
              </a:ext>
            </a:extLst>
          </p:cNvPr>
          <p:cNvSpPr txBox="1"/>
          <p:nvPr/>
        </p:nvSpPr>
        <p:spPr>
          <a:xfrm>
            <a:off x="1599575" y="6253077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3"/>
              </a:rPr>
              <a:t>https://gamedevbeginner.com/coroutines-in-unity-when-and-how-to-use-them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69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B3C70-DE39-41AE-AEAE-29673FB6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a Tank – Old Update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8FF1F9-919A-4ABC-9050-DB7FC2A5F4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Using just Update() and calling </a:t>
            </a:r>
            <a:r>
              <a:rPr lang="en-US" sz="1800" dirty="0" err="1"/>
              <a:t>MoveTank</a:t>
            </a:r>
            <a:r>
              <a:rPr lang="en-US" sz="1800" dirty="0"/>
              <a:t>().</a:t>
            </a:r>
          </a:p>
          <a:p>
            <a:pPr marL="0" indent="0">
              <a:buNone/>
            </a:pPr>
            <a:r>
              <a:rPr lang="en-US" sz="1200" dirty="0"/>
              <a:t>void </a:t>
            </a:r>
            <a:r>
              <a:rPr lang="en-US" sz="1200" dirty="0" err="1"/>
              <a:t>MoveTank</a:t>
            </a:r>
            <a:r>
              <a:rPr lang="en-US" sz="1200" dirty="0"/>
              <a:t>()</a:t>
            </a:r>
          </a:p>
          <a:p>
            <a:pPr marL="0" indent="0">
              <a:buNone/>
            </a:pPr>
            <a:r>
              <a:rPr lang="en-US" sz="1200" dirty="0"/>
              <a:t>    {</a:t>
            </a:r>
          </a:p>
          <a:p>
            <a:pPr marL="0" indent="0">
              <a:buNone/>
            </a:pPr>
            <a:r>
              <a:rPr lang="en-US" sz="1200" dirty="0"/>
              <a:t>        if (</a:t>
            </a:r>
            <a:r>
              <a:rPr lang="en-US" sz="1200" dirty="0" err="1"/>
              <a:t>facingRightWay</a:t>
            </a:r>
            <a:r>
              <a:rPr lang="en-US" sz="1200" dirty="0"/>
              <a:t> == false)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</a:p>
          <a:p>
            <a:pPr marL="0" indent="0">
              <a:buNone/>
            </a:pPr>
            <a:r>
              <a:rPr lang="en-US" sz="1200" dirty="0"/>
              <a:t>            if (</a:t>
            </a:r>
            <a:r>
              <a:rPr lang="en-US" sz="1200" dirty="0" err="1"/>
              <a:t>angleIsWrong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TurnTank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r>
              <a:rPr lang="en-US" sz="1200" dirty="0"/>
              <a:t>            else if (</a:t>
            </a:r>
            <a:r>
              <a:rPr lang="en-US" sz="1200" dirty="0" err="1"/>
              <a:t>angleIsCorrect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/>
              <a:t>facingRightWay</a:t>
            </a:r>
            <a:r>
              <a:rPr lang="en-US" sz="1200" dirty="0"/>
              <a:t> = true;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r>
              <a:rPr lang="en-US" sz="1200" dirty="0"/>
              <a:t>        }</a:t>
            </a:r>
          </a:p>
          <a:p>
            <a:pPr marL="0" indent="0">
              <a:buNone/>
            </a:pPr>
            <a:r>
              <a:rPr lang="en-US" sz="1200" dirty="0"/>
              <a:t>        if (</a:t>
            </a:r>
            <a:r>
              <a:rPr lang="en-US" sz="1200" dirty="0" err="1"/>
              <a:t>facingRightWay</a:t>
            </a:r>
            <a:r>
              <a:rPr lang="en-US" sz="1200" dirty="0"/>
              <a:t> &amp;&amp; </a:t>
            </a:r>
            <a:r>
              <a:rPr lang="en-US" sz="1200" dirty="0" err="1"/>
              <a:t>tankInPosition</a:t>
            </a:r>
            <a:r>
              <a:rPr lang="en-US" sz="1200" dirty="0"/>
              <a:t> == false)</a:t>
            </a:r>
          </a:p>
          <a:p>
            <a:pPr marL="0" indent="0">
              <a:buNone/>
            </a:pPr>
            <a:r>
              <a:rPr lang="en-US" sz="1200" dirty="0"/>
              <a:t>        {</a:t>
            </a:r>
          </a:p>
          <a:p>
            <a:pPr marL="0" indent="0">
              <a:buNone/>
            </a:pPr>
            <a:r>
              <a:rPr lang="en-US" sz="1200" dirty="0"/>
              <a:t>            if (</a:t>
            </a:r>
            <a:r>
              <a:rPr lang="en-US" sz="1200" dirty="0" err="1"/>
              <a:t>positionIsWrong</a:t>
            </a:r>
            <a:r>
              <a:rPr lang="en-US" sz="1200" dirty="0"/>
              <a:t>)</a:t>
            </a:r>
          </a:p>
          <a:p>
            <a:pPr marL="0" indent="0">
              <a:buNone/>
            </a:pPr>
            <a:r>
              <a:rPr lang="en-US" sz="1200" dirty="0"/>
              <a:t>            {</a:t>
            </a:r>
          </a:p>
          <a:p>
            <a:pPr marL="0" indent="0">
              <a:buNone/>
            </a:pPr>
            <a:r>
              <a:rPr lang="en-US" sz="1200" dirty="0"/>
              <a:t>               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</a:rPr>
              <a:t>MoveToPosition</a:t>
            </a:r>
            <a:r>
              <a:rPr lang="en-US" sz="1200" dirty="0"/>
              <a:t>();</a:t>
            </a:r>
          </a:p>
          <a:p>
            <a:pPr marL="0" indent="0">
              <a:buNone/>
            </a:pPr>
            <a:r>
              <a:rPr lang="en-US" sz="1200" dirty="0"/>
              <a:t>            }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E1C9D-9085-4812-83B6-A56CA8F880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else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positionIsCorrect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true;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timer &lt; 1)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timer +=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Time.deltaTime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else if (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&amp;&amp; timer &gt; 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FireTank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facingRightWay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tankInPosition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tankMoving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= false;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timer =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A0808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}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9A021-B61F-4981-8063-1736EB4B431A}"/>
              </a:ext>
            </a:extLst>
          </p:cNvPr>
          <p:cNvSpPr txBox="1"/>
          <p:nvPr/>
        </p:nvSpPr>
        <p:spPr>
          <a:xfrm>
            <a:off x="1599575" y="6253077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2"/>
              </a:rPr>
              <a:t>https://gamedevbeginner.com/coroutines-in-unity-when-and-how-to-use-them</a:t>
            </a:r>
            <a:r>
              <a:rPr lang="en-US" dirty="0"/>
              <a:t> 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706AD5F-695F-4F9E-B6BE-0B5C963078ED}"/>
              </a:ext>
            </a:extLst>
          </p:cNvPr>
          <p:cNvSpPr/>
          <p:nvPr/>
        </p:nvSpPr>
        <p:spPr bwMode="auto">
          <a:xfrm>
            <a:off x="3733800" y="1828800"/>
            <a:ext cx="4038600" cy="1600200"/>
          </a:xfrm>
          <a:prstGeom prst="cloudCallout">
            <a:avLst>
              <a:gd name="adj1" fmla="val -36827"/>
              <a:gd name="adj2" fmla="val -5178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Not calling 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MoveTank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our 5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state.</a:t>
            </a:r>
          </a:p>
        </p:txBody>
      </p:sp>
    </p:spTree>
    <p:extLst>
      <p:ext uri="{BB962C8B-B14F-4D97-AF65-F5344CB8AC3E}">
        <p14:creationId xmlns:p14="http://schemas.microsoft.com/office/powerpoint/2010/main" val="38690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AA04-4797-4612-B4A7-1602F702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Move a Tank – Using Coroutines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DBE8-403F-449F-9E5C-5E8A80DFC8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Update starts a coroutine</a:t>
            </a:r>
          </a:p>
          <a:p>
            <a:endParaRPr lang="en-US" dirty="0"/>
          </a:p>
          <a:p>
            <a:r>
              <a:rPr lang="en-US" dirty="0" err="1"/>
              <a:t>StartCoroutine</a:t>
            </a:r>
            <a:r>
              <a:rPr lang="en-US" dirty="0"/>
              <a:t>(</a:t>
            </a:r>
            <a:r>
              <a:rPr lang="en-US" dirty="0" err="1"/>
              <a:t>MoveTank</a:t>
            </a:r>
            <a:r>
              <a:rPr lang="en-US" dirty="0"/>
              <a:t>())</a:t>
            </a:r>
          </a:p>
          <a:p>
            <a:endParaRPr lang="en-US" dirty="0"/>
          </a:p>
          <a:p>
            <a:r>
              <a:rPr lang="en-US" dirty="0"/>
              <a:t>Much simpler state-machine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88F49-DCA8-49A8-912F-1228CF7952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err="1"/>
              <a:t>IEnumerator</a:t>
            </a:r>
            <a:r>
              <a:rPr lang="en-US" sz="1400" dirty="0"/>
              <a:t> </a:t>
            </a:r>
            <a:r>
              <a:rPr lang="en-US" sz="1400" dirty="0" err="1"/>
              <a:t>MoveTank</a:t>
            </a:r>
            <a:r>
              <a:rPr lang="en-US" sz="1400" dirty="0"/>
              <a:t>()</a:t>
            </a:r>
          </a:p>
          <a:p>
            <a:pPr marL="0" indent="0">
              <a:buNone/>
            </a:pPr>
            <a:r>
              <a:rPr lang="en-US" sz="1400" dirty="0"/>
              <a:t>    {</a:t>
            </a:r>
          </a:p>
          <a:p>
            <a:pPr marL="0" indent="0">
              <a:buNone/>
            </a:pPr>
            <a:r>
              <a:rPr lang="en-US" sz="1400" dirty="0"/>
              <a:t>        while(</a:t>
            </a:r>
            <a:r>
              <a:rPr lang="en-US" sz="1400" dirty="0" err="1"/>
              <a:t>facingWrongWay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        {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dirty="0" err="1"/>
              <a:t>TurnTank</a:t>
            </a:r>
            <a:r>
              <a:rPr lang="en-US" sz="1400" dirty="0"/>
              <a:t>();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b="1" dirty="0">
                <a:solidFill>
                  <a:srgbClr val="0070C0"/>
                </a:solidFill>
              </a:rPr>
              <a:t>yield return null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while (</a:t>
            </a:r>
            <a:r>
              <a:rPr lang="en-US" sz="1400" dirty="0" err="1"/>
              <a:t>notInPosition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        {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dirty="0" err="1"/>
              <a:t>MoveToPosition</a:t>
            </a:r>
            <a:r>
              <a:rPr lang="en-US" sz="1400" dirty="0"/>
              <a:t>();</a:t>
            </a:r>
          </a:p>
          <a:p>
            <a:pPr marL="0" indent="0">
              <a:buNone/>
            </a:pPr>
            <a:r>
              <a:rPr lang="en-US" sz="1400" dirty="0"/>
              <a:t>            </a:t>
            </a:r>
            <a:r>
              <a:rPr lang="en-US" sz="1400" b="1" dirty="0">
                <a:solidFill>
                  <a:srgbClr val="0070C0"/>
                </a:solidFill>
              </a:rPr>
              <a:t>yield return null</a:t>
            </a:r>
            <a:r>
              <a:rPr lang="en-US" sz="1400" dirty="0"/>
              <a:t>;</a:t>
            </a:r>
          </a:p>
          <a:p>
            <a:pPr marL="0" indent="0">
              <a:buNone/>
            </a:pPr>
            <a:r>
              <a:rPr lang="en-US" sz="1400" dirty="0"/>
              <a:t>        }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        </a:t>
            </a:r>
            <a:r>
              <a:rPr lang="en-US" sz="1400" b="1" dirty="0">
                <a:solidFill>
                  <a:srgbClr val="0070C0"/>
                </a:solidFill>
              </a:rPr>
              <a:t>yield return </a:t>
            </a:r>
            <a:r>
              <a:rPr lang="en-US" sz="1400" dirty="0"/>
              <a:t>new </a:t>
            </a:r>
            <a:r>
              <a:rPr lang="en-US" sz="1400" dirty="0" err="1">
                <a:solidFill>
                  <a:srgbClr val="00B050"/>
                </a:solidFill>
              </a:rPr>
              <a:t>WaitForSeconds</a:t>
            </a:r>
            <a:r>
              <a:rPr lang="en-US" sz="1400" dirty="0"/>
              <a:t>(1);</a:t>
            </a:r>
          </a:p>
          <a:p>
            <a:pPr marL="0" indent="0">
              <a:buNone/>
            </a:pPr>
            <a:r>
              <a:rPr lang="en-US" sz="1400" dirty="0"/>
              <a:t>        Fire();    </a:t>
            </a:r>
          </a:p>
          <a:p>
            <a:pPr marL="0" indent="0">
              <a:buNone/>
            </a:pPr>
            <a:r>
              <a:rPr lang="en-US" sz="1400" dirty="0"/>
              <a:t>    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941A2-C865-4A7F-8E22-34886ECA746B}"/>
              </a:ext>
            </a:extLst>
          </p:cNvPr>
          <p:cNvSpPr txBox="1"/>
          <p:nvPr/>
        </p:nvSpPr>
        <p:spPr>
          <a:xfrm>
            <a:off x="1599575" y="6253077"/>
            <a:ext cx="878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r>
              <a:rPr lang="en-US" dirty="0">
                <a:hlinkClick r:id="rId2"/>
              </a:rPr>
              <a:t>https://gamedevbeginner.com/coroutines-in-unity-when-and-how-to-use-them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087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375FF-F6BF-40BD-8D4C-83852846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Coroutines and State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9966F-EEA2-46A3-8B5C-BD7697297C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Think of Coroutines as a state machine.</a:t>
            </a:r>
          </a:p>
          <a:p>
            <a:r>
              <a:rPr lang="en-US" dirty="0"/>
              <a:t>Could also be a hierarchy of state machines.</a:t>
            </a:r>
          </a:p>
          <a:p>
            <a:endParaRPr lang="en-US" dirty="0"/>
          </a:p>
          <a:p>
            <a:r>
              <a:rPr lang="en-US" dirty="0"/>
              <a:t>Sketch State Transition Diagram (STD) for algorithm on the right.</a:t>
            </a:r>
          </a:p>
          <a:p>
            <a:r>
              <a:rPr lang="en-US" dirty="0"/>
              <a:t>Show Coroutine implementation.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DFCE6-CA1A-4121-A6E5-0FD73A602E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tank rotation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Wait for a short delay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tank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Adjust towards target as moving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Once max distance is reached and rotation is complete, start firing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Stop movement when min distance is reached.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Stop firing when ???</a:t>
            </a:r>
          </a:p>
        </p:txBody>
      </p:sp>
    </p:spTree>
    <p:extLst>
      <p:ext uri="{BB962C8B-B14F-4D97-AF65-F5344CB8AC3E}">
        <p14:creationId xmlns:p14="http://schemas.microsoft.com/office/powerpoint/2010/main" val="139925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FD8829-9212-4997-AAFF-CD2E2CE23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 Coroutines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ACC6E2-3D14-464A-81FA-6587CE12E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Coroutines need a </a:t>
            </a:r>
            <a:r>
              <a:rPr lang="en-US" dirty="0" err="1"/>
              <a:t>MonoBehaviour</a:t>
            </a:r>
            <a:endParaRPr lang="en-US" dirty="0"/>
          </a:p>
          <a:p>
            <a:r>
              <a:rPr lang="en-US" dirty="0"/>
              <a:t>I hate writing any of my classes as derived from </a:t>
            </a:r>
            <a:r>
              <a:rPr lang="en-US" dirty="0" err="1"/>
              <a:t>MonoBehaviour</a:t>
            </a:r>
            <a:r>
              <a:rPr lang="en-US" dirty="0"/>
              <a:t>.</a:t>
            </a:r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Pass in a dummy </a:t>
            </a:r>
            <a:r>
              <a:rPr lang="en-US" dirty="0" err="1"/>
              <a:t>MonoBehaviour</a:t>
            </a:r>
            <a:r>
              <a:rPr lang="en-US" dirty="0"/>
              <a:t> in the constructor.</a:t>
            </a:r>
          </a:p>
          <a:p>
            <a:pPr lvl="1"/>
            <a:r>
              <a:rPr lang="en-US" dirty="0"/>
              <a:t>Create a Dummy </a:t>
            </a:r>
            <a:r>
              <a:rPr lang="en-US" dirty="0" err="1"/>
              <a:t>MonoBehaviour</a:t>
            </a:r>
            <a:r>
              <a:rPr lang="en-US" dirty="0"/>
              <a:t> to use.</a:t>
            </a:r>
          </a:p>
          <a:p>
            <a:pPr lvl="1"/>
            <a:r>
              <a:rPr lang="en-US" dirty="0"/>
              <a:t>Use a singleton.</a:t>
            </a:r>
          </a:p>
          <a:p>
            <a:pPr marL="857250" lvl="2" indent="0">
              <a:buNone/>
            </a:pPr>
            <a:endParaRPr lang="en-US" i="1" dirty="0">
              <a:solidFill>
                <a:srgbClr val="0070C0"/>
              </a:solidFill>
            </a:endParaRPr>
          </a:p>
          <a:p>
            <a:pPr marL="857250" lvl="2" indent="0">
              <a:buNone/>
            </a:pPr>
            <a:r>
              <a:rPr lang="en-US" dirty="0">
                <a:solidFill>
                  <a:srgbClr val="0070C0"/>
                </a:solidFill>
              </a:rPr>
              <a:t>private </a:t>
            </a:r>
            <a:r>
              <a:rPr lang="en-US" dirty="0"/>
              <a:t> </a:t>
            </a:r>
            <a:r>
              <a:rPr lang="en-US" dirty="0" err="1"/>
              <a:t>MonoBehaviour</a:t>
            </a:r>
            <a:r>
              <a:rPr lang="en-US" dirty="0"/>
              <a:t>   </a:t>
            </a:r>
            <a:r>
              <a:rPr lang="en-US" dirty="0" err="1"/>
              <a:t>dummyCoroutineHandler</a:t>
            </a:r>
            <a:r>
              <a:rPr lang="en-US" dirty="0"/>
              <a:t>;</a:t>
            </a:r>
          </a:p>
          <a:p>
            <a:pPr marL="857250" lvl="2" indent="0">
              <a:buNone/>
            </a:pPr>
            <a:r>
              <a:rPr lang="en-US" dirty="0" err="1"/>
              <a:t>dummyCoroutineHandler.StartCoroutine</a:t>
            </a:r>
            <a:r>
              <a:rPr lang="en-US" dirty="0"/>
              <a:t>( </a:t>
            </a:r>
            <a:r>
              <a:rPr lang="en-US" dirty="0" err="1"/>
              <a:t>funcCall</a:t>
            </a:r>
            <a:r>
              <a:rPr lang="en-US" dirty="0"/>
              <a:t>() );</a:t>
            </a:r>
          </a:p>
        </p:txBody>
      </p:sp>
    </p:spTree>
    <p:extLst>
      <p:ext uri="{BB962C8B-B14F-4D97-AF65-F5344CB8AC3E}">
        <p14:creationId xmlns:p14="http://schemas.microsoft.com/office/powerpoint/2010/main" val="2348420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FD850-7832-49F6-AD63-131A9AEEA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Spawner 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2073F-6F3F-4255-9B14-B9F70D35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Spawn controller that: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Creates a stream of game objects every Nth second.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Does this for M seconds and then stops.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Waits for another P seconds and the restarts.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Repeats until game is over.</a:t>
            </a:r>
          </a:p>
        </p:txBody>
      </p:sp>
    </p:spTree>
    <p:extLst>
      <p:ext uri="{BB962C8B-B14F-4D97-AF65-F5344CB8AC3E}">
        <p14:creationId xmlns:p14="http://schemas.microsoft.com/office/powerpoint/2010/main" val="251881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6346BD-5003-498C-8535-3599F882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Spawner Example 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679CA2-F43F-48F6-A8C2-8E89C3570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7112000" cy="4419600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</a:t>
            </a: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spawner =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Spawner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b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PrefabGeneratorInstantiation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prefab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List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&lt;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IPrefabModifierAsync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&gt;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StartCoroutine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SpawnControlWithDelay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IEnumerator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SpawnControlWithDelay</a:t>
            </a: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trickleSpawn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= 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StartCoroutine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SpawnControl</a:t>
            </a:r>
            <a:r>
              <a:rPr lang="en-US" sz="1400" dirty="0">
                <a:solidFill>
                  <a:srgbClr val="FF149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yield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WaitForSeconds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durationOfSpawns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StopCoroutine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1F377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trickleSpawn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yield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WaitForSeconds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delayBetweenSpawnRestarts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CA51C6-CD0B-47AE-A071-0F21F77F99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IEnumerator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SpawnControl</a:t>
            </a: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true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{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spawner.</a:t>
            </a:r>
            <a:r>
              <a:rPr lang="en-US" sz="1400" dirty="0" err="1">
                <a:solidFill>
                  <a:srgbClr val="74531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SpawnAsync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spawnLocation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 </a:t>
            </a:r>
            <a:b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parentGO.transform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   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yield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8F08C4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new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r>
              <a:rPr lang="en-US" sz="1400" dirty="0" err="1">
                <a:solidFill>
                  <a:srgbClr val="2B91A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WaitForSeconds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b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sz="14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timeBetweenTrickleSpawns</a:t>
            </a:r>
            <a:r>
              <a:rPr lang="en-US" sz="1400" dirty="0">
                <a:solidFill>
                  <a:srgbClr val="FF99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;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    </a:t>
            </a:r>
            <a:r>
              <a:rPr lang="en-US" sz="1400" dirty="0">
                <a:solidFill>
                  <a:srgbClr val="9400D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9ACD32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}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87CD7A-344C-4D6E-AA73-5E53D1B34663}"/>
              </a:ext>
            </a:extLst>
          </p:cNvPr>
          <p:cNvCxnSpPr/>
          <p:nvPr/>
        </p:nvCxnSpPr>
        <p:spPr bwMode="auto">
          <a:xfrm>
            <a:off x="3810000" y="3352800"/>
            <a:ext cx="2286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F92F559-2EC9-48F3-B71D-819A90DA1352}"/>
              </a:ext>
            </a:extLst>
          </p:cNvPr>
          <p:cNvCxnSpPr/>
          <p:nvPr/>
        </p:nvCxnSpPr>
        <p:spPr bwMode="auto">
          <a:xfrm flipV="1">
            <a:off x="5486400" y="1905000"/>
            <a:ext cx="711200" cy="2667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AF90588-7C46-42CB-A324-38DB816AF1FA}"/>
              </a:ext>
            </a:extLst>
          </p:cNvPr>
          <p:cNvSpPr/>
          <p:nvPr/>
        </p:nvSpPr>
        <p:spPr bwMode="auto">
          <a:xfrm>
            <a:off x="7924800" y="4267200"/>
            <a:ext cx="3200400" cy="1143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Any time you find yourself keeping track of time. Try a coroutine instead.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65733C-1199-4B0B-BF1F-C39112715701}"/>
              </a:ext>
            </a:extLst>
          </p:cNvPr>
          <p:cNvSpPr/>
          <p:nvPr/>
        </p:nvSpPr>
        <p:spPr bwMode="auto">
          <a:xfrm>
            <a:off x="1219200" y="2133600"/>
            <a:ext cx="4495800" cy="762000"/>
          </a:xfrm>
          <a:prstGeom prst="rect">
            <a:avLst/>
          </a:prstGeom>
          <a:solidFill>
            <a:srgbClr val="C0C0C0">
              <a:alpha val="8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68387D-FDB1-45D0-B8D7-D31D82764017}"/>
              </a:ext>
            </a:extLst>
          </p:cNvPr>
          <p:cNvSpPr/>
          <p:nvPr/>
        </p:nvSpPr>
        <p:spPr bwMode="auto">
          <a:xfrm>
            <a:off x="7010400" y="2537762"/>
            <a:ext cx="3683000" cy="471837"/>
          </a:xfrm>
          <a:prstGeom prst="rect">
            <a:avLst/>
          </a:prstGeom>
          <a:solidFill>
            <a:srgbClr val="C0C0C0">
              <a:alpha val="8392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2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6AA04-4797-4612-B4A7-1602F7029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Into This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BE86C7-F689-411B-9988-ABA04FC36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3200" b="1" kern="0" dirty="0" err="1">
                <a:solidFill>
                  <a:srgbClr val="0070C0"/>
                </a:solidFill>
              </a:rPr>
              <a:t>IEnumerator</a:t>
            </a:r>
            <a:r>
              <a:rPr lang="en-US" sz="3200" kern="0" dirty="0"/>
              <a:t> </a:t>
            </a:r>
            <a:r>
              <a:rPr lang="en-US" sz="3200" kern="0" dirty="0" err="1"/>
              <a:t>MoveTank</a:t>
            </a:r>
            <a:r>
              <a:rPr lang="en-US" sz="3200" kern="0" dirty="0"/>
              <a:t>()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kern="0" dirty="0"/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kern="0" dirty="0">
                <a:solidFill>
                  <a:srgbClr val="0070C0"/>
                </a:solidFill>
              </a:rPr>
              <a:t>   yield return </a:t>
            </a:r>
            <a:r>
              <a:rPr lang="en-US" sz="3200" kern="0" dirty="0"/>
              <a:t>Turn( </a:t>
            </a:r>
            <a:r>
              <a:rPr lang="en-US" sz="3200" kern="0" dirty="0" err="1"/>
              <a:t>targetDirection</a:t>
            </a:r>
            <a:r>
              <a:rPr lang="en-US" sz="3200" kern="0" dirty="0"/>
              <a:t> );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kern="0" dirty="0">
                <a:solidFill>
                  <a:srgbClr val="0070C0"/>
                </a:solidFill>
              </a:rPr>
              <a:t>   yield return </a:t>
            </a:r>
            <a:r>
              <a:rPr lang="en-US" sz="3200" kern="0" dirty="0" err="1"/>
              <a:t>MoveForward</a:t>
            </a:r>
            <a:r>
              <a:rPr lang="en-US" sz="3200" kern="0" dirty="0"/>
              <a:t>( </a:t>
            </a:r>
            <a:r>
              <a:rPr lang="en-US" sz="3200" kern="0" dirty="0" err="1"/>
              <a:t>firingPosition</a:t>
            </a:r>
            <a:r>
              <a:rPr lang="en-US" sz="3200" kern="0" dirty="0"/>
              <a:t> );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kern="0" dirty="0">
                <a:solidFill>
                  <a:srgbClr val="0070C0"/>
                </a:solidFill>
              </a:rPr>
              <a:t>   yield return new </a:t>
            </a:r>
            <a:r>
              <a:rPr lang="en-US" sz="3200" kern="0" dirty="0" err="1"/>
              <a:t>WaitForSeconds</a:t>
            </a:r>
            <a:r>
              <a:rPr lang="en-US" sz="3200" kern="0" dirty="0"/>
              <a:t>( </a:t>
            </a:r>
            <a:r>
              <a:rPr lang="en-US" sz="3200" kern="0" dirty="0" err="1"/>
              <a:t>firingDelay</a:t>
            </a:r>
            <a:r>
              <a:rPr lang="en-US" sz="3200" kern="0" dirty="0"/>
              <a:t> );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b="1" kern="0" dirty="0">
                <a:solidFill>
                  <a:srgbClr val="0070C0"/>
                </a:solidFill>
              </a:rPr>
              <a:t>   yield return </a:t>
            </a:r>
            <a:r>
              <a:rPr lang="en-US" sz="3200" kern="0" dirty="0" err="1"/>
              <a:t>CommenceFiring</a:t>
            </a:r>
            <a:r>
              <a:rPr lang="en-US" sz="3200" kern="0" dirty="0"/>
              <a:t>();    </a:t>
            </a:r>
          </a:p>
          <a:p>
            <a:pPr marL="0" indent="0">
              <a:buFont typeface="Wingdings" pitchFamily="2" charset="2"/>
              <a:buNone/>
            </a:pPr>
            <a:r>
              <a:rPr lang="en-US" sz="3200" kern="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885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3AF8-1C42-4551-9110-1A8CAB9D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35C0B-0CE8-418C-814F-714FEF2D3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framework that uses a Spawn() method to spawn new enemies from a portal</a:t>
            </a:r>
          </a:p>
          <a:p>
            <a:pPr lvl="1"/>
            <a:r>
              <a:rPr lang="en-US" dirty="0"/>
              <a:t>Consistent stream of 1 every 5 seconds.</a:t>
            </a:r>
          </a:p>
          <a:p>
            <a:pPr lvl="1"/>
            <a:r>
              <a:rPr lang="en-US" dirty="0"/>
              <a:t>A wave every 30 seconds of N</a:t>
            </a:r>
            <a:r>
              <a:rPr lang="en-US" baseline="-25000" dirty="0"/>
              <a:t>i</a:t>
            </a:r>
            <a:r>
              <a:rPr lang="en-US" dirty="0"/>
              <a:t> enemies, where N</a:t>
            </a:r>
            <a:r>
              <a:rPr lang="en-US" baseline="-25000" dirty="0"/>
              <a:t>i</a:t>
            </a:r>
            <a:r>
              <a:rPr lang="en-US" dirty="0"/>
              <a:t> increases by 5 each wave.</a:t>
            </a:r>
          </a:p>
          <a:p>
            <a:pPr lvl="1"/>
            <a:r>
              <a:rPr lang="en-US" dirty="0"/>
              <a:t>Continues until the portal is destroyed by the </a:t>
            </a:r>
            <a:r>
              <a:rPr lang="en-US" dirty="0" err="1"/>
              <a:t>portalDestroyed</a:t>
            </a:r>
            <a:r>
              <a:rPr lang="en-US" dirty="0"/>
              <a:t> event.</a:t>
            </a:r>
          </a:p>
          <a:p>
            <a:pPr lvl="2"/>
            <a:r>
              <a:rPr lang="en-US" dirty="0"/>
              <a:t>Hint: Use </a:t>
            </a:r>
            <a:r>
              <a:rPr lang="en-US" dirty="0" err="1"/>
              <a:t>StopCoroutine</a:t>
            </a:r>
            <a:r>
              <a:rPr lang="en-US" dirty="0"/>
              <a:t> rather than an if statement.</a:t>
            </a:r>
          </a:p>
        </p:txBody>
      </p:sp>
    </p:spTree>
    <p:extLst>
      <p:ext uri="{BB962C8B-B14F-4D97-AF65-F5344CB8AC3E}">
        <p14:creationId xmlns:p14="http://schemas.microsoft.com/office/powerpoint/2010/main" val="174308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DABF9-BA21-4EFD-B8C0-90F1C5C5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D9B39-91DD-4CA3-AFCA-2422FE522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has a </a:t>
            </a:r>
            <a:r>
              <a:rPr lang="en-US" dirty="0" err="1"/>
              <a:t>WaitForSeconds</a:t>
            </a:r>
            <a:r>
              <a:rPr lang="en-US" dirty="0"/>
              <a:t>(1) being returned?</a:t>
            </a:r>
          </a:p>
          <a:p>
            <a:pPr lvl="1"/>
            <a:r>
              <a:rPr lang="en-US" dirty="0"/>
              <a:t>What is this?</a:t>
            </a:r>
          </a:p>
          <a:p>
            <a:pPr lvl="1"/>
            <a:r>
              <a:rPr lang="en-US" dirty="0"/>
              <a:t>What else could you return?</a:t>
            </a:r>
          </a:p>
          <a:p>
            <a:pPr lvl="1"/>
            <a:r>
              <a:rPr lang="en-US" dirty="0"/>
              <a:t>What will the calling method do with it? Who is the calling method?</a:t>
            </a:r>
          </a:p>
        </p:txBody>
      </p:sp>
    </p:spTree>
    <p:extLst>
      <p:ext uri="{BB962C8B-B14F-4D97-AF65-F5344CB8AC3E}">
        <p14:creationId xmlns:p14="http://schemas.microsoft.com/office/powerpoint/2010/main" val="3153467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40A2-35B5-470F-8DCD-B9CDE5CAA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FBA2-AE81-4C21-971F-70FE038B6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92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586F-19C3-4452-8144-76C3E3FC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D1FC-FC5F-4D67-B0A8-7D6C94E98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Key requirements</a:t>
            </a:r>
          </a:p>
          <a:p>
            <a:pPr lvl="1"/>
            <a:r>
              <a:rPr lang="en-US" dirty="0"/>
              <a:t>Wave generation</a:t>
            </a:r>
          </a:p>
          <a:p>
            <a:pPr lvl="1"/>
            <a:r>
              <a:rPr lang="en-US" dirty="0"/>
              <a:t>Stream generation</a:t>
            </a:r>
          </a:p>
          <a:p>
            <a:pPr lvl="1"/>
            <a:r>
              <a:rPr lang="en-US" dirty="0"/>
              <a:t>Concept of a portal</a:t>
            </a:r>
          </a:p>
          <a:p>
            <a:pPr lvl="2"/>
            <a:r>
              <a:rPr lang="en-US" dirty="0"/>
              <a:t>What is this?</a:t>
            </a:r>
          </a:p>
          <a:p>
            <a:pPr lvl="2"/>
            <a:r>
              <a:rPr lang="en-US" dirty="0"/>
              <a:t>Death game mechanic</a:t>
            </a:r>
          </a:p>
          <a:p>
            <a:pPr lvl="1"/>
            <a:r>
              <a:rPr lang="en-US" dirty="0"/>
              <a:t>Spawning</a:t>
            </a:r>
          </a:p>
          <a:p>
            <a:pPr lvl="2"/>
            <a:r>
              <a:rPr lang="en-US" dirty="0"/>
              <a:t>What to spawn?</a:t>
            </a:r>
          </a:p>
          <a:p>
            <a:pPr lvl="2"/>
            <a:r>
              <a:rPr lang="en-US" dirty="0"/>
              <a:t>Where to spawn?</a:t>
            </a:r>
          </a:p>
          <a:p>
            <a:pPr lvl="2"/>
            <a:r>
              <a:rPr lang="en-US" dirty="0"/>
              <a:t>How to spawn – just appear, … ?</a:t>
            </a:r>
          </a:p>
        </p:txBody>
      </p:sp>
    </p:spTree>
    <p:extLst>
      <p:ext uri="{BB962C8B-B14F-4D97-AF65-F5344CB8AC3E}">
        <p14:creationId xmlns:p14="http://schemas.microsoft.com/office/powerpoint/2010/main" val="3554050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CC25-D3C3-4545-A550-C4C014777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B5D67-981B-46A9-84B1-7ED9704AE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Wave Generation support – choices:</a:t>
            </a:r>
          </a:p>
          <a:p>
            <a:pPr lvl="1"/>
            <a:r>
              <a:rPr lang="en-US" dirty="0"/>
              <a:t>Part of some spawner</a:t>
            </a:r>
          </a:p>
          <a:p>
            <a:pPr lvl="2"/>
            <a:r>
              <a:rPr lang="en-US" dirty="0"/>
              <a:t>What all data would you need?</a:t>
            </a:r>
          </a:p>
          <a:p>
            <a:pPr lvl="2"/>
            <a:r>
              <a:rPr lang="en-US" dirty="0"/>
              <a:t>No – too many possible configs / choices</a:t>
            </a:r>
          </a:p>
          <a:p>
            <a:pPr lvl="3"/>
            <a:r>
              <a:rPr lang="en-US" dirty="0"/>
              <a:t>What is a wave?</a:t>
            </a:r>
          </a:p>
          <a:p>
            <a:pPr lvl="1"/>
            <a:r>
              <a:rPr lang="en-US" dirty="0"/>
              <a:t>Higher-level class </a:t>
            </a:r>
            <a:r>
              <a:rPr lang="en-US" dirty="0" err="1"/>
              <a:t>WaveSpawner</a:t>
            </a:r>
            <a:endParaRPr lang="en-US" dirty="0"/>
          </a:p>
          <a:p>
            <a:pPr lvl="2"/>
            <a:r>
              <a:rPr lang="en-US" dirty="0"/>
              <a:t>Uses / contains a spawner</a:t>
            </a:r>
          </a:p>
          <a:p>
            <a:pPr lvl="1"/>
            <a:r>
              <a:rPr lang="en-US" dirty="0"/>
              <a:t>Signal and data generator</a:t>
            </a:r>
          </a:p>
          <a:p>
            <a:pPr lvl="2"/>
            <a:r>
              <a:rPr lang="en-US" dirty="0"/>
              <a:t>Has nothing to do with spawning?</a:t>
            </a:r>
          </a:p>
        </p:txBody>
      </p:sp>
    </p:spTree>
    <p:extLst>
      <p:ext uri="{BB962C8B-B14F-4D97-AF65-F5344CB8AC3E}">
        <p14:creationId xmlns:p14="http://schemas.microsoft.com/office/powerpoint/2010/main" val="200107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4FF9-F497-4EC8-87BA-102289A6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EB1C-0FE9-4315-82A1-32F8EE8A4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EnemyPortal</a:t>
            </a:r>
            <a:endParaRPr lang="en-US" dirty="0"/>
          </a:p>
          <a:p>
            <a:pPr lvl="1"/>
            <a:r>
              <a:rPr lang="en-US" dirty="0"/>
              <a:t>Contains a List of </a:t>
            </a:r>
            <a:r>
              <a:rPr lang="en-US" dirty="0" err="1"/>
              <a:t>ISpawnerController</a:t>
            </a:r>
            <a:r>
              <a:rPr lang="en-US" dirty="0"/>
              <a:t>(s)</a:t>
            </a:r>
          </a:p>
          <a:p>
            <a:pPr lvl="1"/>
            <a:r>
              <a:rPr lang="en-US" dirty="0"/>
              <a:t>Contains a Health (component)</a:t>
            </a:r>
          </a:p>
          <a:p>
            <a:pPr lvl="1"/>
            <a:r>
              <a:rPr lang="en-US" dirty="0"/>
              <a:t>Fires an event upon health reaching zero (death)</a:t>
            </a:r>
          </a:p>
          <a:p>
            <a:r>
              <a:rPr lang="en-US" dirty="0" err="1"/>
              <a:t>ISpawnerController</a:t>
            </a:r>
            <a:r>
              <a:rPr lang="en-US" dirty="0"/>
              <a:t>(s) – controls spawning timing</a:t>
            </a:r>
          </a:p>
          <a:p>
            <a:pPr lvl="1"/>
            <a:r>
              <a:rPr lang="en-US" dirty="0" err="1"/>
              <a:t>PositionGenerator</a:t>
            </a:r>
            <a:r>
              <a:rPr lang="en-US" dirty="0"/>
              <a:t> – get a point or set of points to spawn at</a:t>
            </a:r>
          </a:p>
          <a:p>
            <a:pPr lvl="1"/>
            <a:r>
              <a:rPr lang="en-US" dirty="0" err="1"/>
              <a:t>StartingSpawning</a:t>
            </a:r>
            <a:endParaRPr lang="en-US" dirty="0"/>
          </a:p>
          <a:p>
            <a:pPr lvl="1"/>
            <a:r>
              <a:rPr lang="en-US" dirty="0" err="1"/>
              <a:t>StopSpawning</a:t>
            </a:r>
            <a:endParaRPr lang="en-US" dirty="0"/>
          </a:p>
          <a:p>
            <a:pPr lvl="1"/>
            <a:r>
              <a:rPr lang="en-US" dirty="0"/>
              <a:t>Concrete Implementations</a:t>
            </a:r>
          </a:p>
          <a:p>
            <a:pPr lvl="2"/>
            <a:r>
              <a:rPr lang="en-US" dirty="0" err="1"/>
              <a:t>FixedIntervalSpawnerController</a:t>
            </a:r>
            <a:r>
              <a:rPr lang="en-US" dirty="0"/>
              <a:t> – spawns at a fixed interval</a:t>
            </a:r>
          </a:p>
          <a:p>
            <a:pPr lvl="2"/>
            <a:r>
              <a:rPr lang="en-US" dirty="0" err="1"/>
              <a:t>WaveSpawnerController</a:t>
            </a:r>
            <a:r>
              <a:rPr lang="en-US" dirty="0"/>
              <a:t> – spawns a set when triggered by </a:t>
            </a:r>
            <a:r>
              <a:rPr lang="en-US" dirty="0" err="1"/>
              <a:t>WaveGenerator</a:t>
            </a:r>
            <a:r>
              <a:rPr lang="en-US" dirty="0"/>
              <a:t> event.</a:t>
            </a:r>
          </a:p>
        </p:txBody>
      </p:sp>
    </p:spTree>
    <p:extLst>
      <p:ext uri="{BB962C8B-B14F-4D97-AF65-F5344CB8AC3E}">
        <p14:creationId xmlns:p14="http://schemas.microsoft.com/office/powerpoint/2010/main" val="1860493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18A4-5D39-43E6-BFDE-47504F95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D6B39-FA3C-49D8-B80F-4517D01D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ISpawnerController</a:t>
            </a:r>
            <a:r>
              <a:rPr lang="en-US" dirty="0"/>
              <a:t> implementations use the Spawner framework, </a:t>
            </a:r>
            <a:r>
              <a:rPr lang="en-US" dirty="0" err="1"/>
              <a:t>ISpawner</a:t>
            </a:r>
            <a:r>
              <a:rPr lang="en-US" dirty="0"/>
              <a:t>. Spawner contains:</a:t>
            </a:r>
          </a:p>
          <a:p>
            <a:pPr lvl="1"/>
            <a:r>
              <a:rPr lang="en-US" dirty="0" err="1"/>
              <a:t>PrefabGenerator</a:t>
            </a:r>
            <a:r>
              <a:rPr lang="en-US" dirty="0"/>
              <a:t> – Does the actual work of creation</a:t>
            </a:r>
          </a:p>
          <a:p>
            <a:pPr lvl="1"/>
            <a:r>
              <a:rPr lang="en-US" dirty="0"/>
              <a:t>List of </a:t>
            </a:r>
            <a:r>
              <a:rPr lang="en-US" dirty="0" err="1"/>
              <a:t>IPrefabModifier’s</a:t>
            </a:r>
            <a:r>
              <a:rPr lang="en-US" dirty="0"/>
              <a:t> – jitter, change material, rotate, register with manager, set behavior, add components, …</a:t>
            </a:r>
          </a:p>
          <a:p>
            <a:r>
              <a:rPr lang="en-US" dirty="0"/>
              <a:t>Spawning may be asynchronous and takes a position and parent transform.</a:t>
            </a:r>
          </a:p>
          <a:p>
            <a:r>
              <a:rPr lang="en-US" dirty="0"/>
              <a:t>Note: Spawner is a </a:t>
            </a:r>
            <a:r>
              <a:rPr lang="en-US" dirty="0" err="1"/>
              <a:t>IPrefabModifier</a:t>
            </a:r>
            <a:r>
              <a:rPr lang="en-US" dirty="0"/>
              <a:t>, so it can be used to spawn children or create a tree of spawned models.</a:t>
            </a:r>
          </a:p>
          <a:p>
            <a:r>
              <a:rPr lang="en-US" dirty="0"/>
              <a:t>Of course, nothing prevents the prefab from having its own logic and spawner, etc.</a:t>
            </a:r>
          </a:p>
        </p:txBody>
      </p:sp>
    </p:spTree>
    <p:extLst>
      <p:ext uri="{BB962C8B-B14F-4D97-AF65-F5344CB8AC3E}">
        <p14:creationId xmlns:p14="http://schemas.microsoft.com/office/powerpoint/2010/main" val="82802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 Design and Development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Unity Coroutines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5912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64B-4876-4590-8DA1-3CBB3F6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Everything and the Kitchen sink in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A2A-BDDA-40DF-970B-3B7A54A1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Trying to avoid common code like this: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2156-B47F-414B-8BED-983A258349A5}"/>
              </a:ext>
            </a:extLst>
          </p:cNvPr>
          <p:cNvSpPr txBox="1"/>
          <p:nvPr/>
        </p:nvSpPr>
        <p:spPr>
          <a:xfrm>
            <a:off x="11430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D7B0B97-37F9-4BDB-94C0-F98A0FE8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74838"/>
            <a:ext cx="105664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4531F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elapsedTime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timeout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Destroy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gameObject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transform.Translate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* speed * direction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149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1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9E64B-4876-4590-8DA1-3CBB3F68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Constantly checking for whether work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60A2A-BDDA-40DF-970B-3B7A54A1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this: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02156-B47F-414B-8BED-983A258349A5}"/>
              </a:ext>
            </a:extLst>
          </p:cNvPr>
          <p:cNvSpPr txBox="1"/>
          <p:nvPr/>
        </p:nvSpPr>
        <p:spPr>
          <a:xfrm>
            <a:off x="1143000" y="25908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D3E3217-2235-4F3E-BF07-E1803FD92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197097"/>
            <a:ext cx="7391400" cy="37856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time +=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+=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F08C4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 0.25f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fps =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Time.deltaTime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updateTimer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0;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input.Update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    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playerController.Update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400D3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ACD32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22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Coroutine?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Coroutines are computer program components that generalize subroutines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(methods or functions for those not familiar with Fortran) </a:t>
            </a:r>
            <a:r>
              <a:rPr lang="en-US" sz="2800" dirty="0"/>
              <a:t>for </a:t>
            </a:r>
            <a:r>
              <a:rPr lang="en-US" sz="2800" b="1" i="1" dirty="0"/>
              <a:t>non-preemptive multitasking, by allowing execution to be suspended and resumed</a:t>
            </a:r>
            <a:r>
              <a:rPr lang="en-US" sz="2800" dirty="0"/>
              <a:t>. </a:t>
            </a:r>
          </a:p>
          <a:p>
            <a:pPr eaLnBrk="1" hangingPunct="1"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0EE61-D086-45CE-A20C-619512A6942E}"/>
              </a:ext>
            </a:extLst>
          </p:cNvPr>
          <p:cNvSpPr txBox="1"/>
          <p:nvPr/>
        </p:nvSpPr>
        <p:spPr>
          <a:xfrm>
            <a:off x="1094214" y="6172200"/>
            <a:ext cx="100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2"/>
              </a:rPr>
              <a:t>https://en.wikipedia.org/wiki/Coroutine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https://en.wiktionary.org/wiki/coroutine</a:t>
            </a:r>
            <a:r>
              <a:rPr lang="en-US" dirty="0"/>
              <a:t>  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6928491-2C9F-41B7-B886-CC0CF4036FA2}"/>
              </a:ext>
            </a:extLst>
          </p:cNvPr>
          <p:cNvSpPr/>
          <p:nvPr/>
        </p:nvSpPr>
        <p:spPr bwMode="auto">
          <a:xfrm>
            <a:off x="7772400" y="3779240"/>
            <a:ext cx="3200400" cy="2133600"/>
          </a:xfrm>
          <a:prstGeom prst="cloudCallout">
            <a:avLst>
              <a:gd name="adj1" fmla="val -26075"/>
              <a:gd name="adj2" fmla="val -6882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Coroutine?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Coroutines are very similar to threads. However, coroutines are </a:t>
            </a:r>
            <a:r>
              <a:rPr lang="en-US" sz="2800" b="1" dirty="0"/>
              <a:t>cooperatively</a:t>
            </a:r>
            <a:r>
              <a:rPr lang="en-US" sz="2800" dirty="0"/>
              <a:t> multitasked, whereas threads are typically </a:t>
            </a:r>
            <a:r>
              <a:rPr lang="en-US" sz="2800" b="1" dirty="0"/>
              <a:t>preemptively</a:t>
            </a:r>
            <a:r>
              <a:rPr lang="en-US" sz="2800" dirty="0"/>
              <a:t> multitasked. </a:t>
            </a:r>
            <a:r>
              <a:rPr lang="en-US" sz="2800" i="1" dirty="0"/>
              <a:t>This means that coroutines provide concurrency but not parallelism</a:t>
            </a:r>
            <a:r>
              <a:rPr lang="en-US" sz="28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0EE61-D086-45CE-A20C-619512A6942E}"/>
              </a:ext>
            </a:extLst>
          </p:cNvPr>
          <p:cNvSpPr txBox="1"/>
          <p:nvPr/>
        </p:nvSpPr>
        <p:spPr>
          <a:xfrm>
            <a:off x="1094214" y="6172200"/>
            <a:ext cx="100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2"/>
              </a:rPr>
              <a:t>https://en.wikipedia.org/wiki/Coroutine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https://en.wiktionary.org/wiki/coroutine</a:t>
            </a:r>
            <a:r>
              <a:rPr lang="en-US" dirty="0"/>
              <a:t> 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38187F6-9A54-47C2-824A-07A9A9066054}"/>
              </a:ext>
            </a:extLst>
          </p:cNvPr>
          <p:cNvSpPr/>
          <p:nvPr/>
        </p:nvSpPr>
        <p:spPr bwMode="auto">
          <a:xfrm>
            <a:off x="5006975" y="3733800"/>
            <a:ext cx="4746625" cy="2286000"/>
          </a:xfrm>
          <a:prstGeom prst="cloudCallout">
            <a:avLst>
              <a:gd name="adj1" fmla="val -19124"/>
              <a:gd name="adj2" fmla="val -6240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Ok, now I understand – wait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what?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3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Coroutine?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“A piece of code that performs a task, and that can be passed </a:t>
            </a:r>
            <a:r>
              <a:rPr lang="en-US" sz="2800" b="1" dirty="0"/>
              <a:t>new</a:t>
            </a:r>
            <a:r>
              <a:rPr lang="en-US" sz="2800" dirty="0"/>
              <a:t> input and return output </a:t>
            </a:r>
            <a:r>
              <a:rPr lang="en-US" sz="2800" b="1" dirty="0"/>
              <a:t>more than once</a:t>
            </a:r>
            <a:r>
              <a:rPr lang="en-US" sz="2800" dirty="0"/>
              <a:t>.”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0EE61-D086-45CE-A20C-619512A6942E}"/>
              </a:ext>
            </a:extLst>
          </p:cNvPr>
          <p:cNvSpPr txBox="1"/>
          <p:nvPr/>
        </p:nvSpPr>
        <p:spPr>
          <a:xfrm>
            <a:off x="1094214" y="6172200"/>
            <a:ext cx="100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2"/>
              </a:rPr>
              <a:t>https://en.wikipedia.org/wiki/Coroutine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https://en.wiktionary.org/wiki/coroutine</a:t>
            </a:r>
            <a:r>
              <a:rPr lang="en-US" dirty="0"/>
              <a:t>  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38187F6-9A54-47C2-824A-07A9A9066054}"/>
              </a:ext>
            </a:extLst>
          </p:cNvPr>
          <p:cNvSpPr/>
          <p:nvPr/>
        </p:nvSpPr>
        <p:spPr bwMode="auto">
          <a:xfrm>
            <a:off x="2362200" y="3657600"/>
            <a:ext cx="4419599" cy="2057400"/>
          </a:xfrm>
          <a:prstGeom prst="cloudCallout">
            <a:avLst>
              <a:gd name="adj1" fmla="val -40909"/>
              <a:gd name="adj2" fmla="val -9159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Perhaps think of this as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state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rather than input.</a:t>
            </a:r>
          </a:p>
        </p:txBody>
      </p:sp>
    </p:spTree>
    <p:extLst>
      <p:ext uri="{BB962C8B-B14F-4D97-AF65-F5344CB8AC3E}">
        <p14:creationId xmlns:p14="http://schemas.microsoft.com/office/powerpoint/2010/main" val="17209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Coroutine?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/>
              <a:t>Hyponyms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subroutine (A coroutine that accepts input </a:t>
            </a:r>
            <a:r>
              <a:rPr lang="en-US" sz="2400" b="1" dirty="0"/>
              <a:t>once</a:t>
            </a:r>
            <a:r>
              <a:rPr lang="en-US" sz="2400" dirty="0"/>
              <a:t> and returns output </a:t>
            </a:r>
            <a:r>
              <a:rPr lang="en-US" sz="2400" b="1" dirty="0"/>
              <a:t>once</a:t>
            </a:r>
            <a:r>
              <a:rPr lang="en-US" sz="24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generator (A coroutine that accepts input </a:t>
            </a:r>
            <a:r>
              <a:rPr lang="en-US" sz="2400" b="1" dirty="0"/>
              <a:t>once</a:t>
            </a:r>
            <a:r>
              <a:rPr lang="en-US" sz="2400" dirty="0"/>
              <a:t>, but yields output </a:t>
            </a:r>
            <a:r>
              <a:rPr lang="en-US" sz="2400" b="1" dirty="0"/>
              <a:t>multiple times</a:t>
            </a:r>
            <a:r>
              <a:rPr lang="en-US" sz="2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sz="2000" dirty="0"/>
              <a:t>Enumerators are </a:t>
            </a:r>
            <a:br>
              <a:rPr lang="en-US" sz="2000" dirty="0"/>
            </a:br>
            <a:r>
              <a:rPr lang="en-US" sz="2000" dirty="0"/>
              <a:t>an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0EE61-D086-45CE-A20C-619512A6942E}"/>
              </a:ext>
            </a:extLst>
          </p:cNvPr>
          <p:cNvSpPr txBox="1"/>
          <p:nvPr/>
        </p:nvSpPr>
        <p:spPr>
          <a:xfrm>
            <a:off x="1094214" y="6172200"/>
            <a:ext cx="100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Excerpts from </a:t>
            </a:r>
            <a:r>
              <a:rPr lang="en-US" dirty="0">
                <a:hlinkClick r:id="rId2"/>
              </a:rPr>
              <a:t>https://en.wikipedia.org/wiki/Coroutine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https://en.wiktionary.org/wiki/coroutine</a:t>
            </a:r>
            <a:r>
              <a:rPr lang="en-US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295A2-6588-4994-A01B-B2D2C41BEDAF}"/>
              </a:ext>
            </a:extLst>
          </p:cNvPr>
          <p:cNvSpPr txBox="1"/>
          <p:nvPr/>
        </p:nvSpPr>
        <p:spPr>
          <a:xfrm>
            <a:off x="5181600" y="3810000"/>
            <a:ext cx="5334000" cy="193899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hy·po·nym</a:t>
            </a:r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i="1" dirty="0"/>
              <a:t>/ˈ</a:t>
            </a:r>
            <a:r>
              <a:rPr lang="en-US" sz="2000" i="1" dirty="0" err="1"/>
              <a:t>hīpəˌnim</a:t>
            </a:r>
            <a:r>
              <a:rPr lang="en-US" sz="2000" i="1" dirty="0"/>
              <a:t>/</a:t>
            </a:r>
          </a:p>
          <a:p>
            <a:r>
              <a:rPr lang="en-US" sz="2000" b="1" dirty="0"/>
              <a:t>noun</a:t>
            </a:r>
          </a:p>
          <a:p>
            <a:r>
              <a:rPr lang="en-US" sz="2000" dirty="0"/>
              <a:t>a word of more specific meaning than a general or superordinate term applicable to it. For example, spoon is a hyponym of cutlery.</a:t>
            </a:r>
          </a:p>
        </p:txBody>
      </p:sp>
    </p:spTree>
    <p:extLst>
      <p:ext uri="{BB962C8B-B14F-4D97-AF65-F5344CB8AC3E}">
        <p14:creationId xmlns:p14="http://schemas.microsoft.com/office/powerpoint/2010/main" val="1346629856"/>
      </p:ext>
    </p:extLst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7991</TotalTime>
  <Words>1853</Words>
  <Application>Microsoft Office PowerPoint</Application>
  <PresentationFormat>Widescreen</PresentationFormat>
  <Paragraphs>313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Consolas</vt:lpstr>
      <vt:lpstr>Times New Roman</vt:lpstr>
      <vt:lpstr>Wingdings</vt:lpstr>
      <vt:lpstr>OSU_BrutusCrawfis</vt:lpstr>
      <vt:lpstr>Hook – Redo this</vt:lpstr>
      <vt:lpstr>Into This</vt:lpstr>
      <vt:lpstr>Game Design and Development  Unity Coroutines</vt:lpstr>
      <vt:lpstr>Everything and the Kitchen sink in Update</vt:lpstr>
      <vt:lpstr>Constantly checking for whether work needed</vt:lpstr>
      <vt:lpstr>What is a Coroutine?</vt:lpstr>
      <vt:lpstr>What is a Coroutine?</vt:lpstr>
      <vt:lpstr>What is a Coroutine?</vt:lpstr>
      <vt:lpstr>What is a Coroutine?</vt:lpstr>
      <vt:lpstr>Unity Coroutines</vt:lpstr>
      <vt:lpstr>Unity Coroutines</vt:lpstr>
      <vt:lpstr>Unity Coroutines</vt:lpstr>
      <vt:lpstr>Move a Tank</vt:lpstr>
      <vt:lpstr>Move a Tank – Old Update method</vt:lpstr>
      <vt:lpstr>Move a Tank – Using Coroutines</vt:lpstr>
      <vt:lpstr>Coroutines and State Transitions</vt:lpstr>
      <vt:lpstr>Unity Coroutines</vt:lpstr>
      <vt:lpstr>Spawner Example 1</vt:lpstr>
      <vt:lpstr>Spawner Example 1</vt:lpstr>
      <vt:lpstr>Spawner Example</vt:lpstr>
      <vt:lpstr>Questions?</vt:lpstr>
      <vt:lpstr>PowerPoint Presentation</vt:lpstr>
      <vt:lpstr>PowerPoint Presentation</vt:lpstr>
      <vt:lpstr>Spawning Example</vt:lpstr>
      <vt:lpstr>Spawning Example</vt:lpstr>
      <vt:lpstr>Portal Architecture</vt:lpstr>
      <vt:lpstr>Spawners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Design and Development  Unity Coroutines</dc:title>
  <dc:creator>Roger Crawfis</dc:creator>
  <cp:lastModifiedBy>Roger Crawfis</cp:lastModifiedBy>
  <cp:revision>17</cp:revision>
  <dcterms:created xsi:type="dcterms:W3CDTF">2021-01-10T13:48:24Z</dcterms:created>
  <dcterms:modified xsi:type="dcterms:W3CDTF">2021-07-20T17:14:35Z</dcterms:modified>
</cp:coreProperties>
</file>