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78" r:id="rId4"/>
    <p:sldId id="355" r:id="rId5"/>
    <p:sldId id="346" r:id="rId6"/>
    <p:sldId id="349" r:id="rId7"/>
    <p:sldId id="357" r:id="rId8"/>
    <p:sldId id="361" r:id="rId9"/>
    <p:sldId id="279" r:id="rId10"/>
    <p:sldId id="332" r:id="rId11"/>
    <p:sldId id="285" r:id="rId12"/>
    <p:sldId id="320" r:id="rId13"/>
    <p:sldId id="350" r:id="rId14"/>
    <p:sldId id="359" r:id="rId15"/>
    <p:sldId id="360" r:id="rId16"/>
    <p:sldId id="351" r:id="rId17"/>
    <p:sldId id="286" r:id="rId18"/>
    <p:sldId id="301" r:id="rId19"/>
    <p:sldId id="302" r:id="rId20"/>
    <p:sldId id="337" r:id="rId21"/>
    <p:sldId id="352" r:id="rId22"/>
    <p:sldId id="347" r:id="rId23"/>
    <p:sldId id="348" r:id="rId24"/>
    <p:sldId id="339" r:id="rId25"/>
    <p:sldId id="338" r:id="rId26"/>
    <p:sldId id="288" r:id="rId27"/>
    <p:sldId id="358" r:id="rId28"/>
    <p:sldId id="289" r:id="rId29"/>
    <p:sldId id="290" r:id="rId30"/>
    <p:sldId id="342" r:id="rId31"/>
    <p:sldId id="354" r:id="rId32"/>
    <p:sldId id="291" r:id="rId33"/>
    <p:sldId id="341" r:id="rId34"/>
    <p:sldId id="353" r:id="rId35"/>
    <p:sldId id="324" r:id="rId36"/>
    <p:sldId id="356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3E2D3-A00B-4D56-8D87-CA7A81DDA39C}" v="415" dt="2021-08-26T13:49:15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606" autoAdjust="0"/>
  </p:normalViewPr>
  <p:slideViewPr>
    <p:cSldViewPr>
      <p:cViewPr varScale="1">
        <p:scale>
          <a:sx n="99" d="100"/>
          <a:sy n="99" d="100"/>
        </p:scale>
        <p:origin x="90" y="4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62B3E2D3-A00B-4D56-8D87-CA7A81DDA39C}"/>
    <pc:docChg chg="undo redo custSel addSld delSld modSld sldOrd">
      <pc:chgData name="Roger Crawfis" userId="cae47c17a1b59b77" providerId="LiveId" clId="{62B3E2D3-A00B-4D56-8D87-CA7A81DDA39C}" dt="2021-08-26T13:50:41.160" v="4022" actId="1076"/>
      <pc:docMkLst>
        <pc:docMk/>
      </pc:docMkLst>
      <pc:sldChg chg="addSp modSp mod modAnim">
        <pc:chgData name="Roger Crawfis" userId="cae47c17a1b59b77" providerId="LiveId" clId="{62B3E2D3-A00B-4D56-8D87-CA7A81DDA39C}" dt="2021-08-06T12:23:03.718" v="230" actId="208"/>
        <pc:sldMkLst>
          <pc:docMk/>
          <pc:sldMk cId="0" sldId="257"/>
        </pc:sldMkLst>
        <pc:spChg chg="add mod">
          <ac:chgData name="Roger Crawfis" userId="cae47c17a1b59b77" providerId="LiveId" clId="{62B3E2D3-A00B-4D56-8D87-CA7A81DDA39C}" dt="2021-08-06T12:23:03.718" v="230" actId="208"/>
          <ac:spMkLst>
            <pc:docMk/>
            <pc:sldMk cId="0" sldId="257"/>
            <ac:spMk id="2" creationId="{5E430B71-3838-4437-8D0B-ABDDBEC8BBA9}"/>
          </ac:spMkLst>
        </pc:spChg>
        <pc:spChg chg="mod">
          <ac:chgData name="Roger Crawfis" userId="cae47c17a1b59b77" providerId="LiveId" clId="{62B3E2D3-A00B-4D56-8D87-CA7A81DDA39C}" dt="2021-08-06T12:07:16.107" v="13" actId="20577"/>
          <ac:spMkLst>
            <pc:docMk/>
            <pc:sldMk cId="0" sldId="257"/>
            <ac:spMk id="4098" creationId="{00000000-0000-0000-0000-000000000000}"/>
          </ac:spMkLst>
        </pc:spChg>
        <pc:spChg chg="mod">
          <ac:chgData name="Roger Crawfis" userId="cae47c17a1b59b77" providerId="LiveId" clId="{62B3E2D3-A00B-4D56-8D87-CA7A81DDA39C}" dt="2021-08-06T12:20:40.293" v="223" actId="12"/>
          <ac:spMkLst>
            <pc:docMk/>
            <pc:sldMk cId="0" sldId="257"/>
            <ac:spMk id="4099" creationId="{00000000-0000-0000-0000-000000000000}"/>
          </ac:spMkLst>
        </pc:spChg>
        <pc:picChg chg="add mod">
          <ac:chgData name="Roger Crawfis" userId="cae47c17a1b59b77" providerId="LiveId" clId="{62B3E2D3-A00B-4D56-8D87-CA7A81DDA39C}" dt="2021-08-06T12:20:25.417" v="222" actId="1076"/>
          <ac:picMkLst>
            <pc:docMk/>
            <pc:sldMk cId="0" sldId="257"/>
            <ac:picMk id="1026" creationId="{960CF19F-DAC1-4DB9-939F-71F6DD0E94A5}"/>
          </ac:picMkLst>
        </pc:picChg>
      </pc:sldChg>
      <pc:sldChg chg="modSp new del mod">
        <pc:chgData name="Roger Crawfis" userId="cae47c17a1b59b77" providerId="LiveId" clId="{62B3E2D3-A00B-4D56-8D87-CA7A81DDA39C}" dt="2021-08-06T14:20:39.919" v="1381" actId="2696"/>
        <pc:sldMkLst>
          <pc:docMk/>
          <pc:sldMk cId="2619449682" sldId="258"/>
        </pc:sldMkLst>
        <pc:spChg chg="mod">
          <ac:chgData name="Roger Crawfis" userId="cae47c17a1b59b77" providerId="LiveId" clId="{62B3E2D3-A00B-4D56-8D87-CA7A81DDA39C}" dt="2021-08-06T12:27:52.754" v="249" actId="20577"/>
          <ac:spMkLst>
            <pc:docMk/>
            <pc:sldMk cId="2619449682" sldId="258"/>
            <ac:spMk id="2" creationId="{BF45A71A-E83C-4524-BB81-B1083499471B}"/>
          </ac:spMkLst>
        </pc:spChg>
      </pc:sldChg>
      <pc:sldChg chg="modSp add mod chgLayout">
        <pc:chgData name="Roger Crawfis" userId="cae47c17a1b59b77" providerId="LiveId" clId="{62B3E2D3-A00B-4D56-8D87-CA7A81DDA39C}" dt="2021-08-06T12:29:48.672" v="261" actId="20577"/>
        <pc:sldMkLst>
          <pc:docMk/>
          <pc:sldMk cId="0" sldId="278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0" sldId="278"/>
            <ac:spMk id="8194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2:29:48.672" v="261" actId="20577"/>
          <ac:spMkLst>
            <pc:docMk/>
            <pc:sldMk cId="0" sldId="278"/>
            <ac:spMk id="8195" creationId="{00000000-0000-0000-0000-000000000000}"/>
          </ac:spMkLst>
        </pc:spChg>
      </pc:sldChg>
      <pc:sldChg chg="modSp add mod">
        <pc:chgData name="Roger Crawfis" userId="cae47c17a1b59b77" providerId="LiveId" clId="{62B3E2D3-A00B-4D56-8D87-CA7A81DDA39C}" dt="2021-08-26T13:42:46.775" v="3909" actId="1076"/>
        <pc:sldMkLst>
          <pc:docMk/>
          <pc:sldMk cId="0" sldId="279"/>
        </pc:sldMkLst>
        <pc:spChg chg="mod">
          <ac:chgData name="Roger Crawfis" userId="cae47c17a1b59b77" providerId="LiveId" clId="{62B3E2D3-A00B-4D56-8D87-CA7A81DDA39C}" dt="2021-08-26T13:40:24.105" v="3766" actId="20577"/>
          <ac:spMkLst>
            <pc:docMk/>
            <pc:sldMk cId="0" sldId="279"/>
            <ac:spMk id="1028" creationId="{9A82099E-2EA7-495F-A9E3-248176ECED16}"/>
          </ac:spMkLst>
        </pc:spChg>
        <pc:spChg chg="mod">
          <ac:chgData name="Roger Crawfis" userId="cae47c17a1b59b77" providerId="LiveId" clId="{62B3E2D3-A00B-4D56-8D87-CA7A81DDA39C}" dt="2021-08-26T13:42:42.446" v="3908" actId="1076"/>
          <ac:spMkLst>
            <pc:docMk/>
            <pc:sldMk cId="0" sldId="279"/>
            <ac:spMk id="1030" creationId="{40665D83-0C7C-4277-B903-264992F0C50C}"/>
          </ac:spMkLst>
        </pc:spChg>
        <pc:spChg chg="mod">
          <ac:chgData name="Roger Crawfis" userId="cae47c17a1b59b77" providerId="LiveId" clId="{62B3E2D3-A00B-4D56-8D87-CA7A81DDA39C}" dt="2021-08-26T13:42:28.441" v="3905" actId="207"/>
          <ac:spMkLst>
            <pc:docMk/>
            <pc:sldMk cId="0" sldId="279"/>
            <ac:spMk id="1031" creationId="{C8AE691A-6A61-457E-BDC1-84A7697265FD}"/>
          </ac:spMkLst>
        </pc:spChg>
        <pc:spChg chg="mod">
          <ac:chgData name="Roger Crawfis" userId="cae47c17a1b59b77" providerId="LiveId" clId="{62B3E2D3-A00B-4D56-8D87-CA7A81DDA39C}" dt="2021-08-26T13:42:46.775" v="3909" actId="1076"/>
          <ac:spMkLst>
            <pc:docMk/>
            <pc:sldMk cId="0" sldId="279"/>
            <ac:spMk id="1032" creationId="{F5952A13-070E-40FD-B998-576A36763C16}"/>
          </ac:spMkLst>
        </pc:spChg>
        <pc:spChg chg="mod">
          <ac:chgData name="Roger Crawfis" userId="cae47c17a1b59b77" providerId="LiveId" clId="{62B3E2D3-A00B-4D56-8D87-CA7A81DDA39C}" dt="2021-08-26T13:42:03.141" v="3902" actId="113"/>
          <ac:spMkLst>
            <pc:docMk/>
            <pc:sldMk cId="0" sldId="279"/>
            <ac:spMk id="44035" creationId="{DBE95CA2-B58C-49E8-8D5D-6F237137F96D}"/>
          </ac:spMkLst>
        </pc:spChg>
        <pc:graphicFrameChg chg="mod">
          <ac:chgData name="Roger Crawfis" userId="cae47c17a1b59b77" providerId="LiveId" clId="{62B3E2D3-A00B-4D56-8D87-CA7A81DDA39C}" dt="2021-08-26T13:41:55.589" v="3897" actId="1076"/>
          <ac:graphicFrameMkLst>
            <pc:docMk/>
            <pc:sldMk cId="0" sldId="279"/>
            <ac:graphicFrameMk id="1026" creationId="{AB99A345-03B4-49C9-9C3C-4103299CC1EF}"/>
          </ac:graphicFrameMkLst>
        </pc:graphicFrameChg>
        <pc:graphicFrameChg chg="mod">
          <ac:chgData name="Roger Crawfis" userId="cae47c17a1b59b77" providerId="LiveId" clId="{62B3E2D3-A00B-4D56-8D87-CA7A81DDA39C}" dt="2021-08-26T13:42:11.285" v="3903" actId="1076"/>
          <ac:graphicFrameMkLst>
            <pc:docMk/>
            <pc:sldMk cId="0" sldId="279"/>
            <ac:graphicFrameMk id="1027" creationId="{BD9EE8B0-7167-4773-8B3C-64E186C06FBC}"/>
          </ac:graphicFrameMkLst>
        </pc:graphicFrameChg>
      </pc:sldChg>
      <pc:sldChg chg="modSp add mod chgLayout">
        <pc:chgData name="Roger Crawfis" userId="cae47c17a1b59b77" providerId="LiveId" clId="{62B3E2D3-A00B-4D56-8D87-CA7A81DDA39C}" dt="2021-08-26T13:04:39.104" v="3159"/>
        <pc:sldMkLst>
          <pc:docMk/>
          <pc:sldMk cId="0" sldId="285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0" sldId="285"/>
            <ac:spMk id="13314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26T13:04:39.104" v="3159"/>
          <ac:spMkLst>
            <pc:docMk/>
            <pc:sldMk cId="0" sldId="285"/>
            <ac:spMk id="50179" creationId="{00000000-0000-0000-0000-000000000000}"/>
          </ac:spMkLst>
        </pc:spChg>
      </pc:sldChg>
      <pc:sldChg chg="delSp modSp add mod">
        <pc:chgData name="Roger Crawfis" userId="cae47c17a1b59b77" providerId="LiveId" clId="{62B3E2D3-A00B-4D56-8D87-CA7A81DDA39C}" dt="2021-08-26T12:38:45.799" v="3052" actId="114"/>
        <pc:sldMkLst>
          <pc:docMk/>
          <pc:sldMk cId="0" sldId="286"/>
        </pc:sldMkLst>
        <pc:spChg chg="mod">
          <ac:chgData name="Roger Crawfis" userId="cae47c17a1b59b77" providerId="LiveId" clId="{62B3E2D3-A00B-4D56-8D87-CA7A81DDA39C}" dt="2021-08-26T12:24:52.202" v="2836" actId="20577"/>
          <ac:spMkLst>
            <pc:docMk/>
            <pc:sldMk cId="0" sldId="286"/>
            <ac:spMk id="6151" creationId="{D3006535-2E6A-42B2-A455-CC88D74E62BB}"/>
          </ac:spMkLst>
        </pc:spChg>
        <pc:spChg chg="mod">
          <ac:chgData name="Roger Crawfis" userId="cae47c17a1b59b77" providerId="LiveId" clId="{62B3E2D3-A00B-4D56-8D87-CA7A81DDA39C}" dt="2021-08-26T12:38:45.799" v="3052" actId="114"/>
          <ac:spMkLst>
            <pc:docMk/>
            <pc:sldMk cId="0" sldId="286"/>
            <ac:spMk id="51203" creationId="{5CCF3BE1-E39D-48F9-9BB4-B7258C36213F}"/>
          </ac:spMkLst>
        </pc:spChg>
        <pc:graphicFrameChg chg="del mod">
          <ac:chgData name="Roger Crawfis" userId="cae47c17a1b59b77" providerId="LiveId" clId="{62B3E2D3-A00B-4D56-8D87-CA7A81DDA39C}" dt="2021-08-26T12:37:31.774" v="3039" actId="478"/>
          <ac:graphicFrameMkLst>
            <pc:docMk/>
            <pc:sldMk cId="0" sldId="286"/>
            <ac:graphicFrameMk id="6146" creationId="{156C48BF-26DD-4A98-96B6-D2A542C6C8DD}"/>
          </ac:graphicFrameMkLst>
        </pc:graphicFrameChg>
        <pc:graphicFrameChg chg="del mod">
          <ac:chgData name="Roger Crawfis" userId="cae47c17a1b59b77" providerId="LiveId" clId="{62B3E2D3-A00B-4D56-8D87-CA7A81DDA39C}" dt="2021-08-26T12:37:55.177" v="3046" actId="478"/>
          <ac:graphicFrameMkLst>
            <pc:docMk/>
            <pc:sldMk cId="0" sldId="286"/>
            <ac:graphicFrameMk id="6147" creationId="{BF5DC692-9BB0-4C94-9CF5-54E5C65FAAD3}"/>
          </ac:graphicFrameMkLst>
        </pc:graphicFrameChg>
        <pc:graphicFrameChg chg="del">
          <ac:chgData name="Roger Crawfis" userId="cae47c17a1b59b77" providerId="LiveId" clId="{62B3E2D3-A00B-4D56-8D87-CA7A81DDA39C}" dt="2021-08-26T12:24:00.822" v="2830" actId="478"/>
          <ac:graphicFrameMkLst>
            <pc:docMk/>
            <pc:sldMk cId="0" sldId="286"/>
            <ac:graphicFrameMk id="6148" creationId="{7FF5FA2E-0FA1-4891-9883-D30A58A9255A}"/>
          </ac:graphicFrameMkLst>
        </pc:graphicFrameChg>
        <pc:graphicFrameChg chg="del">
          <ac:chgData name="Roger Crawfis" userId="cae47c17a1b59b77" providerId="LiveId" clId="{62B3E2D3-A00B-4D56-8D87-CA7A81DDA39C}" dt="2021-08-26T12:24:00.822" v="2830" actId="478"/>
          <ac:graphicFrameMkLst>
            <pc:docMk/>
            <pc:sldMk cId="0" sldId="286"/>
            <ac:graphicFrameMk id="6149" creationId="{7C873C24-C095-49D8-9716-726D29E88D47}"/>
          </ac:graphicFrameMkLst>
        </pc:graphicFrameChg>
        <pc:graphicFrameChg chg="del">
          <ac:chgData name="Roger Crawfis" userId="cae47c17a1b59b77" providerId="LiveId" clId="{62B3E2D3-A00B-4D56-8D87-CA7A81DDA39C}" dt="2021-08-26T12:24:00.822" v="2830" actId="478"/>
          <ac:graphicFrameMkLst>
            <pc:docMk/>
            <pc:sldMk cId="0" sldId="286"/>
            <ac:graphicFrameMk id="6150" creationId="{B672952E-C2CA-4E02-8FE1-6E06993C6D2F}"/>
          </ac:graphicFrameMkLst>
        </pc:graphicFrameChg>
      </pc:sldChg>
      <pc:sldChg chg="addSp delSp modSp add mod modAnim chgLayout">
        <pc:chgData name="Roger Crawfis" userId="cae47c17a1b59b77" providerId="LiveId" clId="{62B3E2D3-A00B-4D56-8D87-CA7A81DDA39C}" dt="2021-08-26T13:18:50.690" v="3308" actId="14100"/>
        <pc:sldMkLst>
          <pc:docMk/>
          <pc:sldMk cId="0" sldId="288"/>
        </pc:sldMkLst>
        <pc:spChg chg="add mod">
          <ac:chgData name="Roger Crawfis" userId="cae47c17a1b59b77" providerId="LiveId" clId="{62B3E2D3-A00B-4D56-8D87-CA7A81DDA39C}" dt="2021-08-26T13:18:50.690" v="3308" actId="14100"/>
          <ac:spMkLst>
            <pc:docMk/>
            <pc:sldMk cId="0" sldId="288"/>
            <ac:spMk id="2" creationId="{6A2812EE-EC61-4ABC-8327-7E74F21ED899}"/>
          </ac:spMkLst>
        </pc:spChg>
        <pc:spChg chg="add mod">
          <ac:chgData name="Roger Crawfis" userId="cae47c17a1b59b77" providerId="LiveId" clId="{62B3E2D3-A00B-4D56-8D87-CA7A81DDA39C}" dt="2021-08-26T13:18:10.491" v="3303" actId="164"/>
          <ac:spMkLst>
            <pc:docMk/>
            <pc:sldMk cId="0" sldId="288"/>
            <ac:spMk id="3" creationId="{B8FE850B-4608-4C04-9A77-9ED127F3B764}"/>
          </ac:spMkLst>
        </pc:spChg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0" sldId="288"/>
            <ac:spMk id="16386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26T13:12:04.113" v="3249" actId="20577"/>
          <ac:spMkLst>
            <pc:docMk/>
            <pc:sldMk cId="0" sldId="288"/>
            <ac:spMk id="53251" creationId="{00000000-0000-0000-0000-000000000000}"/>
          </ac:spMkLst>
        </pc:spChg>
        <pc:grpChg chg="add mod">
          <ac:chgData name="Roger Crawfis" userId="cae47c17a1b59b77" providerId="LiveId" clId="{62B3E2D3-A00B-4D56-8D87-CA7A81DDA39C}" dt="2021-08-26T13:18:10.491" v="3303" actId="164"/>
          <ac:grpSpMkLst>
            <pc:docMk/>
            <pc:sldMk cId="0" sldId="288"/>
            <ac:grpSpMk id="32" creationId="{B092F501-5175-4916-99A7-52C79EBB55EB}"/>
          </ac:grpSpMkLst>
        </pc:grpChg>
        <pc:graphicFrameChg chg="mod">
          <ac:chgData name="Roger Crawfis" userId="cae47c17a1b59b77" providerId="LiveId" clId="{62B3E2D3-A00B-4D56-8D87-CA7A81DDA39C}" dt="2021-08-26T13:06:54.002" v="3160" actId="1076"/>
          <ac:graphicFrameMkLst>
            <pc:docMk/>
            <pc:sldMk cId="0" sldId="288"/>
            <ac:graphicFrameMk id="16390" creationId="{00000000-0000-0000-0000-000000000000}"/>
          </ac:graphicFrameMkLst>
        </pc:graphicFrameChg>
        <pc:graphicFrameChg chg="del mod">
          <ac:chgData name="Roger Crawfis" userId="cae47c17a1b59b77" providerId="LiveId" clId="{62B3E2D3-A00B-4D56-8D87-CA7A81DDA39C}" dt="2021-08-26T13:12:08.448" v="3250" actId="478"/>
          <ac:graphicFrameMkLst>
            <pc:docMk/>
            <pc:sldMk cId="0" sldId="288"/>
            <ac:graphicFrameMk id="16392" creationId="{00000000-0000-0000-0000-000000000000}"/>
          </ac:graphicFrameMkLst>
        </pc:graphicFrameChg>
        <pc:picChg chg="del mod">
          <ac:chgData name="Roger Crawfis" userId="cae47c17a1b59b77" providerId="LiveId" clId="{62B3E2D3-A00B-4D56-8D87-CA7A81DDA39C}" dt="2021-08-26T13:12:58.266" v="3253" actId="478"/>
          <ac:picMkLst>
            <pc:docMk/>
            <pc:sldMk cId="0" sldId="288"/>
            <ac:picMk id="16640" creationId="{00000000-0000-0000-0000-000000000000}"/>
          </ac:picMkLst>
        </pc:picChg>
        <pc:cxnChg chg="add mod">
          <ac:chgData name="Roger Crawfis" userId="cae47c17a1b59b77" providerId="LiveId" clId="{62B3E2D3-A00B-4D56-8D87-CA7A81DDA39C}" dt="2021-08-26T13:18:10.491" v="3303" actId="164"/>
          <ac:cxnSpMkLst>
            <pc:docMk/>
            <pc:sldMk cId="0" sldId="288"/>
            <ac:cxnSpMk id="5" creationId="{42BDE8EE-DE22-474E-AA83-B102E55A112E}"/>
          </ac:cxnSpMkLst>
        </pc:cxnChg>
        <pc:cxnChg chg="add mod">
          <ac:chgData name="Roger Crawfis" userId="cae47c17a1b59b77" providerId="LiveId" clId="{62B3E2D3-A00B-4D56-8D87-CA7A81DDA39C}" dt="2021-08-26T13:18:10.491" v="3303" actId="164"/>
          <ac:cxnSpMkLst>
            <pc:docMk/>
            <pc:sldMk cId="0" sldId="288"/>
            <ac:cxnSpMk id="11" creationId="{23DF6252-F996-4664-B4D0-A99590C90EB0}"/>
          </ac:cxnSpMkLst>
        </pc:cxnChg>
        <pc:cxnChg chg="add mod">
          <ac:chgData name="Roger Crawfis" userId="cae47c17a1b59b77" providerId="LiveId" clId="{62B3E2D3-A00B-4D56-8D87-CA7A81DDA39C}" dt="2021-08-26T13:18:10.491" v="3303" actId="164"/>
          <ac:cxnSpMkLst>
            <pc:docMk/>
            <pc:sldMk cId="0" sldId="288"/>
            <ac:cxnSpMk id="13" creationId="{F478A759-AABA-455A-A8F3-1226BA930432}"/>
          </ac:cxnSpMkLst>
        </pc:cxnChg>
      </pc:sldChg>
      <pc:sldChg chg="modSp add mod chgLayout">
        <pc:chgData name="Roger Crawfis" userId="cae47c17a1b59b77" providerId="LiveId" clId="{62B3E2D3-A00B-4D56-8D87-CA7A81DDA39C}" dt="2021-08-26T13:49:59.294" v="4021" actId="20577"/>
        <pc:sldMkLst>
          <pc:docMk/>
          <pc:sldMk cId="0" sldId="289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0" sldId="289"/>
            <ac:spMk id="17410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26T13:49:59.294" v="4021" actId="20577"/>
          <ac:spMkLst>
            <pc:docMk/>
            <pc:sldMk cId="0" sldId="289"/>
            <ac:spMk id="54275" creationId="{00000000-0000-0000-0000-000000000000}"/>
          </ac:spMkLst>
        </pc:spChg>
        <pc:graphicFrameChg chg="mod">
          <ac:chgData name="Roger Crawfis" userId="cae47c17a1b59b77" providerId="LiveId" clId="{62B3E2D3-A00B-4D56-8D87-CA7A81DDA39C}" dt="2021-08-26T13:49:37.158" v="4012" actId="1076"/>
          <ac:graphicFrameMkLst>
            <pc:docMk/>
            <pc:sldMk cId="0" sldId="289"/>
            <ac:graphicFrameMk id="17412" creationId="{00000000-0000-0000-0000-000000000000}"/>
          </ac:graphicFrameMkLst>
        </pc:graphicFrameChg>
        <pc:graphicFrameChg chg="mod">
          <ac:chgData name="Roger Crawfis" userId="cae47c17a1b59b77" providerId="LiveId" clId="{62B3E2D3-A00B-4D56-8D87-CA7A81DDA39C}" dt="2021-08-06T13:10:19.087" v="312" actId="1076"/>
          <ac:graphicFrameMkLst>
            <pc:docMk/>
            <pc:sldMk cId="0" sldId="289"/>
            <ac:graphicFrameMk id="17413" creationId="{00000000-0000-0000-0000-000000000000}"/>
          </ac:graphicFrameMkLst>
        </pc:graphicFrameChg>
      </pc:sldChg>
      <pc:sldChg chg="modSp add mod chgLayout">
        <pc:chgData name="Roger Crawfis" userId="cae47c17a1b59b77" providerId="LiveId" clId="{62B3E2D3-A00B-4D56-8D87-CA7A81DDA39C}" dt="2021-08-06T13:11:09.118" v="352" actId="20577"/>
        <pc:sldMkLst>
          <pc:docMk/>
          <pc:sldMk cId="0" sldId="290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0" sldId="290"/>
            <ac:spMk id="18434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3:11:09.118" v="352" actId="20577"/>
          <ac:spMkLst>
            <pc:docMk/>
            <pc:sldMk cId="0" sldId="290"/>
            <ac:spMk id="18435" creationId="{00000000-0000-0000-0000-000000000000}"/>
          </ac:spMkLst>
        </pc:spChg>
      </pc:sldChg>
      <pc:sldChg chg="modSp add mod chgLayout">
        <pc:chgData name="Roger Crawfis" userId="cae47c17a1b59b77" providerId="LiveId" clId="{62B3E2D3-A00B-4D56-8D87-CA7A81DDA39C}" dt="2021-08-06T14:04:24.567" v="1216" actId="1076"/>
        <pc:sldMkLst>
          <pc:docMk/>
          <pc:sldMk cId="0" sldId="291"/>
        </pc:sldMkLst>
        <pc:spChg chg="mod ord">
          <ac:chgData name="Roger Crawfis" userId="cae47c17a1b59b77" providerId="LiveId" clId="{62B3E2D3-A00B-4D56-8D87-CA7A81DDA39C}" dt="2021-08-06T13:17:38.652" v="400" actId="20577"/>
          <ac:spMkLst>
            <pc:docMk/>
            <pc:sldMk cId="0" sldId="291"/>
            <ac:spMk id="19458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3:14:43.656" v="360" actId="404"/>
          <ac:spMkLst>
            <pc:docMk/>
            <pc:sldMk cId="0" sldId="291"/>
            <ac:spMk id="19459" creationId="{00000000-0000-0000-0000-000000000000}"/>
          </ac:spMkLst>
        </pc:spChg>
        <pc:graphicFrameChg chg="mod">
          <ac:chgData name="Roger Crawfis" userId="cae47c17a1b59b77" providerId="LiveId" clId="{62B3E2D3-A00B-4D56-8D87-CA7A81DDA39C}" dt="2021-08-06T14:04:14.755" v="1214" actId="1076"/>
          <ac:graphicFrameMkLst>
            <pc:docMk/>
            <pc:sldMk cId="0" sldId="291"/>
            <ac:graphicFrameMk id="19465" creationId="{00000000-0000-0000-0000-000000000000}"/>
          </ac:graphicFrameMkLst>
        </pc:graphicFrameChg>
        <pc:graphicFrameChg chg="mod">
          <ac:chgData name="Roger Crawfis" userId="cae47c17a1b59b77" providerId="LiveId" clId="{62B3E2D3-A00B-4D56-8D87-CA7A81DDA39C}" dt="2021-08-06T14:04:18.927" v="1215" actId="1076"/>
          <ac:graphicFrameMkLst>
            <pc:docMk/>
            <pc:sldMk cId="0" sldId="291"/>
            <ac:graphicFrameMk id="19466" creationId="{00000000-0000-0000-0000-000000000000}"/>
          </ac:graphicFrameMkLst>
        </pc:graphicFrameChg>
        <pc:graphicFrameChg chg="mod">
          <ac:chgData name="Roger Crawfis" userId="cae47c17a1b59b77" providerId="LiveId" clId="{62B3E2D3-A00B-4D56-8D87-CA7A81DDA39C}" dt="2021-08-06T14:04:24.567" v="1216" actId="1076"/>
          <ac:graphicFrameMkLst>
            <pc:docMk/>
            <pc:sldMk cId="0" sldId="291"/>
            <ac:graphicFrameMk id="19467" creationId="{00000000-0000-0000-0000-000000000000}"/>
          </ac:graphicFrameMkLst>
        </pc:graphicFrameChg>
      </pc:sldChg>
      <pc:sldChg chg="addSp modSp add mod modAnim">
        <pc:chgData name="Roger Crawfis" userId="cae47c17a1b59b77" providerId="LiveId" clId="{62B3E2D3-A00B-4D56-8D87-CA7A81DDA39C}" dt="2021-08-26T12:25:14.724" v="2839" actId="14100"/>
        <pc:sldMkLst>
          <pc:docMk/>
          <pc:sldMk cId="0" sldId="301"/>
        </pc:sldMkLst>
        <pc:spChg chg="add mod">
          <ac:chgData name="Roger Crawfis" userId="cae47c17a1b59b77" providerId="LiveId" clId="{62B3E2D3-A00B-4D56-8D87-CA7A81DDA39C}" dt="2021-08-26T12:25:14.724" v="2839" actId="14100"/>
          <ac:spMkLst>
            <pc:docMk/>
            <pc:sldMk cId="0" sldId="301"/>
            <ac:spMk id="2" creationId="{E93B5F5E-6FD1-4C62-A7E5-A9F56CC16D37}"/>
          </ac:spMkLst>
        </pc:spChg>
      </pc:sldChg>
      <pc:sldChg chg="add">
        <pc:chgData name="Roger Crawfis" userId="cae47c17a1b59b77" providerId="LiveId" clId="{62B3E2D3-A00B-4D56-8D87-CA7A81DDA39C}" dt="2021-08-26T12:10:07.725" v="2753"/>
        <pc:sldMkLst>
          <pc:docMk/>
          <pc:sldMk cId="0" sldId="302"/>
        </pc:sldMkLst>
      </pc:sldChg>
      <pc:sldChg chg="modSp add mod chgLayout">
        <pc:chgData name="Roger Crawfis" userId="cae47c17a1b59b77" providerId="LiveId" clId="{62B3E2D3-A00B-4D56-8D87-CA7A81DDA39C}" dt="2021-08-23T00:17:46.291" v="2130" actId="20577"/>
        <pc:sldMkLst>
          <pc:docMk/>
          <pc:sldMk cId="1039257662" sldId="320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1039257662" sldId="320"/>
            <ac:spMk id="12290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2:29:35.811" v="258" actId="27636"/>
          <ac:spMkLst>
            <pc:docMk/>
            <pc:sldMk cId="1039257662" sldId="320"/>
            <ac:spMk id="12291" creationId="{00000000-0000-0000-0000-000000000000}"/>
          </ac:spMkLst>
        </pc:spChg>
        <pc:spChg chg="mod">
          <ac:chgData name="Roger Crawfis" userId="cae47c17a1b59b77" providerId="LiveId" clId="{62B3E2D3-A00B-4D56-8D87-CA7A81DDA39C}" dt="2021-08-23T00:17:46.291" v="2130" actId="20577"/>
          <ac:spMkLst>
            <pc:docMk/>
            <pc:sldMk cId="1039257662" sldId="320"/>
            <ac:spMk id="12296" creationId="{00000000-0000-0000-0000-000000000000}"/>
          </ac:spMkLst>
        </pc:spChg>
      </pc:sldChg>
      <pc:sldChg chg="addSp modSp add mod chgLayout">
        <pc:chgData name="Roger Crawfis" userId="cae47c17a1b59b77" providerId="LiveId" clId="{62B3E2D3-A00B-4D56-8D87-CA7A81DDA39C}" dt="2021-08-06T15:06:08.569" v="1896"/>
        <pc:sldMkLst>
          <pc:docMk/>
          <pc:sldMk cId="2160251113" sldId="324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2160251113" sldId="324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5:01:57.959" v="1893" actId="20577"/>
          <ac:spMkLst>
            <pc:docMk/>
            <pc:sldMk cId="2160251113" sldId="324"/>
            <ac:spMk id="5" creationId="{00000000-0000-0000-0000-000000000000}"/>
          </ac:spMkLst>
        </pc:spChg>
        <pc:picChg chg="add mod">
          <ac:chgData name="Roger Crawfis" userId="cae47c17a1b59b77" providerId="LiveId" clId="{62B3E2D3-A00B-4D56-8D87-CA7A81DDA39C}" dt="2021-08-06T15:06:08.569" v="1896"/>
          <ac:picMkLst>
            <pc:docMk/>
            <pc:sldMk cId="2160251113" sldId="324"/>
            <ac:picMk id="4" creationId="{1930195A-298E-44F2-BF49-91B3E5573AF2}"/>
          </ac:picMkLst>
        </pc:picChg>
      </pc:sldChg>
      <pc:sldChg chg="modSp add mod chgLayout">
        <pc:chgData name="Roger Crawfis" userId="cae47c17a1b59b77" providerId="LiveId" clId="{62B3E2D3-A00B-4D56-8D87-CA7A81DDA39C}" dt="2021-08-06T12:29:35.803" v="257" actId="27636"/>
        <pc:sldMkLst>
          <pc:docMk/>
          <pc:sldMk cId="3357181897" sldId="332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3357181897" sldId="332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2:29:35.803" v="257" actId="27636"/>
          <ac:spMkLst>
            <pc:docMk/>
            <pc:sldMk cId="3357181897" sldId="332"/>
            <ac:spMk id="3" creationId="{00000000-0000-0000-0000-000000000000}"/>
          </ac:spMkLst>
        </pc:spChg>
      </pc:sldChg>
      <pc:sldChg chg="modSp add mod chgLayout">
        <pc:chgData name="Roger Crawfis" userId="cae47c17a1b59b77" providerId="LiveId" clId="{62B3E2D3-A00B-4D56-8D87-CA7A81DDA39C}" dt="2021-08-06T12:30:49.970" v="264" actId="113"/>
        <pc:sldMkLst>
          <pc:docMk/>
          <pc:sldMk cId="314801488" sldId="337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314801488" sldId="337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2:30:49.970" v="264" actId="113"/>
          <ac:spMkLst>
            <pc:docMk/>
            <pc:sldMk cId="314801488" sldId="337"/>
            <ac:spMk id="3" creationId="{00000000-0000-0000-0000-000000000000}"/>
          </ac:spMkLst>
        </pc:spChg>
        <pc:picChg chg="mod">
          <ac:chgData name="Roger Crawfis" userId="cae47c17a1b59b77" providerId="LiveId" clId="{62B3E2D3-A00B-4D56-8D87-CA7A81DDA39C}" dt="2021-08-06T12:30:40.531" v="262" actId="1076"/>
          <ac:picMkLst>
            <pc:docMk/>
            <pc:sldMk cId="314801488" sldId="337"/>
            <ac:picMk id="4" creationId="{00000000-0000-0000-0000-000000000000}"/>
          </ac:picMkLst>
        </pc:picChg>
      </pc:sldChg>
      <pc:sldChg chg="modSp add mod chgLayout">
        <pc:chgData name="Roger Crawfis" userId="cae47c17a1b59b77" providerId="LiveId" clId="{62B3E2D3-A00B-4D56-8D87-CA7A81DDA39C}" dt="2021-08-26T13:02:11.109" v="3129" actId="20577"/>
        <pc:sldMkLst>
          <pc:docMk/>
          <pc:sldMk cId="1715974978" sldId="338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1715974978" sldId="338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26T13:02:11.109" v="3129" actId="20577"/>
          <ac:spMkLst>
            <pc:docMk/>
            <pc:sldMk cId="1715974978" sldId="338"/>
            <ac:spMk id="3" creationId="{00000000-0000-0000-0000-000000000000}"/>
          </ac:spMkLst>
        </pc:spChg>
      </pc:sldChg>
      <pc:sldChg chg="addSp modSp add mod modAnim chgLayout">
        <pc:chgData name="Roger Crawfis" userId="cae47c17a1b59b77" providerId="LiveId" clId="{62B3E2D3-A00B-4D56-8D87-CA7A81DDA39C}" dt="2021-08-26T13:01:20.137" v="3128"/>
        <pc:sldMkLst>
          <pc:docMk/>
          <pc:sldMk cId="2473823213" sldId="339"/>
        </pc:sldMkLst>
        <pc:spChg chg="add mod">
          <ac:chgData name="Roger Crawfis" userId="cae47c17a1b59b77" providerId="LiveId" clId="{62B3E2D3-A00B-4D56-8D87-CA7A81DDA39C}" dt="2021-08-06T13:34:08.280" v="1190" actId="208"/>
          <ac:spMkLst>
            <pc:docMk/>
            <pc:sldMk cId="2473823213" sldId="339"/>
            <ac:spMk id="2" creationId="{DCE60457-F6D0-4495-9A29-DD16FFBA0492}"/>
          </ac:spMkLst>
        </pc:spChg>
        <pc:spChg chg="add mod">
          <ac:chgData name="Roger Crawfis" userId="cae47c17a1b59b77" providerId="LiveId" clId="{62B3E2D3-A00B-4D56-8D87-CA7A81DDA39C}" dt="2021-08-06T13:35:22.428" v="1199" actId="2085"/>
          <ac:spMkLst>
            <pc:docMk/>
            <pc:sldMk cId="2473823213" sldId="339"/>
            <ac:spMk id="3" creationId="{8FBAC083-1455-4A79-BE0E-C11DD48D9D3F}"/>
          </ac:spMkLst>
        </pc:spChg>
        <pc:spChg chg="mod ord">
          <ac:chgData name="Roger Crawfis" userId="cae47c17a1b59b77" providerId="LiveId" clId="{62B3E2D3-A00B-4D56-8D87-CA7A81DDA39C}" dt="2021-08-06T13:35:57.823" v="1203" actId="114"/>
          <ac:spMkLst>
            <pc:docMk/>
            <pc:sldMk cId="2473823213" sldId="339"/>
            <ac:spMk id="15362" creationId="{00000000-0000-0000-0000-000000000000}"/>
          </ac:spMkLst>
        </pc:spChg>
        <pc:spChg chg="mod">
          <ac:chgData name="Roger Crawfis" userId="cae47c17a1b59b77" providerId="LiveId" clId="{62B3E2D3-A00B-4D56-8D87-CA7A81DDA39C}" dt="2021-08-06T13:32:55.769" v="1183" actId="114"/>
          <ac:spMkLst>
            <pc:docMk/>
            <pc:sldMk cId="2473823213" sldId="339"/>
            <ac:spMk id="15367" creationId="{00000000-0000-0000-0000-000000000000}"/>
          </ac:spMkLst>
        </pc:spChg>
        <pc:spChg chg="mod">
          <ac:chgData name="Roger Crawfis" userId="cae47c17a1b59b77" providerId="LiveId" clId="{62B3E2D3-A00B-4D56-8D87-CA7A81DDA39C}" dt="2021-08-06T13:33:34.681" v="1187" actId="114"/>
          <ac:spMkLst>
            <pc:docMk/>
            <pc:sldMk cId="2473823213" sldId="339"/>
            <ac:spMk id="15368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26T13:00:11.320" v="3127" actId="20577"/>
          <ac:spMkLst>
            <pc:docMk/>
            <pc:sldMk cId="2473823213" sldId="339"/>
            <ac:spMk id="52227" creationId="{00000000-0000-0000-0000-000000000000}"/>
          </ac:spMkLst>
        </pc:spChg>
        <pc:graphicFrameChg chg="mod">
          <ac:chgData name="Roger Crawfis" userId="cae47c17a1b59b77" providerId="LiveId" clId="{62B3E2D3-A00B-4D56-8D87-CA7A81DDA39C}" dt="2021-08-06T12:58:33.063" v="269" actId="1076"/>
          <ac:graphicFrameMkLst>
            <pc:docMk/>
            <pc:sldMk cId="2473823213" sldId="339"/>
            <ac:graphicFrameMk id="15366" creationId="{00000000-0000-0000-0000-000000000000}"/>
          </ac:graphicFrameMkLst>
        </pc:graphicFrameChg>
      </pc:sldChg>
      <pc:sldChg chg="delSp modSp add mod chgLayout">
        <pc:chgData name="Roger Crawfis" userId="cae47c17a1b59b77" providerId="LiveId" clId="{62B3E2D3-A00B-4D56-8D87-CA7A81DDA39C}" dt="2021-08-06T14:17:54.927" v="1356" actId="1076"/>
        <pc:sldMkLst>
          <pc:docMk/>
          <pc:sldMk cId="2497581805" sldId="341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2497581805" sldId="341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4:17:45.891" v="1355" actId="403"/>
          <ac:spMkLst>
            <pc:docMk/>
            <pc:sldMk cId="2497581805" sldId="341"/>
            <ac:spMk id="3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4:15:55.370" v="1338" actId="1076"/>
          <ac:spMkLst>
            <pc:docMk/>
            <pc:sldMk cId="2497581805" sldId="341"/>
            <ac:spMk id="4" creationId="{00000000-0000-0000-0000-000000000000}"/>
          </ac:spMkLst>
        </pc:spChg>
        <pc:spChg chg="mod">
          <ac:chgData name="Roger Crawfis" userId="cae47c17a1b59b77" providerId="LiveId" clId="{62B3E2D3-A00B-4D56-8D87-CA7A81DDA39C}" dt="2021-08-06T14:15:47.261" v="1336" actId="404"/>
          <ac:spMkLst>
            <pc:docMk/>
            <pc:sldMk cId="2497581805" sldId="341"/>
            <ac:spMk id="8" creationId="{00000000-0000-0000-0000-000000000000}"/>
          </ac:spMkLst>
        </pc:spChg>
        <pc:graphicFrameChg chg="del">
          <ac:chgData name="Roger Crawfis" userId="cae47c17a1b59b77" providerId="LiveId" clId="{62B3E2D3-A00B-4D56-8D87-CA7A81DDA39C}" dt="2021-08-06T14:09:07.614" v="1243" actId="478"/>
          <ac:graphicFrameMkLst>
            <pc:docMk/>
            <pc:sldMk cId="2497581805" sldId="341"/>
            <ac:graphicFrameMk id="10" creationId="{00000000-0000-0000-0000-000000000000}"/>
          </ac:graphicFrameMkLst>
        </pc:graphicFrameChg>
        <pc:graphicFrameChg chg="del">
          <ac:chgData name="Roger Crawfis" userId="cae47c17a1b59b77" providerId="LiveId" clId="{62B3E2D3-A00B-4D56-8D87-CA7A81DDA39C}" dt="2021-08-06T14:13:24.699" v="1310" actId="478"/>
          <ac:graphicFrameMkLst>
            <pc:docMk/>
            <pc:sldMk cId="2497581805" sldId="341"/>
            <ac:graphicFrameMk id="12" creationId="{00000000-0000-0000-0000-000000000000}"/>
          </ac:graphicFrameMkLst>
        </pc:graphicFrameChg>
        <pc:picChg chg="mod">
          <ac:chgData name="Roger Crawfis" userId="cae47c17a1b59b77" providerId="LiveId" clId="{62B3E2D3-A00B-4D56-8D87-CA7A81DDA39C}" dt="2021-08-06T14:17:54.927" v="1356" actId="1076"/>
          <ac:picMkLst>
            <pc:docMk/>
            <pc:sldMk cId="2497581805" sldId="341"/>
            <ac:picMk id="7" creationId="{00000000-0000-0000-0000-000000000000}"/>
          </ac:picMkLst>
        </pc:picChg>
        <pc:picChg chg="mod">
          <ac:chgData name="Roger Crawfis" userId="cae47c17a1b59b77" providerId="LiveId" clId="{62B3E2D3-A00B-4D56-8D87-CA7A81DDA39C}" dt="2021-08-06T14:14:47.803" v="1328" actId="1076"/>
          <ac:picMkLst>
            <pc:docMk/>
            <pc:sldMk cId="2497581805" sldId="341"/>
            <ac:picMk id="46087" creationId="{00000000-0000-0000-0000-000000000000}"/>
          </ac:picMkLst>
        </pc:picChg>
      </pc:sldChg>
      <pc:sldChg chg="modSp add mod chgLayout">
        <pc:chgData name="Roger Crawfis" userId="cae47c17a1b59b77" providerId="LiveId" clId="{62B3E2D3-A00B-4D56-8D87-CA7A81DDA39C}" dt="2021-08-06T14:45:15.316" v="1386" actId="114"/>
        <pc:sldMkLst>
          <pc:docMk/>
          <pc:sldMk cId="992335324" sldId="342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992335324" sldId="342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4:45:15.316" v="1386" actId="114"/>
          <ac:spMkLst>
            <pc:docMk/>
            <pc:sldMk cId="992335324" sldId="342"/>
            <ac:spMk id="3" creationId="{00000000-0000-0000-0000-000000000000}"/>
          </ac:spMkLst>
        </pc:spChg>
        <pc:graphicFrameChg chg="mod">
          <ac:chgData name="Roger Crawfis" userId="cae47c17a1b59b77" providerId="LiveId" clId="{62B3E2D3-A00B-4D56-8D87-CA7A81DDA39C}" dt="2021-08-06T13:11:40.878" v="355" actId="1076"/>
          <ac:graphicFrameMkLst>
            <pc:docMk/>
            <pc:sldMk cId="992335324" sldId="342"/>
            <ac:graphicFrameMk id="4" creationId="{00000000-0000-0000-0000-000000000000}"/>
          </ac:graphicFrameMkLst>
        </pc:graphicFrameChg>
        <pc:graphicFrameChg chg="mod">
          <ac:chgData name="Roger Crawfis" userId="cae47c17a1b59b77" providerId="LiveId" clId="{62B3E2D3-A00B-4D56-8D87-CA7A81DDA39C}" dt="2021-08-06T13:11:57.605" v="356" actId="1076"/>
          <ac:graphicFrameMkLst>
            <pc:docMk/>
            <pc:sldMk cId="992335324" sldId="342"/>
            <ac:graphicFrameMk id="5" creationId="{00000000-0000-0000-0000-000000000000}"/>
          </ac:graphicFrameMkLst>
        </pc:graphicFrameChg>
      </pc:sldChg>
      <pc:sldChg chg="modSp add mod ord chgLayout">
        <pc:chgData name="Roger Crawfis" userId="cae47c17a1b59b77" providerId="LiveId" clId="{62B3E2D3-A00B-4D56-8D87-CA7A81DDA39C}" dt="2021-08-24T13:29:55.689" v="2132"/>
        <pc:sldMkLst>
          <pc:docMk/>
          <pc:sldMk cId="3831534348" sldId="346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3831534348" sldId="346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3831534348" sldId="346"/>
            <ac:spMk id="3" creationId="{00000000-0000-0000-0000-000000000000}"/>
          </ac:spMkLst>
        </pc:spChg>
      </pc:sldChg>
      <pc:sldChg chg="modSp add mod chgLayout">
        <pc:chgData name="Roger Crawfis" userId="cae47c17a1b59b77" providerId="LiveId" clId="{62B3E2D3-A00B-4D56-8D87-CA7A81DDA39C}" dt="2021-08-06T12:31:04.372" v="265" actId="20577"/>
        <pc:sldMkLst>
          <pc:docMk/>
          <pc:sldMk cId="935194330" sldId="347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935194330" sldId="347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2:31:04.372" v="265" actId="20577"/>
          <ac:spMkLst>
            <pc:docMk/>
            <pc:sldMk cId="935194330" sldId="347"/>
            <ac:spMk id="3" creationId="{00000000-0000-0000-0000-000000000000}"/>
          </ac:spMkLst>
        </pc:spChg>
      </pc:sldChg>
      <pc:sldChg chg="addSp modSp add mod modAnim chgLayout">
        <pc:chgData name="Roger Crawfis" userId="cae47c17a1b59b77" providerId="LiveId" clId="{62B3E2D3-A00B-4D56-8D87-CA7A81DDA39C}" dt="2021-08-26T12:46:06.834" v="3126" actId="14100"/>
        <pc:sldMkLst>
          <pc:docMk/>
          <pc:sldMk cId="981153558" sldId="348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981153558" sldId="348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26T12:43:28.980" v="3097" actId="1076"/>
          <ac:spMkLst>
            <pc:docMk/>
            <pc:sldMk cId="981153558" sldId="348"/>
            <ac:spMk id="3" creationId="{00000000-0000-0000-0000-000000000000}"/>
          </ac:spMkLst>
        </pc:spChg>
        <pc:spChg chg="add mod">
          <ac:chgData name="Roger Crawfis" userId="cae47c17a1b59b77" providerId="LiveId" clId="{62B3E2D3-A00B-4D56-8D87-CA7A81DDA39C}" dt="2021-08-26T12:44:37.736" v="3118" actId="14100"/>
          <ac:spMkLst>
            <pc:docMk/>
            <pc:sldMk cId="981153558" sldId="348"/>
            <ac:spMk id="4" creationId="{8AA577A7-E420-4671-856C-0FEDCE6FCD2D}"/>
          </ac:spMkLst>
        </pc:spChg>
        <pc:picChg chg="mod">
          <ac:chgData name="Roger Crawfis" userId="cae47c17a1b59b77" providerId="LiveId" clId="{62B3E2D3-A00B-4D56-8D87-CA7A81DDA39C}" dt="2021-08-26T12:46:06.834" v="3126" actId="14100"/>
          <ac:picMkLst>
            <pc:docMk/>
            <pc:sldMk cId="981153558" sldId="348"/>
            <ac:picMk id="5" creationId="{00000000-0000-0000-0000-000000000000}"/>
          </ac:picMkLst>
        </pc:picChg>
        <pc:picChg chg="add mod">
          <ac:chgData name="Roger Crawfis" userId="cae47c17a1b59b77" providerId="LiveId" clId="{62B3E2D3-A00B-4D56-8D87-CA7A81DDA39C}" dt="2021-08-26T12:43:40.300" v="3100" actId="1076"/>
          <ac:picMkLst>
            <pc:docMk/>
            <pc:sldMk cId="981153558" sldId="348"/>
            <ac:picMk id="1026" creationId="{11903798-CEB5-4671-98AD-54B86409877F}"/>
          </ac:picMkLst>
        </pc:picChg>
        <pc:picChg chg="add mod">
          <ac:chgData name="Roger Crawfis" userId="cae47c17a1b59b77" providerId="LiveId" clId="{62B3E2D3-A00B-4D56-8D87-CA7A81DDA39C}" dt="2021-08-26T12:43:35.768" v="3099" actId="14100"/>
          <ac:picMkLst>
            <pc:docMk/>
            <pc:sldMk cId="981153558" sldId="348"/>
            <ac:picMk id="1028" creationId="{98C952CC-144F-4B44-8CD9-13A8784F8B94}"/>
          </ac:picMkLst>
        </pc:picChg>
      </pc:sldChg>
      <pc:sldChg chg="modSp add mod chgLayout">
        <pc:chgData name="Roger Crawfis" userId="cae47c17a1b59b77" providerId="LiveId" clId="{62B3E2D3-A00B-4D56-8D87-CA7A81DDA39C}" dt="2021-08-24T13:34:43.477" v="2277" actId="27636"/>
        <pc:sldMkLst>
          <pc:docMk/>
          <pc:sldMk cId="2122216505" sldId="349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2122216505" sldId="349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24T13:34:43.477" v="2277" actId="27636"/>
          <ac:spMkLst>
            <pc:docMk/>
            <pc:sldMk cId="2122216505" sldId="349"/>
            <ac:spMk id="3" creationId="{00000000-0000-0000-0000-000000000000}"/>
          </ac:spMkLst>
        </pc:spChg>
      </pc:sldChg>
      <pc:sldChg chg="modSp add mod chgLayout">
        <pc:chgData name="Roger Crawfis" userId="cae47c17a1b59b77" providerId="LiveId" clId="{62B3E2D3-A00B-4D56-8D87-CA7A81DDA39C}" dt="2021-08-06T13:20:39.258" v="589" actId="20577"/>
        <pc:sldMkLst>
          <pc:docMk/>
          <pc:sldMk cId="1581860869" sldId="350"/>
        </pc:sldMkLst>
        <pc:spChg chg="mod ord">
          <ac:chgData name="Roger Crawfis" userId="cae47c17a1b59b77" providerId="LiveId" clId="{62B3E2D3-A00B-4D56-8D87-CA7A81DDA39C}" dt="2021-08-06T12:29:35.749" v="256" actId="700"/>
          <ac:spMkLst>
            <pc:docMk/>
            <pc:sldMk cId="1581860869" sldId="350"/>
            <ac:spMk id="2" creationId="{00000000-0000-0000-0000-000000000000}"/>
          </ac:spMkLst>
        </pc:spChg>
        <pc:spChg chg="mod ord">
          <ac:chgData name="Roger Crawfis" userId="cae47c17a1b59b77" providerId="LiveId" clId="{62B3E2D3-A00B-4D56-8D87-CA7A81DDA39C}" dt="2021-08-06T13:20:39.258" v="589" actId="20577"/>
          <ac:spMkLst>
            <pc:docMk/>
            <pc:sldMk cId="1581860869" sldId="350"/>
            <ac:spMk id="3" creationId="{00000000-0000-0000-0000-000000000000}"/>
          </ac:spMkLst>
        </pc:spChg>
      </pc:sldChg>
      <pc:sldChg chg="addSp delSp modSp new mod modClrScheme chgLayout">
        <pc:chgData name="Roger Crawfis" userId="cae47c17a1b59b77" providerId="LiveId" clId="{62B3E2D3-A00B-4D56-8D87-CA7A81DDA39C}" dt="2021-08-24T14:20:44.242" v="2598" actId="20577"/>
        <pc:sldMkLst>
          <pc:docMk/>
          <pc:sldMk cId="3122607459" sldId="351"/>
        </pc:sldMkLst>
        <pc:spChg chg="del mod ord">
          <ac:chgData name="Roger Crawfis" userId="cae47c17a1b59b77" providerId="LiveId" clId="{62B3E2D3-A00B-4D56-8D87-CA7A81DDA39C}" dt="2021-08-06T13:23:41.384" v="591" actId="700"/>
          <ac:spMkLst>
            <pc:docMk/>
            <pc:sldMk cId="3122607459" sldId="351"/>
            <ac:spMk id="2" creationId="{4357764E-1C1D-490A-87BE-2BF495F069A1}"/>
          </ac:spMkLst>
        </pc:spChg>
        <pc:spChg chg="del mod ord">
          <ac:chgData name="Roger Crawfis" userId="cae47c17a1b59b77" providerId="LiveId" clId="{62B3E2D3-A00B-4D56-8D87-CA7A81DDA39C}" dt="2021-08-06T13:23:41.384" v="591" actId="700"/>
          <ac:spMkLst>
            <pc:docMk/>
            <pc:sldMk cId="3122607459" sldId="351"/>
            <ac:spMk id="3" creationId="{18872288-1F55-46B4-8FE6-71C2CEB121E5}"/>
          </ac:spMkLst>
        </pc:spChg>
        <pc:spChg chg="add mod ord">
          <ac:chgData name="Roger Crawfis" userId="cae47c17a1b59b77" providerId="LiveId" clId="{62B3E2D3-A00B-4D56-8D87-CA7A81DDA39C}" dt="2021-08-24T14:20:44.242" v="2598" actId="20577"/>
          <ac:spMkLst>
            <pc:docMk/>
            <pc:sldMk cId="3122607459" sldId="351"/>
            <ac:spMk id="4" creationId="{97296B82-4BB9-4F12-A0E1-808286EF522F}"/>
          </ac:spMkLst>
        </pc:spChg>
        <pc:spChg chg="add mod ord">
          <ac:chgData name="Roger Crawfis" userId="cae47c17a1b59b77" providerId="LiveId" clId="{62B3E2D3-A00B-4D56-8D87-CA7A81DDA39C}" dt="2021-08-06T13:27:35.146" v="805" actId="20577"/>
          <ac:spMkLst>
            <pc:docMk/>
            <pc:sldMk cId="3122607459" sldId="351"/>
            <ac:spMk id="5" creationId="{8F79808D-39F9-4AAB-BEB8-492F078CBE6A}"/>
          </ac:spMkLst>
        </pc:spChg>
        <pc:spChg chg="add del mod ord">
          <ac:chgData name="Roger Crawfis" userId="cae47c17a1b59b77" providerId="LiveId" clId="{62B3E2D3-A00B-4D56-8D87-CA7A81DDA39C}" dt="2021-08-06T13:23:54.866" v="592" actId="931"/>
          <ac:spMkLst>
            <pc:docMk/>
            <pc:sldMk cId="3122607459" sldId="351"/>
            <ac:spMk id="6" creationId="{BBE2BED6-E6AA-459F-859C-816CB06B0931}"/>
          </ac:spMkLst>
        </pc:spChg>
        <pc:spChg chg="add mod">
          <ac:chgData name="Roger Crawfis" userId="cae47c17a1b59b77" providerId="LiveId" clId="{62B3E2D3-A00B-4D56-8D87-CA7A81DDA39C}" dt="2021-08-06T13:27:03.463" v="786" actId="13822"/>
          <ac:spMkLst>
            <pc:docMk/>
            <pc:sldMk cId="3122607459" sldId="351"/>
            <ac:spMk id="9" creationId="{B5F1A6E3-C2A4-40CC-8308-F8D521EBC845}"/>
          </ac:spMkLst>
        </pc:spChg>
        <pc:picChg chg="add mod ord">
          <ac:chgData name="Roger Crawfis" userId="cae47c17a1b59b77" providerId="LiveId" clId="{62B3E2D3-A00B-4D56-8D87-CA7A81DDA39C}" dt="2021-08-06T13:23:54.866" v="592" actId="931"/>
          <ac:picMkLst>
            <pc:docMk/>
            <pc:sldMk cId="3122607459" sldId="351"/>
            <ac:picMk id="8" creationId="{613B5524-6630-4A95-A4EF-6F0A9B15C366}"/>
          </ac:picMkLst>
        </pc:picChg>
      </pc:sldChg>
      <pc:sldChg chg="modSp new mod">
        <pc:chgData name="Roger Crawfis" userId="cae47c17a1b59b77" providerId="LiveId" clId="{62B3E2D3-A00B-4D56-8D87-CA7A81DDA39C}" dt="2021-08-06T13:31:33.287" v="1124" actId="113"/>
        <pc:sldMkLst>
          <pc:docMk/>
          <pc:sldMk cId="1270587335" sldId="352"/>
        </pc:sldMkLst>
        <pc:spChg chg="mod">
          <ac:chgData name="Roger Crawfis" userId="cae47c17a1b59b77" providerId="LiveId" clId="{62B3E2D3-A00B-4D56-8D87-CA7A81DDA39C}" dt="2021-08-06T13:28:05.884" v="820" actId="20577"/>
          <ac:spMkLst>
            <pc:docMk/>
            <pc:sldMk cId="1270587335" sldId="352"/>
            <ac:spMk id="2" creationId="{A1F39EBE-9511-47F1-8C01-0D4300325AFF}"/>
          </ac:spMkLst>
        </pc:spChg>
        <pc:spChg chg="mod">
          <ac:chgData name="Roger Crawfis" userId="cae47c17a1b59b77" providerId="LiveId" clId="{62B3E2D3-A00B-4D56-8D87-CA7A81DDA39C}" dt="2021-08-06T13:31:33.287" v="1124" actId="113"/>
          <ac:spMkLst>
            <pc:docMk/>
            <pc:sldMk cId="1270587335" sldId="352"/>
            <ac:spMk id="3" creationId="{CDBCF718-2E46-4D61-823A-4368CF34BF28}"/>
          </ac:spMkLst>
        </pc:spChg>
      </pc:sldChg>
      <pc:sldChg chg="addSp modSp add mod modAnim">
        <pc:chgData name="Roger Crawfis" userId="cae47c17a1b59b77" providerId="LiveId" clId="{62B3E2D3-A00B-4D56-8D87-CA7A81DDA39C}" dt="2021-08-06T14:21:16.463" v="1385"/>
        <pc:sldMkLst>
          <pc:docMk/>
          <pc:sldMk cId="4149611981" sldId="353"/>
        </pc:sldMkLst>
        <pc:spChg chg="add mod">
          <ac:chgData name="Roger Crawfis" userId="cae47c17a1b59b77" providerId="LiveId" clId="{62B3E2D3-A00B-4D56-8D87-CA7A81DDA39C}" dt="2021-08-06T14:21:05.422" v="1384" actId="208"/>
          <ac:spMkLst>
            <pc:docMk/>
            <pc:sldMk cId="4149611981" sldId="353"/>
            <ac:spMk id="4" creationId="{695F8CDD-A4AA-4F24-ADE8-964070C43B67}"/>
          </ac:spMkLst>
        </pc:spChg>
      </pc:sldChg>
      <pc:sldChg chg="modSp new mod">
        <pc:chgData name="Roger Crawfis" userId="cae47c17a1b59b77" providerId="LiveId" clId="{62B3E2D3-A00B-4D56-8D87-CA7A81DDA39C}" dt="2021-08-06T14:55:26.022" v="1657" actId="20577"/>
        <pc:sldMkLst>
          <pc:docMk/>
          <pc:sldMk cId="3326669292" sldId="354"/>
        </pc:sldMkLst>
        <pc:spChg chg="mod">
          <ac:chgData name="Roger Crawfis" userId="cae47c17a1b59b77" providerId="LiveId" clId="{62B3E2D3-A00B-4D56-8D87-CA7A81DDA39C}" dt="2021-08-06T14:45:28.939" v="1393" actId="20577"/>
          <ac:spMkLst>
            <pc:docMk/>
            <pc:sldMk cId="3326669292" sldId="354"/>
            <ac:spMk id="2" creationId="{6D1548DE-9616-4D87-A39A-D96699E6F4B2}"/>
          </ac:spMkLst>
        </pc:spChg>
        <pc:spChg chg="mod">
          <ac:chgData name="Roger Crawfis" userId="cae47c17a1b59b77" providerId="LiveId" clId="{62B3E2D3-A00B-4D56-8D87-CA7A81DDA39C}" dt="2021-08-06T14:55:26.022" v="1657" actId="20577"/>
          <ac:spMkLst>
            <pc:docMk/>
            <pc:sldMk cId="3326669292" sldId="354"/>
            <ac:spMk id="3" creationId="{6A777A0F-C225-4BC7-B15C-16EB8198C541}"/>
          </ac:spMkLst>
        </pc:spChg>
      </pc:sldChg>
      <pc:sldChg chg="addSp modSp new mod modClrScheme chgLayout">
        <pc:chgData name="Roger Crawfis" userId="cae47c17a1b59b77" providerId="LiveId" clId="{62B3E2D3-A00B-4D56-8D87-CA7A81DDA39C}" dt="2021-08-24T13:30:27.268" v="2136" actId="113"/>
        <pc:sldMkLst>
          <pc:docMk/>
          <pc:sldMk cId="889226654" sldId="355"/>
        </pc:sldMkLst>
        <pc:spChg chg="mod">
          <ac:chgData name="Roger Crawfis" userId="cae47c17a1b59b77" providerId="LiveId" clId="{62B3E2D3-A00B-4D56-8D87-CA7A81DDA39C}" dt="2021-08-06T15:00:17.845" v="1870" actId="26606"/>
          <ac:spMkLst>
            <pc:docMk/>
            <pc:sldMk cId="889226654" sldId="355"/>
            <ac:spMk id="2" creationId="{84E2AB07-64BA-481E-B325-B365C1D18B22}"/>
          </ac:spMkLst>
        </pc:spChg>
        <pc:spChg chg="mod ord">
          <ac:chgData name="Roger Crawfis" userId="cae47c17a1b59b77" providerId="LiveId" clId="{62B3E2D3-A00B-4D56-8D87-CA7A81DDA39C}" dt="2021-08-24T13:30:27.268" v="2136" actId="113"/>
          <ac:spMkLst>
            <pc:docMk/>
            <pc:sldMk cId="889226654" sldId="355"/>
            <ac:spMk id="3" creationId="{9CEF2C28-6618-4C0E-A6AF-853FB2F06EC7}"/>
          </ac:spMkLst>
        </pc:spChg>
        <pc:spChg chg="add mod">
          <ac:chgData name="Roger Crawfis" userId="cae47c17a1b59b77" providerId="LiveId" clId="{62B3E2D3-A00B-4D56-8D87-CA7A81DDA39C}" dt="2021-08-06T15:00:43.983" v="1876" actId="1076"/>
          <ac:spMkLst>
            <pc:docMk/>
            <pc:sldMk cId="889226654" sldId="355"/>
            <ac:spMk id="4" creationId="{2348DB49-941C-4C23-9ADD-0BB4D6D22146}"/>
          </ac:spMkLst>
        </pc:spChg>
        <pc:picChg chg="add mod">
          <ac:chgData name="Roger Crawfis" userId="cae47c17a1b59b77" providerId="LiveId" clId="{62B3E2D3-A00B-4D56-8D87-CA7A81DDA39C}" dt="2021-08-06T15:01:25.339" v="1879" actId="14826"/>
          <ac:picMkLst>
            <pc:docMk/>
            <pc:sldMk cId="889226654" sldId="355"/>
            <ac:picMk id="1026" creationId="{D57F70F6-BCFB-42EF-84F1-17E5093440EF}"/>
          </ac:picMkLst>
        </pc:picChg>
      </pc:sldChg>
      <pc:sldChg chg="addSp delSp modSp add mod delAnim">
        <pc:chgData name="Roger Crawfis" userId="cae47c17a1b59b77" providerId="LiveId" clId="{62B3E2D3-A00B-4D56-8D87-CA7A81DDA39C}" dt="2021-08-26T13:50:41.160" v="4022" actId="1076"/>
        <pc:sldMkLst>
          <pc:docMk/>
          <pc:sldMk cId="977516009" sldId="356"/>
        </pc:sldMkLst>
        <pc:spChg chg="mod">
          <ac:chgData name="Roger Crawfis" userId="cae47c17a1b59b77" providerId="LiveId" clId="{62B3E2D3-A00B-4D56-8D87-CA7A81DDA39C}" dt="2021-08-06T15:12:49.050" v="2127" actId="20577"/>
          <ac:spMkLst>
            <pc:docMk/>
            <pc:sldMk cId="977516009" sldId="356"/>
            <ac:spMk id="3" creationId="{CDBCF718-2E46-4D61-823A-4368CF34BF28}"/>
          </ac:spMkLst>
        </pc:spChg>
        <pc:spChg chg="del">
          <ac:chgData name="Roger Crawfis" userId="cae47c17a1b59b77" providerId="LiveId" clId="{62B3E2D3-A00B-4D56-8D87-CA7A81DDA39C}" dt="2021-08-06T15:07:11.775" v="1898" actId="478"/>
          <ac:spMkLst>
            <pc:docMk/>
            <pc:sldMk cId="977516009" sldId="356"/>
            <ac:spMk id="4" creationId="{695F8CDD-A4AA-4F24-ADE8-964070C43B67}"/>
          </ac:spMkLst>
        </pc:spChg>
        <pc:spChg chg="add mod">
          <ac:chgData name="Roger Crawfis" userId="cae47c17a1b59b77" providerId="LiveId" clId="{62B3E2D3-A00B-4D56-8D87-CA7A81DDA39C}" dt="2021-08-26T13:50:41.160" v="4022" actId="1076"/>
          <ac:spMkLst>
            <pc:docMk/>
            <pc:sldMk cId="977516009" sldId="356"/>
            <ac:spMk id="4" creationId="{C000C973-C783-4451-BACE-88CD9D3FA837}"/>
          </ac:spMkLst>
        </pc:spChg>
      </pc:sldChg>
      <pc:sldChg chg="modSp new mod">
        <pc:chgData name="Roger Crawfis" userId="cae47c17a1b59b77" providerId="LiveId" clId="{62B3E2D3-A00B-4D56-8D87-CA7A81DDA39C}" dt="2021-08-26T13:31:39.628" v="3544" actId="15"/>
        <pc:sldMkLst>
          <pc:docMk/>
          <pc:sldMk cId="1223670474" sldId="357"/>
        </pc:sldMkLst>
        <pc:spChg chg="mod">
          <ac:chgData name="Roger Crawfis" userId="cae47c17a1b59b77" providerId="LiveId" clId="{62B3E2D3-A00B-4D56-8D87-CA7A81DDA39C}" dt="2021-08-24T13:35:09.773" v="2303" actId="20577"/>
          <ac:spMkLst>
            <pc:docMk/>
            <pc:sldMk cId="1223670474" sldId="357"/>
            <ac:spMk id="2" creationId="{779F103F-A257-4BB6-8406-BC1770DC982E}"/>
          </ac:spMkLst>
        </pc:spChg>
        <pc:spChg chg="mod">
          <ac:chgData name="Roger Crawfis" userId="cae47c17a1b59b77" providerId="LiveId" clId="{62B3E2D3-A00B-4D56-8D87-CA7A81DDA39C}" dt="2021-08-26T13:31:39.628" v="3544" actId="15"/>
          <ac:spMkLst>
            <pc:docMk/>
            <pc:sldMk cId="1223670474" sldId="357"/>
            <ac:spMk id="3" creationId="{48195B8D-8998-4839-ACFC-600BD249FDBC}"/>
          </ac:spMkLst>
        </pc:spChg>
      </pc:sldChg>
      <pc:sldChg chg="addSp modSp new mod modAnim">
        <pc:chgData name="Roger Crawfis" userId="cae47c17a1b59b77" providerId="LiveId" clId="{62B3E2D3-A00B-4D56-8D87-CA7A81DDA39C}" dt="2021-08-26T13:49:15.085" v="4010"/>
        <pc:sldMkLst>
          <pc:docMk/>
          <pc:sldMk cId="139997463" sldId="358"/>
        </pc:sldMkLst>
        <pc:spChg chg="mod">
          <ac:chgData name="Roger Crawfis" userId="cae47c17a1b59b77" providerId="LiveId" clId="{62B3E2D3-A00B-4D56-8D87-CA7A81DDA39C}" dt="2021-08-26T13:19:12.535" v="3309"/>
          <ac:spMkLst>
            <pc:docMk/>
            <pc:sldMk cId="139997463" sldId="358"/>
            <ac:spMk id="2" creationId="{A7A6DF0F-DA5C-42BE-B395-FF1994770E11}"/>
          </ac:spMkLst>
        </pc:spChg>
        <pc:spChg chg="mod">
          <ac:chgData name="Roger Crawfis" userId="cae47c17a1b59b77" providerId="LiveId" clId="{62B3E2D3-A00B-4D56-8D87-CA7A81DDA39C}" dt="2021-08-26T13:48:06.395" v="3966" actId="20577"/>
          <ac:spMkLst>
            <pc:docMk/>
            <pc:sldMk cId="139997463" sldId="358"/>
            <ac:spMk id="3" creationId="{41E0FF54-9111-4B72-983A-394AFBF2747E}"/>
          </ac:spMkLst>
        </pc:spChg>
        <pc:spChg chg="add mod">
          <ac:chgData name="Roger Crawfis" userId="cae47c17a1b59b77" providerId="LiveId" clId="{62B3E2D3-A00B-4D56-8D87-CA7A81DDA39C}" dt="2021-08-26T13:49:06.174" v="4009" actId="14100"/>
          <ac:spMkLst>
            <pc:docMk/>
            <pc:sldMk cId="139997463" sldId="358"/>
            <ac:spMk id="4" creationId="{970A60D6-1707-4E60-A951-F56290856311}"/>
          </ac:spMkLst>
        </pc:spChg>
      </pc:sldChg>
      <pc:sldChg chg="addSp delSp modSp add mod">
        <pc:chgData name="Roger Crawfis" userId="cae47c17a1b59b77" providerId="LiveId" clId="{62B3E2D3-A00B-4D56-8D87-CA7A81DDA39C}" dt="2021-08-26T12:33:33.579" v="3019" actId="21"/>
        <pc:sldMkLst>
          <pc:docMk/>
          <pc:sldMk cId="0" sldId="359"/>
        </pc:sldMkLst>
        <pc:spChg chg="add del mod">
          <ac:chgData name="Roger Crawfis" userId="cae47c17a1b59b77" providerId="LiveId" clId="{62B3E2D3-A00B-4D56-8D87-CA7A81DDA39C}" dt="2021-08-26T12:31:13.658" v="2891" actId="478"/>
          <ac:spMkLst>
            <pc:docMk/>
            <pc:sldMk cId="0" sldId="359"/>
            <ac:spMk id="5122" creationId="{88B87D90-4097-4487-B269-537404E36EBF}"/>
          </ac:spMkLst>
        </pc:spChg>
        <pc:spChg chg="add del mod">
          <ac:chgData name="Roger Crawfis" userId="cae47c17a1b59b77" providerId="LiveId" clId="{62B3E2D3-A00B-4D56-8D87-CA7A81DDA39C}" dt="2021-08-26T12:31:09.116" v="2889" actId="478"/>
          <ac:spMkLst>
            <pc:docMk/>
            <pc:sldMk cId="0" sldId="359"/>
            <ac:spMk id="5125" creationId="{FB411A32-DAED-476D-8AAC-A38EBA7A3A3B}"/>
          </ac:spMkLst>
        </pc:spChg>
        <pc:spChg chg="add del mod">
          <ac:chgData name="Roger Crawfis" userId="cae47c17a1b59b77" providerId="LiveId" clId="{62B3E2D3-A00B-4D56-8D87-CA7A81DDA39C}" dt="2021-08-26T12:33:33.579" v="3019" actId="21"/>
          <ac:spMkLst>
            <pc:docMk/>
            <pc:sldMk cId="0" sldId="359"/>
            <ac:spMk id="5126" creationId="{18A4C1DC-88DA-4CF1-BFF8-9D7E16732CA4}"/>
          </ac:spMkLst>
        </pc:spChg>
        <pc:spChg chg="mod">
          <ac:chgData name="Roger Crawfis" userId="cae47c17a1b59b77" providerId="LiveId" clId="{62B3E2D3-A00B-4D56-8D87-CA7A81DDA39C}" dt="2021-08-26T12:27:28.734" v="2853" actId="368"/>
          <ac:spMkLst>
            <pc:docMk/>
            <pc:sldMk cId="0" sldId="359"/>
            <ac:spMk id="5129" creationId="{7E4805BE-2DE1-4D93-A78D-CCE9B46D84B7}"/>
          </ac:spMkLst>
        </pc:spChg>
        <pc:spChg chg="mod">
          <ac:chgData name="Roger Crawfis" userId="cae47c17a1b59b77" providerId="LiveId" clId="{62B3E2D3-A00B-4D56-8D87-CA7A81DDA39C}" dt="2021-08-26T12:33:22.587" v="3017" actId="20577"/>
          <ac:spMkLst>
            <pc:docMk/>
            <pc:sldMk cId="0" sldId="359"/>
            <ac:spMk id="50179" creationId="{BD08131F-06BA-440D-B98B-8384A481A7CD}"/>
          </ac:spMkLst>
        </pc:spChg>
        <pc:grpChg chg="del mod">
          <ac:chgData name="Roger Crawfis" userId="cae47c17a1b59b77" providerId="LiveId" clId="{62B3E2D3-A00B-4D56-8D87-CA7A81DDA39C}" dt="2021-08-26T12:33:09.966" v="3013" actId="21"/>
          <ac:grpSpMkLst>
            <pc:docMk/>
            <pc:sldMk cId="0" sldId="359"/>
            <ac:grpSpMk id="5131" creationId="{E859A6C2-2AD9-490C-8F96-4A79892866EA}"/>
          </ac:grpSpMkLst>
        </pc:grpChg>
        <pc:graphicFrameChg chg="del mod replId">
          <ac:chgData name="Roger Crawfis" userId="cae47c17a1b59b77" providerId="LiveId" clId="{62B3E2D3-A00B-4D56-8D87-CA7A81DDA39C}" dt="2021-08-26T12:29:29.392" v="2868"/>
          <ac:graphicFrameMkLst>
            <pc:docMk/>
            <pc:sldMk cId="0" sldId="359"/>
            <ac:graphicFrameMk id="2" creationId="{88B87D90-4097-4487-B269-537404E36EBF}"/>
          </ac:graphicFrameMkLst>
        </pc:graphicFrameChg>
        <pc:graphicFrameChg chg="del mod replId">
          <ac:chgData name="Roger Crawfis" userId="cae47c17a1b59b77" providerId="LiveId" clId="{62B3E2D3-A00B-4D56-8D87-CA7A81DDA39C}" dt="2021-08-26T12:30:12.788" v="2873"/>
          <ac:graphicFrameMkLst>
            <pc:docMk/>
            <pc:sldMk cId="0" sldId="359"/>
            <ac:graphicFrameMk id="4" creationId="{18A4C1DC-88DA-4CF1-BFF8-9D7E16732CA4}"/>
          </ac:graphicFrameMkLst>
        </pc:graphicFrameChg>
        <pc:graphicFrameChg chg="del mod replId">
          <ac:chgData name="Roger Crawfis" userId="cae47c17a1b59b77" providerId="LiveId" clId="{62B3E2D3-A00B-4D56-8D87-CA7A81DDA39C}" dt="2021-08-26T12:30:49.399" v="2884"/>
          <ac:graphicFrameMkLst>
            <pc:docMk/>
            <pc:sldMk cId="0" sldId="359"/>
            <ac:graphicFrameMk id="6" creationId="{FB411A32-DAED-476D-8AAC-A38EBA7A3A3B}"/>
          </ac:graphicFrameMkLst>
        </pc:graphicFrameChg>
        <pc:graphicFrameChg chg="del">
          <ac:chgData name="Roger Crawfis" userId="cae47c17a1b59b77" providerId="LiveId" clId="{62B3E2D3-A00B-4D56-8D87-CA7A81DDA39C}" dt="2021-08-26T12:27:59.915" v="2858" actId="478"/>
          <ac:graphicFrameMkLst>
            <pc:docMk/>
            <pc:sldMk cId="0" sldId="359"/>
            <ac:graphicFrameMk id="5123" creationId="{CA5BDD3D-2DD3-4336-8252-43B39786D4B4}"/>
          </ac:graphicFrameMkLst>
        </pc:graphicFrameChg>
        <pc:graphicFrameChg chg="del">
          <ac:chgData name="Roger Crawfis" userId="cae47c17a1b59b77" providerId="LiveId" clId="{62B3E2D3-A00B-4D56-8D87-CA7A81DDA39C}" dt="2021-08-26T12:28:24.250" v="2864" actId="478"/>
          <ac:graphicFrameMkLst>
            <pc:docMk/>
            <pc:sldMk cId="0" sldId="359"/>
            <ac:graphicFrameMk id="5124" creationId="{77F95739-3895-4F66-BC4B-803424EC375E}"/>
          </ac:graphicFrameMkLst>
        </pc:graphicFrameChg>
      </pc:sldChg>
      <pc:sldChg chg="addSp delSp modSp new mod">
        <pc:chgData name="Roger Crawfis" userId="cae47c17a1b59b77" providerId="LiveId" clId="{62B3E2D3-A00B-4D56-8D87-CA7A81DDA39C}" dt="2021-08-26T12:36:38.059" v="3034" actId="1076"/>
        <pc:sldMkLst>
          <pc:docMk/>
          <pc:sldMk cId="1781500801" sldId="360"/>
        </pc:sldMkLst>
        <pc:spChg chg="mod">
          <ac:chgData name="Roger Crawfis" userId="cae47c17a1b59b77" providerId="LiveId" clId="{62B3E2D3-A00B-4D56-8D87-CA7A81DDA39C}" dt="2021-08-26T12:33:04.233" v="3012" actId="20577"/>
          <ac:spMkLst>
            <pc:docMk/>
            <pc:sldMk cId="1781500801" sldId="360"/>
            <ac:spMk id="2" creationId="{14F2E70A-AF8C-49CC-8D84-FEE68AEA7F23}"/>
          </ac:spMkLst>
        </pc:spChg>
        <pc:spChg chg="mod">
          <ac:chgData name="Roger Crawfis" userId="cae47c17a1b59b77" providerId="LiveId" clId="{62B3E2D3-A00B-4D56-8D87-CA7A81DDA39C}" dt="2021-08-26T12:34:56.828" v="3032" actId="20577"/>
          <ac:spMkLst>
            <pc:docMk/>
            <pc:sldMk cId="1781500801" sldId="360"/>
            <ac:spMk id="3" creationId="{61BAFBB1-E060-45E8-9442-5BC618B79737}"/>
          </ac:spMkLst>
        </pc:spChg>
        <pc:spChg chg="mod">
          <ac:chgData name="Roger Crawfis" userId="cae47c17a1b59b77" providerId="LiveId" clId="{62B3E2D3-A00B-4D56-8D87-CA7A81DDA39C}" dt="2021-08-26T12:33:13.641" v="3014"/>
          <ac:spMkLst>
            <pc:docMk/>
            <pc:sldMk cId="1781500801" sldId="360"/>
            <ac:spMk id="5" creationId="{F79FFD46-99D6-49F4-B93A-0F9D48BAB00E}"/>
          </ac:spMkLst>
        </pc:spChg>
        <pc:spChg chg="add del mod">
          <ac:chgData name="Roger Crawfis" userId="cae47c17a1b59b77" providerId="LiveId" clId="{62B3E2D3-A00B-4D56-8D87-CA7A81DDA39C}" dt="2021-08-26T12:33:51.131" v="3023" actId="478"/>
          <ac:spMkLst>
            <pc:docMk/>
            <pc:sldMk cId="1781500801" sldId="360"/>
            <ac:spMk id="8" creationId="{67DEABCB-9926-4103-A7DD-BC5B664BBED4}"/>
          </ac:spMkLst>
        </pc:spChg>
        <pc:grpChg chg="add mod">
          <ac:chgData name="Roger Crawfis" userId="cae47c17a1b59b77" providerId="LiveId" clId="{62B3E2D3-A00B-4D56-8D87-CA7A81DDA39C}" dt="2021-08-26T12:36:38.059" v="3034" actId="1076"/>
          <ac:grpSpMkLst>
            <pc:docMk/>
            <pc:sldMk cId="1781500801" sldId="360"/>
            <ac:grpSpMk id="4" creationId="{B6C0EE5C-8019-44EF-B7D1-19FE1F801325}"/>
          </ac:grpSpMkLst>
        </pc:grpChg>
        <pc:graphicFrameChg chg="mod">
          <ac:chgData name="Roger Crawfis" userId="cae47c17a1b59b77" providerId="LiveId" clId="{62B3E2D3-A00B-4D56-8D87-CA7A81DDA39C}" dt="2021-08-26T12:33:13.641" v="3014"/>
          <ac:graphicFrameMkLst>
            <pc:docMk/>
            <pc:sldMk cId="1781500801" sldId="360"/>
            <ac:graphicFrameMk id="6" creationId="{79E0026F-9811-4862-98FD-077D8FFDEC54}"/>
          </ac:graphicFrameMkLst>
        </pc:graphicFrameChg>
        <pc:graphicFrameChg chg="mod">
          <ac:chgData name="Roger Crawfis" userId="cae47c17a1b59b77" providerId="LiveId" clId="{62B3E2D3-A00B-4D56-8D87-CA7A81DDA39C}" dt="2021-08-26T12:33:13.641" v="3014"/>
          <ac:graphicFrameMkLst>
            <pc:docMk/>
            <pc:sldMk cId="1781500801" sldId="360"/>
            <ac:graphicFrameMk id="7" creationId="{8E7AB46A-CC18-40D0-A9E7-419ED1413AB2}"/>
          </ac:graphicFrameMkLst>
        </pc:graphicFrameChg>
      </pc:sldChg>
      <pc:sldChg chg="modSp add mod">
        <pc:chgData name="Roger Crawfis" userId="cae47c17a1b59b77" providerId="LiveId" clId="{62B3E2D3-A00B-4D56-8D87-CA7A81DDA39C}" dt="2021-08-26T13:39:38.986" v="3748" actId="20577"/>
        <pc:sldMkLst>
          <pc:docMk/>
          <pc:sldMk cId="1028706226" sldId="361"/>
        </pc:sldMkLst>
        <pc:spChg chg="mod">
          <ac:chgData name="Roger Crawfis" userId="cae47c17a1b59b77" providerId="LiveId" clId="{62B3E2D3-A00B-4D56-8D87-CA7A81DDA39C}" dt="2021-08-26T13:39:38.986" v="3748" actId="20577"/>
          <ac:spMkLst>
            <pc:docMk/>
            <pc:sldMk cId="1028706226" sldId="361"/>
            <ac:spMk id="3" creationId="{48195B8D-8998-4839-ACFC-600BD249FD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Au’16 deleted</a:t>
            </a:r>
            <a:r>
              <a:rPr lang="en-US" baseline="0" dirty="0"/>
              <a:t> slides on qualities and properties of scalar addition and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C12EA-E78B-4C64-9A97-8BF10B3AE8EE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304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 of primitives are defined within</a:t>
            </a:r>
            <a:r>
              <a:rPr lang="en-US" baseline="0" dirty="0"/>
              <a:t> the context of a coordinate system, so refresh with examples of these first.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C12EA-E78B-4C64-9A97-8BF10B3AE8EE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377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some reference materials use </a:t>
            </a:r>
            <a:r>
              <a:rPr lang="en-US" baseline="0"/>
              <a:t>|| instead of 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C12EA-E78B-4C64-9A97-8BF10B3AE8EE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259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decompose </a:t>
            </a:r>
            <a:r>
              <a:rPr lang="en-US" i="1" dirty="0"/>
              <a:t>w</a:t>
            </a:r>
            <a:r>
              <a:rPr lang="en-US" i="0" dirty="0"/>
              <a:t> into two parts, one with some unknown amount (alpha) in the same direction as v (hence the scaling of</a:t>
            </a:r>
            <a:r>
              <a:rPr lang="en-US" i="0" baseline="0" dirty="0"/>
              <a:t> v by alpha) plus some vector u whose direction we define as orthogonal to v but has an unknown magnitude.</a:t>
            </a:r>
          </a:p>
          <a:p>
            <a:r>
              <a:rPr lang="en-US" i="0" baseline="0" dirty="0"/>
              <a:t>Step 2: Dot product w and v, but substitute the decomposition of w and distribute.</a:t>
            </a:r>
          </a:p>
          <a:p>
            <a:r>
              <a:rPr lang="en-US" i="0" baseline="0" dirty="0"/>
              <a:t>Step 3 (same line as step 2): by definition u dot v is zero and drops out</a:t>
            </a:r>
          </a:p>
          <a:p>
            <a:r>
              <a:rPr lang="en-US" i="0" baseline="0" dirty="0"/>
              <a:t>Step 4: solve for alpha</a:t>
            </a:r>
          </a:p>
          <a:p>
            <a:r>
              <a:rPr lang="en-US" i="0" baseline="0" dirty="0"/>
              <a:t>Step 5: solve for 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C12EA-E78B-4C64-9A97-8BF10B3AE8EE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867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sin and cos (also sin</a:t>
            </a:r>
            <a:r>
              <a:rPr lang="en-US" baseline="30000" dirty="0"/>
              <a:t>-1</a:t>
            </a:r>
            <a:r>
              <a:rPr lang="en-US" dirty="0"/>
              <a:t> and cos</a:t>
            </a:r>
            <a:r>
              <a:rPr lang="en-US" baseline="30000" dirty="0"/>
              <a:t>-1</a:t>
            </a:r>
            <a:r>
              <a:rPr lang="en-US" dirty="0"/>
              <a:t>)can be expensive to</a:t>
            </a:r>
            <a:r>
              <a:rPr lang="en-US" baseline="0" dirty="0"/>
              <a:t> compute – involves computing a series until sufficient precision is reached</a:t>
            </a:r>
          </a:p>
          <a:p>
            <a:r>
              <a:rPr lang="en-US" baseline="0" dirty="0"/>
              <a:t>See </a:t>
            </a:r>
            <a:r>
              <a:rPr lang="en-US" b="1" dirty="0"/>
              <a:t>After computers: power series </a:t>
            </a:r>
            <a:r>
              <a:rPr lang="en-US" b="0" dirty="0"/>
              <a:t>on</a:t>
            </a:r>
            <a:r>
              <a:rPr lang="en-US" b="0" baseline="0" dirty="0"/>
              <a:t> page </a:t>
            </a:r>
            <a:r>
              <a:rPr lang="en-US" baseline="0" dirty="0"/>
              <a:t>http://www2.clarku.edu/~djoyce/trig/compute.html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C12EA-E78B-4C64-9A97-8BF10B3AE8EE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96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1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hyperlink" Target="http://en.wikipedia.org/wiki/File:Cross_product.gi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tlikecoding.com/unity/tutorials/noise-derivativ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Computer 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Review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255AA-EF8D-4A75-A27F-137056E2A212}"/>
              </a:ext>
            </a:extLst>
          </p:cNvPr>
          <p:cNvSpPr txBox="1"/>
          <p:nvPr/>
        </p:nvSpPr>
        <p:spPr>
          <a:xfrm>
            <a:off x="1547010" y="5791200"/>
            <a:ext cx="858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</a:rPr>
              <a:t>Slides prepared by Dr. Matt Boggus, Dr. Naeem Shareef and Dr. Roger Crawfis, The Ohio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ea typeface="Gulim" pitchFamily="34" charset="-127"/>
              </a:rPr>
              <a:t>Vector – often used to represent a direction or change in another quantity (ex: velocity)</a:t>
            </a:r>
          </a:p>
          <a:p>
            <a:pPr lvl="1"/>
            <a:endParaRPr lang="en-US" altLang="ko-KR" dirty="0">
              <a:ea typeface="Gulim" pitchFamily="34" charset="-127"/>
            </a:endParaRPr>
          </a:p>
          <a:p>
            <a:pPr lvl="1"/>
            <a:endParaRPr lang="en-US" altLang="ko-KR" dirty="0">
              <a:ea typeface="Gulim" pitchFamily="34" charset="-127"/>
            </a:endParaRPr>
          </a:p>
          <a:p>
            <a:pPr lvl="1"/>
            <a:endParaRPr lang="en-US" altLang="ko-KR" dirty="0">
              <a:ea typeface="Gulim" pitchFamily="34" charset="-127"/>
            </a:endParaRPr>
          </a:p>
          <a:p>
            <a:pPr lvl="1"/>
            <a:endParaRPr lang="en-US" altLang="ko-KR" dirty="0">
              <a:ea typeface="Gulim" pitchFamily="34" charset="-127"/>
            </a:endParaRPr>
          </a:p>
          <a:p>
            <a:endParaRPr lang="en-US" altLang="ko-KR" sz="2800" dirty="0">
              <a:ea typeface="Gulim" pitchFamily="34" charset="-127"/>
            </a:endParaRPr>
          </a:p>
          <a:p>
            <a:r>
              <a:rPr lang="en-US" altLang="ko-KR" sz="2800" dirty="0">
                <a:ea typeface="Gulim" pitchFamily="34" charset="-127"/>
              </a:rPr>
              <a:t>Mathematically described as </a:t>
            </a:r>
            <a:r>
              <a:rPr lang="en-US" altLang="ko-KR" sz="2800" i="1" dirty="0">
                <a:latin typeface="Times New Roman" pitchFamily="18" charset="0"/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-tuples of scalars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Examples: (0,0,0)		(</a:t>
            </a:r>
            <a:r>
              <a:rPr lang="en-US" altLang="ko-KR" dirty="0" err="1">
                <a:ea typeface="Gulim" pitchFamily="34" charset="-127"/>
              </a:rPr>
              <a:t>x,y</a:t>
            </a:r>
            <a:r>
              <a:rPr lang="en-US" altLang="ko-KR" dirty="0">
                <a:ea typeface="Gulim" pitchFamily="34" charset="-127"/>
              </a:rPr>
              <a:t>)		(</a:t>
            </a:r>
            <a:r>
              <a:rPr lang="en-US" altLang="ko-KR" dirty="0" err="1">
                <a:ea typeface="Gulim" pitchFamily="34" charset="-127"/>
              </a:rPr>
              <a:t>r,g,b,a</a:t>
            </a:r>
            <a:r>
              <a:rPr lang="en-US" altLang="ko-KR" dirty="0">
                <a:ea typeface="Gulim" pitchFamily="34" charset="-127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3" y="2564904"/>
            <a:ext cx="47148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8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Vector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defRPr/>
                </a:pPr>
                <a:r>
                  <a:rPr lang="en-US" altLang="ko-KR" dirty="0">
                    <a:ea typeface="Gulim" pitchFamily="34" charset="-127"/>
                  </a:rPr>
                  <a:t>Vector-vector addition: add pairwise components</a:t>
                </a:r>
              </a:p>
              <a:p>
                <a:pPr lvl="1">
                  <a:defRPr/>
                </a:pPr>
                <a:r>
                  <a:rPr lang="en-US" altLang="ko-KR" b="1" dirty="0">
                    <a:ea typeface="Gulim" pitchFamily="34" charset="-127"/>
                  </a:rPr>
                  <a:t>u</a:t>
                </a:r>
                <a:r>
                  <a:rPr lang="en-US" altLang="ko-KR" dirty="0">
                    <a:ea typeface="Gulim" pitchFamily="34" charset="-127"/>
                  </a:rPr>
                  <a:t> + v = (u</a:t>
                </a:r>
                <a:r>
                  <a:rPr lang="en-US" altLang="ko-KR" baseline="-25000" dirty="0">
                    <a:ea typeface="Gulim" pitchFamily="34" charset="-127"/>
                  </a:rPr>
                  <a:t>0</a:t>
                </a:r>
                <a:r>
                  <a:rPr lang="en-US" altLang="ko-KR" dirty="0">
                    <a:ea typeface="Gulim" pitchFamily="34" charset="-127"/>
                  </a:rPr>
                  <a:t> + v</a:t>
                </a:r>
                <a:r>
                  <a:rPr lang="en-US" altLang="ko-KR" baseline="-25000" dirty="0">
                    <a:ea typeface="Gulim" pitchFamily="34" charset="-127"/>
                  </a:rPr>
                  <a:t>0</a:t>
                </a:r>
                <a:r>
                  <a:rPr lang="en-US" altLang="ko-KR" dirty="0">
                    <a:ea typeface="Gulim" pitchFamily="34" charset="-127"/>
                  </a:rPr>
                  <a:t>, u</a:t>
                </a:r>
                <a:r>
                  <a:rPr lang="en-US" altLang="ko-KR" baseline="-25000" dirty="0">
                    <a:ea typeface="Gulim" pitchFamily="34" charset="-127"/>
                  </a:rPr>
                  <a:t>1</a:t>
                </a:r>
                <a:r>
                  <a:rPr lang="en-US" altLang="ko-KR" dirty="0">
                    <a:ea typeface="Gulim" pitchFamily="34" charset="-127"/>
                  </a:rPr>
                  <a:t> + v</a:t>
                </a:r>
                <a:r>
                  <a:rPr lang="en-US" altLang="ko-KR" baseline="-25000" dirty="0">
                    <a:ea typeface="Gulim" pitchFamily="34" charset="-127"/>
                  </a:rPr>
                  <a:t>1</a:t>
                </a:r>
                <a:r>
                  <a:rPr lang="en-US" altLang="ko-KR" dirty="0">
                    <a:ea typeface="Gulim" pitchFamily="34" charset="-127"/>
                  </a:rPr>
                  <a:t>, …, u</a:t>
                </a:r>
                <a:r>
                  <a:rPr lang="en-US" altLang="ko-KR" baseline="-25000" dirty="0">
                    <a:ea typeface="Gulim" pitchFamily="34" charset="-127"/>
                  </a:rPr>
                  <a:t>n-1</a:t>
                </a:r>
                <a:r>
                  <a:rPr lang="en-US" altLang="ko-KR" dirty="0">
                    <a:ea typeface="Gulim" pitchFamily="34" charset="-127"/>
                  </a:rPr>
                  <a:t>, v</a:t>
                </a:r>
                <a:r>
                  <a:rPr lang="en-US" altLang="ko-KR" baseline="-25000" dirty="0">
                    <a:ea typeface="Gulim" pitchFamily="34" charset="-127"/>
                  </a:rPr>
                  <a:t>n-1</a:t>
                </a:r>
                <a:r>
                  <a:rPr lang="en-US" altLang="ko-KR" dirty="0">
                    <a:ea typeface="Gulim" pitchFamily="34" charset="-127"/>
                  </a:rPr>
                  <a:t>)</a:t>
                </a:r>
              </a:p>
              <a:p>
                <a:pPr>
                  <a:defRPr/>
                </a:pPr>
                <a:endParaRPr lang="en-US" altLang="ko-KR" dirty="0">
                  <a:ea typeface="Gulim" pitchFamily="34" charset="-127"/>
                </a:endParaRPr>
              </a:p>
              <a:p>
                <a:pPr>
                  <a:defRPr/>
                </a:pPr>
                <a:r>
                  <a:rPr lang="en-US" altLang="ko-KR" dirty="0">
                    <a:ea typeface="Gulim" pitchFamily="34" charset="-127"/>
                  </a:rPr>
                  <a:t>Scalar-vector multiplication: multiple all components by the scalar</a:t>
                </a:r>
              </a:p>
              <a:p>
                <a:pPr lvl="1">
                  <a:defRPr/>
                </a:pPr>
                <a:r>
                  <a:rPr lang="el-GR" altLang="ko-KR" dirty="0">
                    <a:ea typeface="Gulim" pitchFamily="34" charset="-127"/>
                  </a:rPr>
                  <a:t>α </a:t>
                </a:r>
                <a:r>
                  <a:rPr lang="en-US" altLang="ko-KR" b="1" dirty="0">
                    <a:ea typeface="Gulim" pitchFamily="34" charset="-127"/>
                  </a:rPr>
                  <a:t>v</a:t>
                </a:r>
                <a:r>
                  <a:rPr lang="en-US" altLang="ko-KR" dirty="0">
                    <a:ea typeface="Gulim" pitchFamily="34" charset="-127"/>
                  </a:rPr>
                  <a:t> = (</a:t>
                </a:r>
                <a:r>
                  <a:rPr lang="el-GR" altLang="ko-KR" dirty="0">
                    <a:ea typeface="Gulim" pitchFamily="34" charset="-127"/>
                  </a:rPr>
                  <a:t>α </a:t>
                </a:r>
                <a:r>
                  <a:rPr lang="en-US" altLang="ko-KR" dirty="0">
                    <a:ea typeface="Gulim" pitchFamily="34" charset="-127"/>
                  </a:rPr>
                  <a:t>v</a:t>
                </a:r>
                <a:r>
                  <a:rPr lang="en-US" altLang="ko-KR" baseline="-25000" dirty="0">
                    <a:ea typeface="Gulim" pitchFamily="34" charset="-127"/>
                  </a:rPr>
                  <a:t>0</a:t>
                </a:r>
                <a:r>
                  <a:rPr lang="en-US" altLang="ko-KR" dirty="0">
                    <a:ea typeface="Gulim" pitchFamily="34" charset="-127"/>
                  </a:rPr>
                  <a:t>, </a:t>
                </a:r>
                <a:r>
                  <a:rPr lang="el-GR" altLang="ko-KR" dirty="0">
                    <a:ea typeface="Gulim" pitchFamily="34" charset="-127"/>
                  </a:rPr>
                  <a:t>α </a:t>
                </a:r>
                <a:r>
                  <a:rPr lang="en-US" altLang="ko-KR" dirty="0">
                    <a:ea typeface="Gulim" pitchFamily="34" charset="-127"/>
                  </a:rPr>
                  <a:t>v</a:t>
                </a:r>
                <a:r>
                  <a:rPr lang="en-US" altLang="ko-KR" baseline="-25000" dirty="0">
                    <a:ea typeface="Gulim" pitchFamily="34" charset="-127"/>
                  </a:rPr>
                  <a:t>1</a:t>
                </a:r>
                <a:r>
                  <a:rPr lang="en-US" altLang="ko-KR" dirty="0">
                    <a:ea typeface="Gulim" pitchFamily="34" charset="-127"/>
                  </a:rPr>
                  <a:t>, …, </a:t>
                </a:r>
                <a:r>
                  <a:rPr lang="el-GR" altLang="ko-KR" dirty="0">
                    <a:ea typeface="Gulim" pitchFamily="34" charset="-127"/>
                  </a:rPr>
                  <a:t>α </a:t>
                </a:r>
                <a:r>
                  <a:rPr lang="en-US" altLang="ko-KR" dirty="0">
                    <a:ea typeface="Gulim" pitchFamily="34" charset="-127"/>
                  </a:rPr>
                  <a:t>v</a:t>
                </a:r>
                <a:r>
                  <a:rPr lang="en-US" altLang="ko-KR" baseline="-25000" dirty="0">
                    <a:ea typeface="Gulim" pitchFamily="34" charset="-127"/>
                  </a:rPr>
                  <a:t>n-1</a:t>
                </a:r>
                <a:r>
                  <a:rPr lang="en-US" altLang="ko-KR" dirty="0">
                    <a:ea typeface="Gulim" pitchFamily="34" charset="-127"/>
                  </a:rPr>
                  <a:t>)</a:t>
                </a:r>
              </a:p>
              <a:p>
                <a:pPr>
                  <a:defRPr/>
                </a:pPr>
                <a:endParaRPr lang="en-US" altLang="ko-KR" dirty="0">
                  <a:ea typeface="Gulim" pitchFamily="34" charset="-127"/>
                </a:endParaRPr>
              </a:p>
              <a:p>
                <a:pPr>
                  <a:defRPr/>
                </a:pPr>
                <a:r>
                  <a:rPr lang="en-US" altLang="ko-KR" dirty="0">
                    <a:ea typeface="Gulim" pitchFamily="34" charset="-127"/>
                  </a:rPr>
                  <a:t>Special Vector: Zero Vector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  <m:t>𝒖</m:t>
                        </m:r>
                      </m:e>
                    </m:acc>
                    <m:r>
                      <a:rPr lang="en-US" altLang="ko-KR" b="1" i="1" smtClean="0">
                        <a:latin typeface="Cambria Math" panose="02040503050406030204" pitchFamily="18" charset="0"/>
                        <a:ea typeface="Gulim" pitchFamily="34" charset="-127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  <m:t>𝟎</m:t>
                        </m:r>
                      </m:e>
                    </m:acc>
                    <m:r>
                      <a:rPr lang="en-US" altLang="ko-KR" b="1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</m:t>
                    </m:r>
                  </m:oMath>
                </a14:m>
                <a:r>
                  <a:rPr lang="en-US" altLang="ko-KR" b="1" dirty="0">
                    <a:ea typeface="Gulim" pitchFamily="34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acc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Gulim" pitchFamily="34" charset="-127"/>
                          </a:rPr>
                          <m:t>𝒖</m:t>
                        </m:r>
                      </m:e>
                    </m:acc>
                    <m:r>
                      <a:rPr lang="en-US" altLang="ko-KR" b="1" i="1">
                        <a:latin typeface="Cambria Math" panose="02040503050406030204" pitchFamily="18" charset="0"/>
                        <a:ea typeface="Gulim" pitchFamily="34" charset="-127"/>
                      </a:rPr>
                      <m:t> </m:t>
                    </m:r>
                  </m:oMath>
                </a14:m>
                <a:endParaRPr lang="en-US" altLang="ko-KR" b="1" dirty="0">
                  <a:ea typeface="Gulim" pitchFamily="34" charset="-127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altLang="ko-KR" dirty="0">
                    <a:ea typeface="Gulim" pitchFamily="34" charset="-127"/>
                  </a:rPr>
                  <a:t>+</a:t>
                </a:r>
                <a:r>
                  <a:rPr lang="en-US" altLang="ko-KR" b="1" dirty="0">
                    <a:ea typeface="Gulim" pitchFamily="34" charset="-127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ko-KR" b="1" i="1"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</m:ctrlPr>
                          </m:acc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altLang="ko-KR" b="1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ko-KR" b="1" i="1"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acc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Gulim" pitchFamily="34" charset="-127"/>
                          </a:rPr>
                          <m:t>𝟎</m:t>
                        </m:r>
                      </m:e>
                    </m:acc>
                  </m:oMath>
                </a14:m>
                <a:endParaRPr lang="en-US" altLang="ko-KR" dirty="0">
                  <a:ea typeface="Gulim" pitchFamily="34" charset="-127"/>
                </a:endParaRPr>
              </a:p>
            </p:txBody>
          </p:sp>
        </mc:Choice>
        <mc:Fallback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3862" r="-750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Vector operations – intuitively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Vector-Vector Addition</a:t>
            </a:r>
          </a:p>
          <a:p>
            <a:pPr lvl="1" eaLnBrk="1" hangingPunct="1"/>
            <a:r>
              <a:rPr lang="en-US" altLang="ko-KR" dirty="0">
                <a:ea typeface="Gulim" pitchFamily="34" charset="-127"/>
                <a:sym typeface="Wingdings" pitchFamily="2" charset="2"/>
              </a:rPr>
              <a:t>Visualize using </a:t>
            </a:r>
            <a:r>
              <a:rPr lang="en-US" altLang="ko-KR" u="sng" dirty="0">
                <a:ea typeface="Gulim" pitchFamily="34" charset="-127"/>
                <a:sym typeface="Wingdings" pitchFamily="2" charset="2"/>
              </a:rPr>
              <a:t>head-to-tail axiom</a:t>
            </a:r>
          </a:p>
          <a:p>
            <a:pPr lvl="1" eaLnBrk="1" hangingPunct="1"/>
            <a:endParaRPr lang="en-US" altLang="ko-KR" u="sng" dirty="0">
              <a:ea typeface="Gulim" pitchFamily="34" charset="-127"/>
              <a:sym typeface="Wingdings" pitchFamily="2" charset="2"/>
            </a:endParaRPr>
          </a:p>
          <a:p>
            <a:endParaRPr lang="en-US" altLang="ko-KR" dirty="0">
              <a:ea typeface="Gulim" pitchFamily="34" charset="-127"/>
            </a:endParaRPr>
          </a:p>
          <a:p>
            <a:r>
              <a:rPr lang="en-US" altLang="ko-KR" dirty="0">
                <a:ea typeface="Gulim" pitchFamily="34" charset="-127"/>
              </a:rPr>
              <a:t>Scalar-vector multiplication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Resize (scale) the </a:t>
            </a:r>
          </a:p>
          <a:p>
            <a:pPr marL="457200" lvl="1" indent="0">
              <a:buNone/>
            </a:pPr>
            <a:r>
              <a:rPr lang="en-US" altLang="ko-KR" dirty="0">
                <a:ea typeface="Gulim" pitchFamily="34" charset="-127"/>
              </a:rPr>
              <a:t>   directed line segment</a:t>
            </a:r>
          </a:p>
          <a:p>
            <a:pPr marL="457200" lvl="1" indent="0">
              <a:buNone/>
            </a:pPr>
            <a:r>
              <a:rPr lang="en-US" altLang="ko-KR" dirty="0">
                <a:ea typeface="Gulim" pitchFamily="34" charset="-127"/>
              </a:rPr>
              <a:t> </a:t>
            </a:r>
            <a:r>
              <a:rPr lang="el-GR" altLang="ko-KR" dirty="0">
                <a:ea typeface="Gulim" pitchFamily="34" charset="-127"/>
              </a:rPr>
              <a:t>α</a:t>
            </a:r>
            <a:r>
              <a:rPr lang="en-US" altLang="ko-KR" dirty="0">
                <a:ea typeface="Gulim" pitchFamily="34" charset="-127"/>
              </a:rPr>
              <a:t> &gt; 1		length increases</a:t>
            </a:r>
          </a:p>
          <a:p>
            <a:pPr marL="457200" lvl="1" indent="0">
              <a:buNone/>
            </a:pPr>
            <a:r>
              <a:rPr lang="en-US" altLang="ko-KR" dirty="0">
                <a:ea typeface="Gulim" pitchFamily="34" charset="-127"/>
              </a:rPr>
              <a:t> 0 &gt;  </a:t>
            </a:r>
            <a:r>
              <a:rPr lang="el-GR" altLang="ko-KR" dirty="0">
                <a:ea typeface="Gulim" pitchFamily="34" charset="-127"/>
              </a:rPr>
              <a:t>α</a:t>
            </a:r>
            <a:r>
              <a:rPr lang="en-US" altLang="ko-KR" dirty="0">
                <a:ea typeface="Gulim" pitchFamily="34" charset="-127"/>
              </a:rPr>
              <a:t>  &gt; 1	length decreases</a:t>
            </a:r>
          </a:p>
          <a:p>
            <a:pPr marL="457200" lvl="1" indent="0">
              <a:buNone/>
            </a:pPr>
            <a:r>
              <a:rPr lang="en-US" altLang="ko-KR" dirty="0">
                <a:ea typeface="Gulim" pitchFamily="34" charset="-127"/>
              </a:rPr>
              <a:t> </a:t>
            </a:r>
            <a:r>
              <a:rPr lang="el-GR" altLang="ko-KR" dirty="0">
                <a:ea typeface="Gulim" pitchFamily="34" charset="-127"/>
              </a:rPr>
              <a:t>α</a:t>
            </a:r>
            <a:r>
              <a:rPr lang="en-US" altLang="ko-KR" dirty="0">
                <a:ea typeface="Gulim" pitchFamily="34" charset="-127"/>
              </a:rPr>
              <a:t> &lt; 0		reverse direction</a:t>
            </a:r>
          </a:p>
          <a:p>
            <a:pPr lvl="1" eaLnBrk="1" hangingPunct="1"/>
            <a:endParaRPr lang="en-US" altLang="ko-KR" dirty="0">
              <a:ea typeface="Gulim" pitchFamily="34" charset="-127"/>
              <a:sym typeface="Wingdings" pitchFamily="2" charset="2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8504536" y="4149080"/>
          <a:ext cx="1936750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292026" imgH="1289197" progId="Photoshop.Image.6">
                  <p:embed/>
                </p:oleObj>
              </mc:Choice>
              <mc:Fallback>
                <p:oleObj name="Image" r:id="rId2" imgW="1292026" imgH="1289197" progId="Photoshop.Image.6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536" y="4149080"/>
                        <a:ext cx="1936750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8553822" y="1255115"/>
          <a:ext cx="145097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965891" imgH="1066712" progId="Photoshop.Image.6">
                  <p:embed/>
                </p:oleObj>
              </mc:Choice>
              <mc:Fallback>
                <p:oleObj name="Image" r:id="rId4" imgW="965891" imgH="1066712" progId="Photoshop.Image.6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3822" y="1255115"/>
                        <a:ext cx="1450975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265789" y="2987993"/>
            <a:ext cx="225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en-US" altLang="ko-KR" sz="2000" dirty="0">
                <a:latin typeface="Tahoma" pitchFamily="34" charset="0"/>
              </a:rPr>
              <a:t>Head-to-tail axiom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141116" y="6189118"/>
            <a:ext cx="262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en-US" altLang="ko-KR" sz="2000" dirty="0">
                <a:latin typeface="Tahoma" pitchFamily="34" charset="0"/>
              </a:rPr>
              <a:t>Scalar-vector multiply</a:t>
            </a:r>
          </a:p>
        </p:txBody>
      </p:sp>
    </p:spTree>
    <p:extLst>
      <p:ext uri="{BB962C8B-B14F-4D97-AF65-F5344CB8AC3E}">
        <p14:creationId xmlns:p14="http://schemas.microsoft.com/office/powerpoint/2010/main" val="103925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Gulim" pitchFamily="34" charset="-127"/>
              </a:rPr>
              <a:t>Vector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or operate on components of the vector individually</a:t>
                </a:r>
              </a:p>
              <a:p>
                <a:endParaRPr lang="en-US" dirty="0"/>
              </a:p>
              <a:p>
                <a:r>
                  <a:rPr lang="en-US" b="1" dirty="0"/>
                  <a:t>v</a:t>
                </a:r>
                <a:r>
                  <a:rPr lang="en-US" dirty="0"/>
                  <a:t> = (1,2,3) for a point in 3D Cartesian coordinates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groupCh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groupCh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groupCh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3</a:t>
                </a:r>
              </a:p>
              <a:p>
                <a:r>
                  <a:rPr lang="en-US" dirty="0"/>
                  <a:t>Generalization: In an </a:t>
                </a:r>
                <a:r>
                  <a:rPr lang="en-US" i="1" dirty="0"/>
                  <a:t>N-</a:t>
                </a:r>
                <a:r>
                  <a:rPr lang="en-US" dirty="0"/>
                  <a:t>dimensional space, given </a:t>
                </a:r>
                <a:r>
                  <a:rPr lang="en-US" i="1" dirty="0"/>
                  <a:t>N</a:t>
                </a:r>
                <a:r>
                  <a:rPr lang="en-US" dirty="0"/>
                  <a:t> independent vectors, we can represent any vector as a composition of the independent vectors with weights.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5" t="-1793" r="-750" b="-6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86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>
            <a:extLst>
              <a:ext uri="{FF2B5EF4-FFF2-40B4-BE49-F238E27FC236}">
                <a16:creationId xmlns:a16="http://schemas.microsoft.com/office/drawing/2014/main" id="{7E4805BE-2DE1-4D93-A78D-CCE9B46D8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Vector Spaces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Rectangle 3">
                <a:extLst>
                  <a:ext uri="{FF2B5EF4-FFF2-40B4-BE49-F238E27FC236}">
                    <a16:creationId xmlns:a16="http://schemas.microsoft.com/office/drawing/2014/main" id="{BD08131F-06BA-440D-B98B-8384A481A7C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altLang="ko-KR" dirty="0">
                    <a:ea typeface="Gulim" pitchFamily="34" charset="-127"/>
                  </a:rPr>
                  <a:t>Vectors = </a:t>
                </a:r>
                <a:r>
                  <a:rPr lang="en-US" altLang="ko-KR" i="1" dirty="0">
                    <a:latin typeface="Times New Roman" pitchFamily="18" charset="0"/>
                    <a:ea typeface="Gulim" pitchFamily="34" charset="-127"/>
                  </a:rPr>
                  <a:t>n</a:t>
                </a:r>
                <a:r>
                  <a:rPr lang="en-US" altLang="ko-KR" dirty="0">
                    <a:ea typeface="Gulim" pitchFamily="34" charset="-127"/>
                  </a:rPr>
                  <a:t>-tuples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>
                  <a:ea typeface="Gulim" pitchFamily="34" charset="-127"/>
                </a:endParaRPr>
              </a:p>
              <a:p>
                <a:pPr lvl="1">
                  <a:defRPr/>
                </a:pPr>
                <a:r>
                  <a:rPr lang="en-US" altLang="ko-KR" dirty="0">
                    <a:ea typeface="Gulim" pitchFamily="34" charset="-127"/>
                  </a:rPr>
                  <a:t>What does this mean?</a:t>
                </a:r>
              </a:p>
              <a:p>
                <a:pPr lvl="2">
                  <a:defRPr/>
                </a:pPr>
                <a:r>
                  <a:rPr lang="en-US" altLang="ko-KR" dirty="0">
                    <a:ea typeface="Gulim" pitchFamily="34" charset="-127"/>
                  </a:rPr>
                  <a:t>Defined with respect to some vector space.</a:t>
                </a:r>
              </a:p>
              <a:p>
                <a:pPr>
                  <a:defRPr/>
                </a:pPr>
                <a:r>
                  <a:rPr lang="en-US" altLang="ko-KR" dirty="0">
                    <a:ea typeface="Gulim" pitchFamily="34" charset="-127"/>
                  </a:rPr>
                  <a:t>Vector 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ko-KR" dirty="0">
                  <a:ea typeface="Gulim" pitchFamily="34" charset="-127"/>
                </a:endParaRPr>
              </a:p>
              <a:p>
                <a:pPr lvl="1">
                  <a:defRPr/>
                </a:pPr>
                <a:r>
                  <a:rPr lang="en-US" altLang="ko-KR" i="1" dirty="0">
                    <a:ea typeface="Gulim" pitchFamily="34" charset="-127"/>
                  </a:rPr>
                  <a:t>n</a:t>
                </a:r>
                <a:r>
                  <a:rPr lang="en-US" altLang="ko-KR" dirty="0">
                    <a:ea typeface="Gulim" pitchFamily="34" charset="-127"/>
                  </a:rPr>
                  <a:t> </a:t>
                </a:r>
                <a:r>
                  <a:rPr lang="en-US" altLang="ko-KR" b="1" dirty="0">
                    <a:ea typeface="Gulim" pitchFamily="34" charset="-127"/>
                  </a:rPr>
                  <a:t>basis vectors </a:t>
                </a:r>
                <a:r>
                  <a:rPr lang="en-US" altLang="ko-KR" dirty="0">
                    <a:ea typeface="Gulim" pitchFamily="34" charset="-127"/>
                  </a:rPr>
                  <a:t>that span the space.</a:t>
                </a:r>
              </a:p>
            </p:txBody>
          </p:sp>
        </mc:Choice>
        <mc:Fallback>
          <p:sp>
            <p:nvSpPr>
              <p:cNvPr id="50179" name="Rectangle 3">
                <a:extLst>
                  <a:ext uri="{FF2B5EF4-FFF2-40B4-BE49-F238E27FC236}">
                    <a16:creationId xmlns:a16="http://schemas.microsoft.com/office/drawing/2014/main" id="{BD08131F-06BA-440D-B98B-8384A48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65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E70A-AF8C-49CC-8D84-FEE68AEA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AFBB1-E060-45E8-9442-5BC618B79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altLang="ko-KR" dirty="0"/>
                  <a:t>Linear Independence</a:t>
                </a:r>
              </a:p>
              <a:p>
                <a:pPr lvl="1">
                  <a:defRPr/>
                </a:pPr>
                <a:r>
                  <a:rPr lang="en-US" altLang="ko-KR" dirty="0"/>
                  <a:t>Linear combination: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 eaLnBrk="1" hangingPunct="1">
                  <a:defRPr/>
                </a:pPr>
                <a:endParaRPr lang="en-US" altLang="ko-KR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AFBB1-E060-45E8-9442-5BC618B79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5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2">
            <a:extLst>
              <a:ext uri="{FF2B5EF4-FFF2-40B4-BE49-F238E27FC236}">
                <a16:creationId xmlns:a16="http://schemas.microsoft.com/office/drawing/2014/main" id="{B6C0EE5C-8019-44EF-B7D1-19FE1F801325}"/>
              </a:ext>
            </a:extLst>
          </p:cNvPr>
          <p:cNvGrpSpPr>
            <a:grpSpLocks/>
          </p:cNvGrpSpPr>
          <p:nvPr/>
        </p:nvGrpSpPr>
        <p:grpSpPr bwMode="auto">
          <a:xfrm>
            <a:off x="1257301" y="3200400"/>
            <a:ext cx="8496300" cy="865187"/>
            <a:chOff x="340" y="3521"/>
            <a:chExt cx="5352" cy="545"/>
          </a:xfrm>
        </p:grpSpPr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F79FFD46-99D6-49F4-B93A-0F9D48BAB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3521"/>
              <a:ext cx="5352" cy="52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r>
                <a:rPr lang="en-US" altLang="ko-KR">
                  <a:solidFill>
                    <a:schemeClr val="bg1"/>
                  </a:solidFill>
                  <a:latin typeface="Tahoma" panose="020B0604030504040204" pitchFamily="34" charset="0"/>
                </a:rPr>
                <a:t>Vectors are linear independent if the only set of scalars</a:t>
              </a:r>
            </a:p>
            <a:p>
              <a:pPr algn="ctr" eaLnBrk="1" hangingPunct="1"/>
              <a:r>
                <a:rPr lang="en-US" altLang="ko-KR">
                  <a:solidFill>
                    <a:schemeClr val="bg1"/>
                  </a:solidFill>
                  <a:latin typeface="Tahoma" panose="020B0604030504040204" pitchFamily="34" charset="0"/>
                </a:rPr>
                <a:t>         is</a:t>
              </a:r>
            </a:p>
          </p:txBody>
        </p:sp>
        <p:graphicFrame>
          <p:nvGraphicFramePr>
            <p:cNvPr id="6" name="Object 9">
              <a:extLst>
                <a:ext uri="{FF2B5EF4-FFF2-40B4-BE49-F238E27FC236}">
                  <a16:creationId xmlns:a16="http://schemas.microsoft.com/office/drawing/2014/main" id="{79E0026F-9811-4862-98FD-077D8FFDEC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" y="3748"/>
            <a:ext cx="266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38000" imgH="228600" progId="Equation.3">
                    <p:embed/>
                  </p:oleObj>
                </mc:Choice>
                <mc:Fallback>
                  <p:oleObj name="Equation" r:id="rId3" imgW="1638000" imgH="228600" progId="Equation.3">
                    <p:embed/>
                    <p:pic>
                      <p:nvPicPr>
                        <p:cNvPr id="6" name="Object 9">
                          <a:extLst>
                            <a:ext uri="{FF2B5EF4-FFF2-40B4-BE49-F238E27FC236}">
                              <a16:creationId xmlns:a16="http://schemas.microsoft.com/office/drawing/2014/main" id="{79E0026F-9811-4862-98FD-077D8FFDEC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3748"/>
                          <a:ext cx="266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1">
              <a:extLst>
                <a:ext uri="{FF2B5EF4-FFF2-40B4-BE49-F238E27FC236}">
                  <a16:creationId xmlns:a16="http://schemas.microsoft.com/office/drawing/2014/main" id="{8E7AB46A-CC18-40D0-A9E7-419ED1413A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4" y="3747"/>
            <a:ext cx="214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20480" imgH="228600" progId="Equation.3">
                    <p:embed/>
                  </p:oleObj>
                </mc:Choice>
                <mc:Fallback>
                  <p:oleObj name="Equation" r:id="rId5" imgW="1320480" imgH="228600" progId="Equation.3">
                    <p:embed/>
                    <p:pic>
                      <p:nvPicPr>
                        <p:cNvPr id="7" name="Object 11">
                          <a:extLst>
                            <a:ext uri="{FF2B5EF4-FFF2-40B4-BE49-F238E27FC236}">
                              <a16:creationId xmlns:a16="http://schemas.microsoft.com/office/drawing/2014/main" id="{8E7AB46A-CC18-40D0-A9E7-419ED1413A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3747"/>
                          <a:ext cx="2148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8150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96B82-4BB9-4F12-A0E1-808286EF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 and Basis Vectors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9808D-39F9-4AAB-BEB8-492F078CBE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Generalization: In an </a:t>
            </a:r>
            <a:r>
              <a:rPr lang="en-US" i="1" dirty="0"/>
              <a:t>N-</a:t>
            </a:r>
            <a:r>
              <a:rPr lang="en-US" dirty="0"/>
              <a:t>dimensional space, given </a:t>
            </a:r>
            <a:r>
              <a:rPr lang="en-US" i="1" dirty="0"/>
              <a:t>N</a:t>
            </a:r>
            <a:r>
              <a:rPr lang="en-US" dirty="0"/>
              <a:t> independent vectors, we can represent any vector as a composition of the independent vectors with weights.</a:t>
            </a:r>
          </a:p>
          <a:p>
            <a:r>
              <a:rPr lang="en-US" dirty="0"/>
              <a:t>Called basis vectors:</a:t>
            </a:r>
          </a:p>
          <a:p>
            <a:pPr lvl="1"/>
            <a:r>
              <a:rPr lang="en-US" dirty="0"/>
              <a:t>Usually, unit length</a:t>
            </a:r>
          </a:p>
          <a:p>
            <a:pPr lvl="1"/>
            <a:r>
              <a:rPr lang="en-US" dirty="0"/>
              <a:t>Usually, orthogonal</a:t>
            </a:r>
          </a:p>
          <a:p>
            <a:pPr lvl="1"/>
            <a:r>
              <a:rPr lang="en-US" dirty="0"/>
              <a:t>=&gt; </a:t>
            </a:r>
            <a:r>
              <a:rPr lang="en-US" b="1" i="1" dirty="0"/>
              <a:t>Orthonormal</a:t>
            </a:r>
            <a:r>
              <a:rPr lang="en-US" dirty="0"/>
              <a:t> basis vectors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3B5524-6630-4A95-A4EF-6F0A9B15C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6350" y="2667000"/>
            <a:ext cx="2324100" cy="2286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F1A6E3-C2A4-40CC-8308-F8D521EBC845}"/>
                  </a:ext>
                </a:extLst>
              </p:cNvPr>
              <p:cNvSpPr txBox="1"/>
              <p:nvPr/>
            </p:nvSpPr>
            <p:spPr>
              <a:xfrm>
                <a:off x="7010400" y="5065931"/>
                <a:ext cx="3505200" cy="64633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can be represented using e</a:t>
                </a:r>
                <a:r>
                  <a:rPr lang="en-US" baseline="-25000" dirty="0"/>
                  <a:t>1</a:t>
                </a:r>
                <a:r>
                  <a:rPr lang="en-US" dirty="0"/>
                  <a:t> and e</a:t>
                </a:r>
                <a:r>
                  <a:rPr lang="en-US" baseline="-25000" dirty="0"/>
                  <a:t>2</a:t>
                </a:r>
                <a:r>
                  <a:rPr lang="en-US" dirty="0"/>
                  <a:t> or f</a:t>
                </a:r>
                <a:r>
                  <a:rPr lang="en-US" baseline="-25000" dirty="0"/>
                  <a:t>1</a:t>
                </a:r>
                <a:r>
                  <a:rPr lang="en-US" dirty="0"/>
                  <a:t> and f</a:t>
                </a:r>
                <a:r>
                  <a:rPr lang="en-US" baseline="-25000" dirty="0"/>
                  <a:t>2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F1A6E3-C2A4-40CC-8308-F8D521EBC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065931"/>
                <a:ext cx="35052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60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>
            <a:extLst>
              <a:ext uri="{FF2B5EF4-FFF2-40B4-BE49-F238E27FC236}">
                <a16:creationId xmlns:a16="http://schemas.microsoft.com/office/drawing/2014/main" id="{D3006535-2E6A-42B2-A455-CC88D74E6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Gulim" panose="020B0600000101010101" pitchFamily="34" charset="-127"/>
              </a:rPr>
              <a:t>Vector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Rectangle 3">
                <a:extLst>
                  <a:ext uri="{FF2B5EF4-FFF2-40B4-BE49-F238E27FC236}">
                    <a16:creationId xmlns:a16="http://schemas.microsoft.com/office/drawing/2014/main" id="{5CCF3BE1-E39D-48F9-9BB4-B7258C36213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altLang="ko-KR" dirty="0"/>
                  <a:t>Dimension</a:t>
                </a:r>
                <a:endParaRPr lang="en-US" altLang="ko-KR" b="1" i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Gulim" pitchFamily="34" charset="-127"/>
                </a:endParaRPr>
              </a:p>
              <a:p>
                <a:pPr lvl="1" eaLnBrk="1" hangingPunct="1">
                  <a:defRPr/>
                </a:pPr>
                <a:r>
                  <a:rPr lang="en-US" altLang="ko-KR" dirty="0">
                    <a:ea typeface="Gulim" pitchFamily="34" charset="-127"/>
                  </a:rPr>
                  <a:t>The greatest number of </a:t>
                </a:r>
                <a:r>
                  <a:rPr lang="en-US" altLang="ko-KR" b="1" dirty="0">
                    <a:ea typeface="Gulim" pitchFamily="34" charset="-127"/>
                  </a:rPr>
                  <a:t>linearly independent</a:t>
                </a:r>
                <a:r>
                  <a:rPr lang="en-US" altLang="ko-KR" dirty="0">
                    <a:ea typeface="Gulim" pitchFamily="34" charset="-127"/>
                  </a:rPr>
                  <a:t> vectors</a:t>
                </a:r>
              </a:p>
              <a:p>
                <a:pPr eaLnBrk="1" hangingPunct="1">
                  <a:defRPr/>
                </a:pPr>
                <a:r>
                  <a:rPr lang="en-US" altLang="ko-KR" dirty="0"/>
                  <a:t>Basis</a:t>
                </a:r>
                <a:endParaRPr lang="en-US" altLang="ko-KR" b="1" i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Gulim" pitchFamily="34" charset="-127"/>
                </a:endParaRPr>
              </a:p>
              <a:p>
                <a:pPr lvl="1" eaLnBrk="1" hangingPunct="1">
                  <a:defRPr/>
                </a:pPr>
                <a:r>
                  <a:rPr lang="en-US" altLang="ko-KR" i="1" dirty="0">
                    <a:latin typeface="Times New Roman" pitchFamily="18" charset="0"/>
                    <a:ea typeface="Gulim" pitchFamily="34" charset="-127"/>
                  </a:rPr>
                  <a:t>n</a:t>
                </a:r>
                <a:r>
                  <a:rPr lang="en-US" altLang="ko-KR" dirty="0">
                    <a:ea typeface="Gulim" pitchFamily="34" charset="-127"/>
                  </a:rPr>
                  <a:t> </a:t>
                </a:r>
                <a:r>
                  <a:rPr lang="en-US" altLang="ko-KR" b="1" dirty="0">
                    <a:ea typeface="Gulim" pitchFamily="34" charset="-127"/>
                  </a:rPr>
                  <a:t>linearly independent </a:t>
                </a:r>
                <a:r>
                  <a:rPr lang="en-US" altLang="ko-KR" dirty="0">
                    <a:ea typeface="Gulim" pitchFamily="34" charset="-127"/>
                  </a:rPr>
                  <a:t>vectors (</a:t>
                </a:r>
                <a:r>
                  <a:rPr lang="en-US" altLang="ko-KR" i="1" dirty="0">
                    <a:latin typeface="Times New Roman" pitchFamily="18" charset="0"/>
                    <a:ea typeface="Gulim" pitchFamily="34" charset="-127"/>
                  </a:rPr>
                  <a:t>n</a:t>
                </a:r>
                <a:r>
                  <a:rPr lang="en-US" altLang="ko-KR" dirty="0">
                    <a:ea typeface="Gulim" pitchFamily="34" charset="-127"/>
                  </a:rPr>
                  <a:t>: dimension)</a:t>
                </a:r>
              </a:p>
              <a:p>
                <a:pPr eaLnBrk="1" hangingPunct="1">
                  <a:defRPr/>
                </a:pPr>
                <a:r>
                  <a:rPr lang="en-US" altLang="ko-KR" dirty="0">
                    <a:ea typeface="Gulim" pitchFamily="34" charset="-127"/>
                  </a:rPr>
                  <a:t>Representation: {</a:t>
                </a:r>
                <a:r>
                  <a:rPr lang="en-US" altLang="ko-KR" i="1" dirty="0">
                    <a:ea typeface="Gulim" pitchFamily="34" charset="-127"/>
                  </a:rPr>
                  <a:t>v</a:t>
                </a:r>
                <a:r>
                  <a:rPr lang="en-US" altLang="ko-KR" i="1" baseline="-25000" dirty="0">
                    <a:ea typeface="Gulim" pitchFamily="34" charset="-127"/>
                  </a:rPr>
                  <a:t>i</a:t>
                </a:r>
                <a:r>
                  <a:rPr lang="en-US" altLang="ko-KR" dirty="0">
                    <a:ea typeface="Gulim" pitchFamily="34" charset="-127"/>
                  </a:rPr>
                  <a:t>} </a:t>
                </a:r>
              </a:p>
              <a:p>
                <a:pPr lvl="1" eaLnBrk="1" hangingPunct="1">
                  <a:defRPr/>
                </a:pPr>
                <a:r>
                  <a:rPr lang="en-US" altLang="ko-KR" b="1" i="1" dirty="0">
                    <a:ea typeface="Gulim" pitchFamily="34" charset="-127"/>
                  </a:rPr>
                  <a:t>Unique</a:t>
                </a:r>
                <a:r>
                  <a:rPr lang="en-US" altLang="ko-KR" dirty="0">
                    <a:ea typeface="Gulim" pitchFamily="34" charset="-127"/>
                  </a:rPr>
                  <a:t> expression in terms of the basis vectors</a:t>
                </a:r>
              </a:p>
              <a:p>
                <a:pPr marL="914400" lvl="2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sz="3200" dirty="0">
                  <a:ea typeface="Gulim" pitchFamily="34" charset="-127"/>
                </a:endParaRPr>
              </a:p>
            </p:txBody>
          </p:sp>
        </mc:Choice>
        <mc:Fallback>
          <p:sp>
            <p:nvSpPr>
              <p:cNvPr id="51203" name="Rectangle 3">
                <a:extLst>
                  <a:ext uri="{FF2B5EF4-FFF2-40B4-BE49-F238E27FC236}">
                    <a16:creationId xmlns:a16="http://schemas.microsoft.com/office/drawing/2014/main" id="{5CCF3BE1-E39D-48F9-9BB4-B7258C362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65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>
            <a:extLst>
              <a:ext uri="{FF2B5EF4-FFF2-40B4-BE49-F238E27FC236}">
                <a16:creationId xmlns:a16="http://schemas.microsoft.com/office/drawing/2014/main" id="{95DFB90E-5C49-4845-ACE9-D37E1F3A6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Vector Norms</a:t>
            </a: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6365D81D-09B3-42E4-9510-8B4E0DB5D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Measure the magnitude of a vector</a:t>
            </a:r>
          </a:p>
          <a:p>
            <a:pPr lvl="1" eaLnBrk="1" hangingPunct="1"/>
            <a:r>
              <a:rPr lang="en-US" altLang="en-US" dirty="0"/>
              <a:t>Is the error in </a:t>
            </a:r>
            <a:r>
              <a:rPr lang="en-US" altLang="en-US" i="1" dirty="0"/>
              <a:t>x</a:t>
            </a:r>
            <a:r>
              <a:rPr lang="en-US" altLang="en-US" dirty="0"/>
              <a:t> small or large?</a:t>
            </a:r>
          </a:p>
          <a:p>
            <a:pPr eaLnBrk="1" hangingPunct="1"/>
            <a:r>
              <a:rPr lang="en-US" altLang="en-US" dirty="0"/>
              <a:t>General class of </a:t>
            </a:r>
            <a:r>
              <a:rPr lang="en-US" altLang="en-US" i="1" dirty="0"/>
              <a:t>p</a:t>
            </a:r>
            <a:r>
              <a:rPr lang="en-US" altLang="en-US" dirty="0"/>
              <a:t>-norms: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1-norm: </a:t>
            </a:r>
          </a:p>
          <a:p>
            <a:pPr eaLnBrk="1" hangingPunct="1"/>
            <a:r>
              <a:rPr lang="en-US" altLang="en-US" dirty="0"/>
              <a:t>2-norm: </a:t>
            </a:r>
          </a:p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</a:t>
            </a:r>
            <a:r>
              <a:rPr lang="en-US" altLang="en-US" dirty="0">
                <a:sym typeface="Euclid Symbol" pitchFamily="18" charset="2"/>
              </a:rPr>
              <a:t>-norm: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F5911923-4F09-415D-BBAE-390CDD80B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886201"/>
          <a:ext cx="15240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291960" progId="Equation.DSMT4">
                  <p:embed/>
                </p:oleObj>
              </mc:Choice>
              <mc:Fallback>
                <p:oleObj name="Equation" r:id="rId2" imgW="888840" imgH="291960" progId="Equation.DSMT4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F5911923-4F09-415D-BBAE-390CDD80B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1"/>
                        <a:ext cx="15240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>
            <a:extLst>
              <a:ext uri="{FF2B5EF4-FFF2-40B4-BE49-F238E27FC236}">
                <a16:creationId xmlns:a16="http://schemas.microsoft.com/office/drawing/2014/main" id="{07AA5C59-5593-46C3-A13A-C8FBDBE53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4343400"/>
          <a:ext cx="19050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419040" progId="Equation.DSMT4">
                  <p:embed/>
                </p:oleObj>
              </mc:Choice>
              <mc:Fallback>
                <p:oleObj name="Equation" r:id="rId4" imgW="1206360" imgH="419040" progId="Equation.DSMT4">
                  <p:embed/>
                  <p:pic>
                    <p:nvPicPr>
                      <p:cNvPr id="1027" name="Object 6">
                        <a:extLst>
                          <a:ext uri="{FF2B5EF4-FFF2-40B4-BE49-F238E27FC236}">
                            <a16:creationId xmlns:a16="http://schemas.microsoft.com/office/drawing/2014/main" id="{07AA5C59-5593-46C3-A13A-C8FBDBE535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19050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>
            <a:extLst>
              <a:ext uri="{FF2B5EF4-FFF2-40B4-BE49-F238E27FC236}">
                <a16:creationId xmlns:a16="http://schemas.microsoft.com/office/drawing/2014/main" id="{A252B68F-0DF8-419E-9F53-CB0EBFBC9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105401"/>
          <a:ext cx="1752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1028" name="Object 7">
                        <a:extLst>
                          <a:ext uri="{FF2B5EF4-FFF2-40B4-BE49-F238E27FC236}">
                            <a16:creationId xmlns:a16="http://schemas.microsoft.com/office/drawing/2014/main" id="{A252B68F-0DF8-419E-9F53-CB0EBFBC9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05401"/>
                        <a:ext cx="17526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>
            <a:extLst>
              <a:ext uri="{FF2B5EF4-FFF2-40B4-BE49-F238E27FC236}">
                <a16:creationId xmlns:a16="http://schemas.microsoft.com/office/drawing/2014/main" id="{FE4E6AD2-D19D-4ABA-9768-1B39D08F3B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1" y="3200400"/>
          <a:ext cx="35353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571320" progId="Equation.3">
                  <p:embed/>
                </p:oleObj>
              </mc:Choice>
              <mc:Fallback>
                <p:oleObj name="Equation" r:id="rId8" imgW="1104840" imgH="571320" progId="Equation.3">
                  <p:embed/>
                  <p:pic>
                    <p:nvPicPr>
                      <p:cNvPr id="1029" name="Object 8">
                        <a:extLst>
                          <a:ext uri="{FF2B5EF4-FFF2-40B4-BE49-F238E27FC236}">
                            <a16:creationId xmlns:a16="http://schemas.microsoft.com/office/drawing/2014/main" id="{FE4E6AD2-D19D-4ABA-9768-1B39D08F3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3200400"/>
                        <a:ext cx="35353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E93B5F5E-6FD1-4C62-A7E5-A9F56CC16D37}"/>
              </a:ext>
            </a:extLst>
          </p:cNvPr>
          <p:cNvSpPr/>
          <p:nvPr/>
        </p:nvSpPr>
        <p:spPr bwMode="auto">
          <a:xfrm>
            <a:off x="7696200" y="2221704"/>
            <a:ext cx="2438400" cy="500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2263"/>
              <a:gd name="adj6" fmla="val -1041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Manhattan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73851BE0-2A47-4959-A3BD-463C2D430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Vector Norms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582A8A8-76D6-4A4D-A758-4F8321743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any vector norm: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These properties define a vector norm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885349C4-3976-4567-9358-9F06CE2A2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133601"/>
          <a:ext cx="624840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761760" progId="Equation.DSMT4">
                  <p:embed/>
                </p:oleObj>
              </mc:Choice>
              <mc:Fallback>
                <p:oleObj name="Equation" r:id="rId2" imgW="2336760" imgH="761760" progId="Equation.DSMT4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885349C4-3976-4567-9358-9F06CE2A2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1"/>
                        <a:ext cx="6248400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Thinking 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52600" y="1600200"/>
                <a:ext cx="9626600" cy="4419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3600" dirty="0"/>
                  <a:t>Fact or Fiction?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2800" dirty="0"/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sz="4000" i="1" dirty="0"/>
                  <a:t>Any sequence of rotations r</a:t>
                </a:r>
                <a:r>
                  <a:rPr lang="en-US" sz="4000" i="1" baseline="-25000" dirty="0"/>
                  <a:t>1</a:t>
                </a:r>
                <a:r>
                  <a:rPr lang="en-US" sz="4000" i="1" dirty="0"/>
                  <a:t>,r</a:t>
                </a:r>
                <a:r>
                  <a:rPr lang="en-US" sz="4000" i="1" baseline="-25000" dirty="0"/>
                  <a:t>2</a:t>
                </a:r>
                <a:r>
                  <a:rPr lang="en-US" sz="4000" i="1" dirty="0"/>
                  <a:t>, … </a:t>
                </a:r>
                <a:br>
                  <a:rPr lang="en-US" sz="4000" i="1" dirty="0"/>
                </a:br>
                <a:r>
                  <a:rPr lang="en-US" sz="4000" i="1" dirty="0"/>
                  <a:t>is equivalent to </a:t>
                </a:r>
                <a:br>
                  <a:rPr lang="en-US" sz="4000" i="1" dirty="0"/>
                </a:br>
                <a:r>
                  <a:rPr lang="en-US" sz="4000" i="1" dirty="0"/>
                  <a:t>a single rotation r</a:t>
                </a:r>
                <a:r>
                  <a:rPr lang="el-GR" sz="4000" i="1" baseline="-25000" dirty="0">
                    <a:sym typeface="Symbol" panose="05050102010706020507" pitchFamily="18" charset="2"/>
                  </a:rPr>
                  <a:t></a:t>
                </a:r>
                <a:r>
                  <a:rPr lang="en-US" sz="4000" i="1" dirty="0"/>
                  <a:t> , where:</a:t>
                </a:r>
                <a:br>
                  <a:rPr lang="en-US" sz="4000" i="1" dirty="0"/>
                </a:br>
                <a:endParaRPr lang="en-US" sz="4000" i="1" dirty="0"/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sz="4000" i="1" dirty="0" err="1"/>
                  <a:t>r</a:t>
                </a:r>
                <a:r>
                  <a:rPr lang="en-US" sz="4000" i="1" baseline="-25000" dirty="0" err="1"/>
                  <a:t>i</a:t>
                </a:r>
                <a:r>
                  <a:rPr lang="en-US" sz="4000" i="1" dirty="0"/>
                  <a:t> == some angle </a:t>
                </a:r>
                <a:r>
                  <a:rPr lang="el-GR" sz="4000" i="1" dirty="0">
                    <a:sym typeface="Symbol" panose="05050102010706020507" pitchFamily="18" charset="2"/>
                  </a:rPr>
                  <a:t></a:t>
                </a:r>
                <a:r>
                  <a:rPr lang="en-US" sz="4000" i="1" dirty="0"/>
                  <a:t>, </a:t>
                </a:r>
                <a:br>
                  <a:rPr lang="en-US" sz="4000" i="1" dirty="0"/>
                </a:br>
                <a:r>
                  <a:rPr lang="en-US" sz="4000" i="1" dirty="0"/>
                  <a:t>and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000" i="1" dirty="0"/>
                  <a:t>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2600" y="1600200"/>
                <a:ext cx="9626600" cy="4419600"/>
              </a:xfrm>
              <a:blipFill>
                <a:blip r:embed="rId2"/>
                <a:stretch>
                  <a:fillRect l="-1963" t="-4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60CF19F-DAC1-4DB9-939F-71F6DD0E94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3" y="3429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430B71-3838-4437-8D0B-ABDDBEC8BBA9}"/>
              </a:ext>
            </a:extLst>
          </p:cNvPr>
          <p:cNvSpPr/>
          <p:nvPr/>
        </p:nvSpPr>
        <p:spPr>
          <a:xfrm rot="19438578">
            <a:off x="8169234" y="4361419"/>
            <a:ext cx="3471066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Gulim" pitchFamily="34" charset="-127"/>
              </a:rPr>
              <a:t>Point – a location or position</a:t>
            </a:r>
          </a:p>
          <a:p>
            <a:r>
              <a:rPr lang="en-US" altLang="ko-KR" dirty="0">
                <a:ea typeface="Gulim" pitchFamily="34" charset="-127"/>
              </a:rPr>
              <a:t>Visualized as a dot </a:t>
            </a:r>
            <a:r>
              <a:rPr lang="en-US" altLang="ko-KR" b="1" i="1" dirty="0">
                <a:ea typeface="Gulim" pitchFamily="34" charset="-127"/>
              </a:rPr>
              <a:t>relative to an origin</a:t>
            </a:r>
          </a:p>
          <a:p>
            <a:pPr lvl="1"/>
            <a:endParaRPr lang="en-US" altLang="ko-KR" dirty="0">
              <a:ea typeface="Gulim" pitchFamily="34" charset="-127"/>
            </a:endParaRPr>
          </a:p>
          <a:p>
            <a:pPr lvl="1"/>
            <a:endParaRPr lang="en-US" altLang="ko-KR" dirty="0">
              <a:ea typeface="Gulim" pitchFamily="34" charset="-127"/>
            </a:endParaRPr>
          </a:p>
          <a:p>
            <a:pPr lvl="1"/>
            <a:endParaRPr lang="en-US" altLang="ko-KR" dirty="0">
              <a:ea typeface="Gulim" pitchFamily="34" charset="-127"/>
            </a:endParaRPr>
          </a:p>
          <a:p>
            <a:endParaRPr lang="en-US" altLang="ko-KR" dirty="0">
              <a:ea typeface="Gulim" pitchFamily="34" charset="-127"/>
            </a:endParaRPr>
          </a:p>
          <a:p>
            <a:r>
              <a:rPr lang="en-US" altLang="ko-KR" dirty="0">
                <a:ea typeface="Gulim" pitchFamily="34" charset="-127"/>
              </a:rPr>
              <a:t>Mathematically described as </a:t>
            </a:r>
            <a:r>
              <a:rPr lang="en-US" altLang="ko-KR" i="1" dirty="0">
                <a:latin typeface="Times New Roman" pitchFamily="18" charset="0"/>
                <a:ea typeface="Gulim" pitchFamily="34" charset="-127"/>
              </a:rPr>
              <a:t>n</a:t>
            </a:r>
            <a:r>
              <a:rPr lang="en-US" altLang="ko-KR" dirty="0">
                <a:ea typeface="Gulim" pitchFamily="34" charset="-127"/>
              </a:rPr>
              <a:t>-tuples of scalars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Examples: 	(0,0,0)	(</a:t>
            </a:r>
            <a:r>
              <a:rPr lang="en-US" altLang="ko-KR" dirty="0" err="1">
                <a:ea typeface="Gulim" pitchFamily="34" charset="-127"/>
              </a:rPr>
              <a:t>x,y</a:t>
            </a:r>
            <a:r>
              <a:rPr lang="en-US" altLang="ko-KR" dirty="0">
                <a:ea typeface="Gulim" pitchFamily="34" charset="-127"/>
              </a:rPr>
              <a:t>)		(</a:t>
            </a:r>
            <a:r>
              <a:rPr lang="en-US" altLang="ko-KR" dirty="0" err="1">
                <a:ea typeface="Gulim" pitchFamily="34" charset="-127"/>
              </a:rPr>
              <a:t>r,g,b,a</a:t>
            </a:r>
            <a:r>
              <a:rPr lang="en-US" altLang="ko-KR" dirty="0">
                <a:ea typeface="Gulim" pitchFamily="34" charset="-127"/>
              </a:rPr>
              <a:t>)</a:t>
            </a:r>
          </a:p>
          <a:p>
            <a:endParaRPr lang="en-US" altLang="ko-KR" dirty="0">
              <a:ea typeface="Gulim" pitchFamily="34" charset="-127"/>
            </a:endParaRPr>
          </a:p>
          <a:p>
            <a:endParaRPr lang="en-US" altLang="ko-KR" dirty="0">
              <a:ea typeface="Gulim" pitchFamily="34" charset="-127"/>
            </a:endParaRPr>
          </a:p>
          <a:p>
            <a:pPr marL="457200" lvl="1" indent="0">
              <a:buNone/>
            </a:pPr>
            <a:endParaRPr lang="en-US" altLang="ko-KR" dirty="0">
              <a:ea typeface="Gulim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895600"/>
            <a:ext cx="1996382" cy="16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9EBE-9511-47F1-8C01-0D430032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CF718-2E46-4D61-823A-4368CF34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think of any vector (or point) as lying in a space of higher-dimension? Or this vector lies in a </a:t>
            </a:r>
            <a:r>
              <a:rPr lang="en-US" b="1" dirty="0"/>
              <a:t>hyper-plane</a:t>
            </a:r>
            <a:r>
              <a:rPr lang="en-US" dirty="0"/>
              <a:t> of a higher-dimensional space.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(x,y,0)?  Or  (x,y,1)  Or (</a:t>
            </a:r>
            <a:r>
              <a:rPr lang="en-US" dirty="0" err="1"/>
              <a:t>x,y,</a:t>
            </a:r>
            <a:r>
              <a:rPr lang="en-US" i="1" dirty="0" err="1"/>
              <a:t>w</a:t>
            </a:r>
            <a:r>
              <a:rPr lang="en-US" dirty="0"/>
              <a:t>), where </a:t>
            </a:r>
            <a:r>
              <a:rPr lang="en-US" i="1" dirty="0"/>
              <a:t>w</a:t>
            </a:r>
            <a:r>
              <a:rPr lang="en-US" dirty="0"/>
              <a:t> is a constant</a:t>
            </a:r>
          </a:p>
          <a:p>
            <a:pPr marL="914400" lvl="2" indent="0">
              <a:buNone/>
            </a:pP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= (x,y,z,1)?</a:t>
            </a:r>
          </a:p>
          <a:p>
            <a:pPr marL="914400" lvl="2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7058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Board work examples: 1D, 2D, 3D coordinate systems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9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Coordinate system in 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3D, right- or left-handed coordinate systems</a:t>
            </a:r>
          </a:p>
          <a:p>
            <a:pPr lvl="1"/>
            <a:r>
              <a:rPr lang="en-US" dirty="0"/>
              <a:t>x-y-z</a:t>
            </a:r>
          </a:p>
          <a:p>
            <a:pPr lvl="1"/>
            <a:r>
              <a:rPr lang="en-US" dirty="0"/>
              <a:t>y-z-x</a:t>
            </a:r>
          </a:p>
          <a:p>
            <a:pPr lvl="1"/>
            <a:r>
              <a:rPr lang="en-US" dirty="0"/>
              <a:t>z-x-y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19" y="2290162"/>
            <a:ext cx="1680681" cy="13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eft- and right-handed Cartesian coordinates">
            <a:extLst>
              <a:ext uri="{FF2B5EF4-FFF2-40B4-BE49-F238E27FC236}">
                <a16:creationId xmlns:a16="http://schemas.microsoft.com/office/drawing/2014/main" id="{11903798-CEB5-4671-98AD-54B86409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40" y="3810000"/>
            <a:ext cx="3429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C952CC-144F-4B44-8CD9-13A8784F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8267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AA577A7-E420-4671-856C-0FEDCE6FCD2D}"/>
              </a:ext>
            </a:extLst>
          </p:cNvPr>
          <p:cNvSpPr/>
          <p:nvPr/>
        </p:nvSpPr>
        <p:spPr bwMode="auto">
          <a:xfrm>
            <a:off x="6975959" y="2076942"/>
            <a:ext cx="2133600" cy="894858"/>
          </a:xfrm>
          <a:prstGeom prst="cloudCallout">
            <a:avLst>
              <a:gd name="adj1" fmla="val -80598"/>
              <a:gd name="adj2" fmla="val 268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Which one?</a:t>
            </a:r>
          </a:p>
        </p:txBody>
      </p:sp>
    </p:spTree>
    <p:extLst>
      <p:ext uri="{BB962C8B-B14F-4D97-AF65-F5344CB8AC3E}">
        <p14:creationId xmlns:p14="http://schemas.microsoft.com/office/powerpoint/2010/main" val="9811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Coordinate system or </a:t>
            </a:r>
            <a:r>
              <a:rPr lang="en-US" altLang="ko-KR" b="1" i="1" dirty="0">
                <a:ea typeface="Gulim" pitchFamily="34" charset="-127"/>
              </a:rPr>
              <a:t>Frame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ea typeface="Gulim" pitchFamily="34" charset="-127"/>
              </a:rPr>
              <a:t>Origin – a point</a:t>
            </a:r>
          </a:p>
          <a:p>
            <a:pPr lvl="1">
              <a:defRPr/>
            </a:pPr>
            <a:r>
              <a:rPr lang="en-US" altLang="ko-KR" sz="2400" dirty="0">
                <a:ea typeface="Gulim" pitchFamily="34" charset="-127"/>
              </a:rPr>
              <a:t>Indicates the “center” of the coordinate system</a:t>
            </a:r>
          </a:p>
          <a:p>
            <a:pPr lvl="1">
              <a:defRPr/>
            </a:pPr>
            <a:r>
              <a:rPr lang="en-US" altLang="ko-KR" sz="2400" dirty="0">
                <a:ea typeface="Gulim" pitchFamily="34" charset="-127"/>
              </a:rPr>
              <a:t>Other points are defined relative to the origin</a:t>
            </a:r>
          </a:p>
          <a:p>
            <a:pPr eaLnBrk="1" hangingPunct="1">
              <a:defRPr/>
            </a:pPr>
            <a:r>
              <a:rPr lang="en-US" altLang="ko-KR" sz="2800" dirty="0">
                <a:ea typeface="Gulim" pitchFamily="34" charset="-127"/>
              </a:rPr>
              <a:t>Basis vectors</a:t>
            </a:r>
          </a:p>
          <a:p>
            <a:pPr lvl="1">
              <a:defRPr/>
            </a:pPr>
            <a:r>
              <a:rPr lang="en-US" altLang="ko-KR" sz="2400" dirty="0">
                <a:ea typeface="Gulim" pitchFamily="34" charset="-127"/>
              </a:rPr>
              <a:t>A set of </a:t>
            </a:r>
            <a:r>
              <a:rPr lang="en-US" altLang="ko-KR" sz="2400" b="1" dirty="0">
                <a:ea typeface="Gulim" pitchFamily="34" charset="-127"/>
              </a:rPr>
              <a:t>linearly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</a:rPr>
              <a:t>independent</a:t>
            </a:r>
            <a:r>
              <a:rPr lang="en-US" altLang="ko-KR" sz="2400" dirty="0">
                <a:ea typeface="Gulim" pitchFamily="34" charset="-127"/>
              </a:rPr>
              <a:t> vectors</a:t>
            </a: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85631"/>
              </p:ext>
            </p:extLst>
          </p:nvPr>
        </p:nvGraphicFramePr>
        <p:xfrm>
          <a:off x="4391162" y="4462450"/>
          <a:ext cx="2998044" cy="168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862078" imgH="1612122" progId="Photoshop.Image.6">
                  <p:embed/>
                </p:oleObj>
              </mc:Choice>
              <mc:Fallback>
                <p:oleObj name="Image" r:id="rId2" imgW="2862078" imgH="1612122" progId="Photoshop.Image.6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162" y="4462450"/>
                        <a:ext cx="2998044" cy="1689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89206" y="4903857"/>
            <a:ext cx="3348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en-US" altLang="ko-KR" sz="2000" i="1" dirty="0">
                <a:latin typeface="Tahoma" pitchFamily="34" charset="0"/>
              </a:rPr>
              <a:t>Vectors are only directions. Placement doesn’t matter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895601" y="4553273"/>
            <a:ext cx="13424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en-US" altLang="ko-KR" sz="2000" dirty="0">
                <a:latin typeface="Tahoma" pitchFamily="34" charset="0"/>
              </a:rPr>
              <a:t>Basis</a:t>
            </a:r>
          </a:p>
          <a:p>
            <a:pPr algn="ctr" eaLnBrk="1" hangingPunct="1"/>
            <a:r>
              <a:rPr lang="en-US" altLang="ko-KR" sz="2000" dirty="0">
                <a:latin typeface="Tahoma" pitchFamily="34" charset="0"/>
              </a:rPr>
              <a:t>vectors</a:t>
            </a:r>
          </a:p>
          <a:p>
            <a:pPr algn="ctr" eaLnBrk="1" hangingPunct="1"/>
            <a:r>
              <a:rPr lang="en-US" altLang="ko-KR" sz="2000" i="1" dirty="0">
                <a:latin typeface="Tahoma" pitchFamily="34" charset="0"/>
              </a:rPr>
              <a:t>located</a:t>
            </a:r>
          </a:p>
          <a:p>
            <a:pPr algn="ctr" eaLnBrk="1" hangingPunct="1"/>
            <a:r>
              <a:rPr lang="en-US" altLang="ko-KR" sz="2000" dirty="0">
                <a:latin typeface="Tahoma" pitchFamily="34" charset="0"/>
              </a:rPr>
              <a:t>at the</a:t>
            </a:r>
          </a:p>
          <a:p>
            <a:pPr algn="ctr" eaLnBrk="1" hangingPunct="1"/>
            <a:r>
              <a:rPr lang="en-US" altLang="ko-KR" sz="2000" b="1" i="1" dirty="0">
                <a:latin typeface="Tahoma" pitchFamily="34" charset="0"/>
              </a:rPr>
              <a:t>origin</a:t>
            </a:r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DCE60457-F6D0-4495-9A29-DD16FFBA0492}"/>
              </a:ext>
            </a:extLst>
          </p:cNvPr>
          <p:cNvSpPr/>
          <p:nvPr/>
        </p:nvSpPr>
        <p:spPr bwMode="auto">
          <a:xfrm>
            <a:off x="4391162" y="4462450"/>
            <a:ext cx="1781038" cy="1785950"/>
          </a:xfrm>
          <a:prstGeom prst="noSmoking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BAC083-1455-4A79-BE0E-C11DD48D9D3F}"/>
              </a:ext>
            </a:extLst>
          </p:cNvPr>
          <p:cNvSpPr/>
          <p:nvPr/>
        </p:nvSpPr>
        <p:spPr bwMode="auto">
          <a:xfrm>
            <a:off x="6320828" y="4343400"/>
            <a:ext cx="1221513" cy="180815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Vectors and points in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Coordinate frame defined by point P</a:t>
            </a:r>
            <a:r>
              <a:rPr lang="en-US" baseline="-25000" dirty="0"/>
              <a:t>0</a:t>
            </a:r>
            <a:r>
              <a:rPr lang="en-US" dirty="0"/>
              <a:t>  and                     set of vectors </a:t>
            </a:r>
            <a:r>
              <a:rPr lang="en-US" b="1" dirty="0"/>
              <a:t>v</a:t>
            </a:r>
            <a:r>
              <a:rPr lang="en-US" b="1" baseline="-25000" dirty="0"/>
              <a:t>0,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b="1" dirty="0"/>
              <a:t>, …, v</a:t>
            </a:r>
            <a:r>
              <a:rPr lang="en-US" b="1" baseline="-25000" dirty="0"/>
              <a:t>n-1</a:t>
            </a:r>
            <a:endParaRPr lang="en-US" dirty="0"/>
          </a:p>
          <a:p>
            <a:r>
              <a:rPr lang="en-US" dirty="0"/>
              <a:t>A vector	v = </a:t>
            </a:r>
            <a:r>
              <a:rPr lang="el-GR" altLang="ko-KR" dirty="0">
                <a:ea typeface="Gulim" pitchFamily="34" charset="-127"/>
              </a:rPr>
              <a:t>α</a:t>
            </a:r>
            <a:r>
              <a:rPr lang="en-US" altLang="ko-KR" baseline="-25000" dirty="0"/>
              <a:t>0</a:t>
            </a:r>
            <a:r>
              <a:rPr lang="en-US" b="1" dirty="0"/>
              <a:t>v</a:t>
            </a:r>
            <a:r>
              <a:rPr lang="en-US" b="1" baseline="-25000" dirty="0"/>
              <a:t>0, </a:t>
            </a:r>
            <a:r>
              <a:rPr lang="el-GR" altLang="ko-KR" dirty="0">
                <a:ea typeface="Gulim" pitchFamily="34" charset="-127"/>
              </a:rPr>
              <a:t>α</a:t>
            </a:r>
            <a:r>
              <a:rPr lang="en-US" altLang="ko-KR" baseline="-25000" dirty="0"/>
              <a:t>1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b="1" dirty="0"/>
              <a:t>, …, </a:t>
            </a:r>
            <a:r>
              <a:rPr lang="el-GR" altLang="ko-KR" dirty="0">
                <a:ea typeface="Gulim" pitchFamily="34" charset="-127"/>
              </a:rPr>
              <a:t>α</a:t>
            </a:r>
            <a:r>
              <a:rPr lang="en-US" altLang="ko-KR" baseline="-25000" dirty="0"/>
              <a:t>n-1</a:t>
            </a:r>
            <a:r>
              <a:rPr lang="en-US" b="1" dirty="0"/>
              <a:t>v</a:t>
            </a:r>
            <a:r>
              <a:rPr lang="en-US" b="1" baseline="-25000" dirty="0"/>
              <a:t>n-1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 point		P = P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l-GR" dirty="0"/>
              <a:t>β</a:t>
            </a:r>
            <a:r>
              <a:rPr lang="en-US" altLang="ko-KR" baseline="-25000" dirty="0"/>
              <a:t>0</a:t>
            </a:r>
            <a:r>
              <a:rPr lang="en-US" altLang="ko-KR" b="1" dirty="0"/>
              <a:t>v</a:t>
            </a:r>
            <a:r>
              <a:rPr lang="en-US" b="1" baseline="-25000" dirty="0"/>
              <a:t>0, </a:t>
            </a:r>
            <a:r>
              <a:rPr lang="el-GR" dirty="0"/>
              <a:t>β</a:t>
            </a:r>
            <a:r>
              <a:rPr lang="en-US" altLang="ko-KR" baseline="-25000" dirty="0"/>
              <a:t>1</a:t>
            </a:r>
            <a:r>
              <a:rPr lang="en-US" altLang="ko-KR" b="1" dirty="0"/>
              <a:t>v</a:t>
            </a:r>
            <a:r>
              <a:rPr lang="en-US" b="1" baseline="-25000" dirty="0"/>
              <a:t>1</a:t>
            </a:r>
            <a:r>
              <a:rPr lang="en-US" b="1" dirty="0"/>
              <a:t>, …, </a:t>
            </a:r>
            <a:r>
              <a:rPr lang="el-GR" dirty="0"/>
              <a:t>β</a:t>
            </a:r>
            <a:r>
              <a:rPr lang="en-US" altLang="ko-KR" baseline="-25000" dirty="0"/>
              <a:t>n-1</a:t>
            </a:r>
            <a:r>
              <a:rPr lang="en-US" altLang="ko-KR" b="1" dirty="0"/>
              <a:t>v</a:t>
            </a:r>
            <a:r>
              <a:rPr lang="en-US" b="1" baseline="-25000" dirty="0"/>
              <a:t>n-1</a:t>
            </a:r>
            <a:endParaRPr lang="en-US" dirty="0"/>
          </a:p>
          <a:p>
            <a:endParaRPr lang="en-US" dirty="0"/>
          </a:p>
          <a:p>
            <a:pPr marL="857250" lvl="2" indent="0">
              <a:buNone/>
            </a:pPr>
            <a:r>
              <a:rPr lang="en-US" dirty="0"/>
              <a:t>where </a:t>
            </a:r>
            <a:r>
              <a:rPr lang="el-GR" dirty="0"/>
              <a:t>α</a:t>
            </a:r>
            <a:r>
              <a:rPr lang="en-US" dirty="0"/>
              <a:t> and </a:t>
            </a:r>
            <a:r>
              <a:rPr lang="el-GR" dirty="0"/>
              <a:t>β</a:t>
            </a:r>
            <a:r>
              <a:rPr lang="en-US" dirty="0"/>
              <a:t> indicate scalar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4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Point-Vector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altLang="ko-KR" sz="2800" dirty="0">
                    <a:ea typeface="Gulim" pitchFamily="34" charset="-127"/>
                  </a:rPr>
                  <a:t>P and Q are points,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acc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Gulim" pitchFamily="34" charset="-127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ko-KR" sz="2800" dirty="0">
                    <a:ea typeface="Gulim" pitchFamily="34" charset="-127"/>
                  </a:rPr>
                  <a:t> is a vector</a:t>
                </a:r>
              </a:p>
              <a:p>
                <a:pPr eaLnBrk="1" hangingPunct="1">
                  <a:defRPr/>
                </a:pPr>
                <a:r>
                  <a:rPr lang="en-US" altLang="ko-KR" sz="2800" dirty="0">
                    <a:ea typeface="Gulim" pitchFamily="34" charset="-127"/>
                  </a:rPr>
                  <a:t>Point-point subtraction operation</a:t>
                </a:r>
              </a:p>
              <a:p>
                <a:pPr marL="800100" lvl="2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  <a:ea typeface="Gulim" pitchFamily="34" charset="-127"/>
                            </a:rPr>
                          </m:ctrlPr>
                        </m:acc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Gulim" pitchFamily="34" charset="-127"/>
                            </a:rPr>
                            <m:t>𝑣</m:t>
                          </m:r>
                        </m:e>
                      </m:acc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=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𝑃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−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𝑄</m:t>
                      </m:r>
                    </m:oMath>
                  </m:oMathPara>
                </a14:m>
                <a:endParaRPr lang="en-US" altLang="ko-KR" sz="2800" b="0" dirty="0">
                  <a:ea typeface="Gulim" pitchFamily="34" charset="-127"/>
                </a:endParaRPr>
              </a:p>
              <a:p>
                <a:pPr>
                  <a:defRPr/>
                </a:pPr>
                <a:r>
                  <a:rPr lang="en-US" altLang="ko-KR" sz="2800" dirty="0">
                    <a:ea typeface="Gulim" pitchFamily="34" charset="-127"/>
                    <a:sym typeface="Wingdings" pitchFamily="2" charset="2"/>
                  </a:rPr>
                  <a:t>Vector-point addition operation</a:t>
                </a:r>
              </a:p>
              <a:p>
                <a:pPr marL="914400" lvl="2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𝑃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  <a:ea typeface="Gulim" pitchFamily="34" charset="-127"/>
                            </a:rPr>
                          </m:ctrlPr>
                        </m:acc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Gulim" pitchFamily="34" charset="-127"/>
                            </a:rPr>
                            <m:t>𝑣</m:t>
                          </m:r>
                        </m:e>
                      </m:acc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+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Gulim" pitchFamily="34" charset="-127"/>
                        </a:rPr>
                        <m:t>𝑄</m:t>
                      </m:r>
                    </m:oMath>
                  </m:oMathPara>
                </a14:m>
                <a:endParaRPr lang="en-US" altLang="ko-KR" sz="2800" b="0" dirty="0">
                  <a:ea typeface="Gulim" pitchFamily="34" charset="-127"/>
                </a:endParaRPr>
              </a:p>
              <a:p>
                <a:pPr marL="0" indent="0">
                  <a:buNone/>
                  <a:defRPr/>
                </a:pPr>
                <a:endParaRPr lang="en-US" altLang="ko-KR" sz="2800" dirty="0">
                  <a:ea typeface="Gulim" pitchFamily="34" charset="-127"/>
                </a:endParaRPr>
              </a:p>
              <a:p>
                <a:pPr lvl="1" eaLnBrk="1" hangingPunct="1">
                  <a:buFont typeface="Wingdings" pitchFamily="2" charset="2"/>
                  <a:buNone/>
                  <a:defRPr/>
                </a:pPr>
                <a:endParaRPr lang="en-US" altLang="ko-KR" sz="2400" dirty="0">
                  <a:ea typeface="Gulim" pitchFamily="34" charset="-127"/>
                  <a:sym typeface="Wingdings" pitchFamily="2" charset="2"/>
                </a:endParaRPr>
              </a:p>
              <a:p>
                <a:pPr lvl="1" eaLnBrk="1" hangingPunct="1">
                  <a:buFont typeface="Wingdings" pitchFamily="2" charset="2"/>
                  <a:buNone/>
                  <a:defRPr/>
                </a:pPr>
                <a:r>
                  <a:rPr lang="en-US" altLang="ko-KR" sz="2400" dirty="0">
                    <a:ea typeface="Gulim" pitchFamily="34" charset="-127"/>
                    <a:sym typeface="Wingdings" pitchFamily="2" charset="2"/>
                  </a:rPr>
                  <a:t> </a:t>
                </a:r>
              </a:p>
            </p:txBody>
          </p:sp>
        </mc:Choice>
        <mc:Fallback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4" t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18800"/>
              </p:ext>
            </p:extLst>
          </p:nvPr>
        </p:nvGraphicFramePr>
        <p:xfrm>
          <a:off x="7543800" y="1762344"/>
          <a:ext cx="1874837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249577" imgH="1234442" progId="Photoshop.Image.6">
                  <p:embed/>
                </p:oleObj>
              </mc:Choice>
              <mc:Fallback>
                <p:oleObj name="Image" r:id="rId3" imgW="1249577" imgH="1234442" progId="Photoshop.Image.6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762344"/>
                        <a:ext cx="1874837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812EE-EC61-4ABC-8327-7E74F21ED899}"/>
                  </a:ext>
                </a:extLst>
              </p:cNvPr>
              <p:cNvSpPr txBox="1"/>
              <p:nvPr/>
            </p:nvSpPr>
            <p:spPr>
              <a:xfrm>
                <a:off x="6324600" y="3777101"/>
                <a:ext cx="4800600" cy="6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acc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812EE-EC61-4ABC-8327-7E74F21E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77101"/>
                <a:ext cx="4800600" cy="605037"/>
              </a:xfrm>
              <a:prstGeom prst="rect">
                <a:avLst/>
              </a:prstGeom>
              <a:blipFill>
                <a:blip r:embed="rId5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092F501-5175-4916-99A7-52C79EBB55EB}"/>
              </a:ext>
            </a:extLst>
          </p:cNvPr>
          <p:cNvGrpSpPr/>
          <p:nvPr/>
        </p:nvGrpSpPr>
        <p:grpSpPr>
          <a:xfrm>
            <a:off x="1828800" y="4205744"/>
            <a:ext cx="3581400" cy="1814056"/>
            <a:chOff x="1828800" y="4205744"/>
            <a:chExt cx="3581400" cy="18140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8FE850B-4608-4C04-9A77-9ED127F3B764}"/>
                    </a:ext>
                  </a:extLst>
                </p:cNvPr>
                <p:cNvSpPr/>
                <p:nvPr/>
              </p:nvSpPr>
              <p:spPr bwMode="auto">
                <a:xfrm>
                  <a:off x="1828800" y="4205744"/>
                  <a:ext cx="3581400" cy="181405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a14:m>
                  <a:endParaRPr kumimoji="0" 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		     P</a:t>
                  </a:r>
                </a:p>
              </p:txBody>
            </p:sp>
          </mc:Choice>
          <mc:Fallback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8FE850B-4608-4C04-9A77-9ED127F3B7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8800" y="4205744"/>
                  <a:ext cx="3581400" cy="18140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2BDE8EE-DE22-474E-AA83-B102E55A112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79699" y="4343400"/>
              <a:ext cx="0" cy="134553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3DF6252-F996-4664-B4D0-A99590C90E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699" y="5688932"/>
              <a:ext cx="2120901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478A759-AABA-455A-A8F3-1226BA93043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79699" y="5334000"/>
              <a:ext cx="1358901" cy="35493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DF0F-DA5C-42BE-B395-FF199477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itchFamily="34" charset="-127"/>
              </a:rPr>
              <a:t>Point-Vector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FF54-9111-4B72-983A-394AFBF27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about point plus point?</a:t>
            </a:r>
          </a:p>
          <a:p>
            <a:pPr lvl="1"/>
            <a:r>
              <a:rPr lang="en-US" dirty="0"/>
              <a:t>No!</a:t>
            </a:r>
          </a:p>
          <a:p>
            <a:r>
              <a:rPr lang="en-US" dirty="0"/>
              <a:t>What about vector addition and subtraction?</a:t>
            </a:r>
          </a:p>
          <a:p>
            <a:pPr lvl="1"/>
            <a:r>
              <a:rPr lang="en-US" dirty="0"/>
              <a:t>Fine – (</a:t>
            </a:r>
            <a:r>
              <a:rPr lang="en-US" b="1" i="1" dirty="0"/>
              <a:t>v</a:t>
            </a:r>
            <a:r>
              <a:rPr lang="en-US" dirty="0"/>
              <a:t> + (-1*</a:t>
            </a:r>
            <a:r>
              <a:rPr lang="en-US" b="1" i="1" dirty="0"/>
              <a:t>u</a:t>
            </a:r>
            <a:r>
              <a:rPr lang="en-US" dirty="0"/>
              <a:t>))</a:t>
            </a:r>
          </a:p>
          <a:p>
            <a:r>
              <a:rPr lang="en-US" dirty="0"/>
              <a:t>What about a scalar times a point?</a:t>
            </a:r>
          </a:p>
          <a:p>
            <a:pPr lvl="1"/>
            <a:r>
              <a:rPr lang="en-US" dirty="0"/>
              <a:t>No! Maybe? We will see.</a:t>
            </a:r>
          </a:p>
          <a:p>
            <a:r>
              <a:rPr lang="en-US" dirty="0"/>
              <a:t>Equivalence between points and vectors?</a:t>
            </a:r>
          </a:p>
          <a:p>
            <a:pPr lvl="1"/>
            <a:r>
              <a:rPr lang="en-US" dirty="0"/>
              <a:t>No! Well, perhaps, .. No!</a:t>
            </a:r>
          </a:p>
          <a:p>
            <a:r>
              <a:rPr lang="en-US" dirty="0"/>
              <a:t>Division?</a:t>
            </a:r>
          </a:p>
          <a:p>
            <a:pPr lvl="1"/>
            <a:r>
              <a:rPr lang="en-US" dirty="0"/>
              <a:t>No! Not even sure what that means.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70A60D6-1707-4E60-A951-F56290856311}"/>
              </a:ext>
            </a:extLst>
          </p:cNvPr>
          <p:cNvSpPr/>
          <p:nvPr/>
        </p:nvSpPr>
        <p:spPr bwMode="auto">
          <a:xfrm>
            <a:off x="7772400" y="2895600"/>
            <a:ext cx="3733800" cy="1066800"/>
          </a:xfrm>
          <a:prstGeom prst="cloudCallout">
            <a:avLst>
              <a:gd name="adj1" fmla="val -57439"/>
              <a:gd name="adj2" fmla="val 615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 this just a mathematical purism?</a:t>
            </a:r>
          </a:p>
        </p:txBody>
      </p:sp>
    </p:spTree>
    <p:extLst>
      <p:ext uri="{BB962C8B-B14F-4D97-AF65-F5344CB8AC3E}">
        <p14:creationId xmlns:p14="http://schemas.microsoft.com/office/powerpoint/2010/main" val="1399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Working toward a distance metric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ea typeface="Gulim" pitchFamily="34" charset="-127"/>
              </a:rPr>
              <a:t>The previous operations do not include a way to determine a length or estimate the distance between points</a:t>
            </a:r>
          </a:p>
          <a:p>
            <a:pPr eaLnBrk="1" hangingPunct="1">
              <a:defRPr/>
            </a:pPr>
            <a:r>
              <a:rPr lang="en-US" altLang="ko-KR" dirty="0">
                <a:ea typeface="Gulim" pitchFamily="34" charset="-127"/>
              </a:rPr>
              <a:t>Create a new operation: Inner (dot) Product</a:t>
            </a:r>
          </a:p>
          <a:p>
            <a:pPr lvl="1" eaLnBrk="1" hangingPunct="1">
              <a:defRPr/>
            </a:pPr>
            <a:r>
              <a:rPr lang="en-US" altLang="ko-KR" dirty="0">
                <a:ea typeface="Gulim" pitchFamily="34" charset="-127"/>
              </a:rPr>
              <a:t>Input: two vectors</a:t>
            </a:r>
          </a:p>
          <a:p>
            <a:pPr lvl="1" eaLnBrk="1" hangingPunct="1">
              <a:defRPr/>
            </a:pPr>
            <a:r>
              <a:rPr lang="en-US" altLang="ko-KR" dirty="0">
                <a:ea typeface="Gulim" pitchFamily="34" charset="-127"/>
              </a:rPr>
              <a:t>Output: scalar</a:t>
            </a:r>
          </a:p>
          <a:p>
            <a:pPr lvl="1" eaLnBrk="1" hangingPunct="1">
              <a:defRPr/>
            </a:pPr>
            <a:endParaRPr lang="en-US" altLang="ko-KR" dirty="0">
              <a:ea typeface="Gulim" pitchFamily="34" charset="-127"/>
            </a:endParaRPr>
          </a:p>
          <a:p>
            <a:pPr lvl="1" eaLnBrk="1" hangingPunct="1">
              <a:defRPr/>
            </a:pPr>
            <a:r>
              <a:rPr lang="en-US" altLang="ko-KR" dirty="0">
                <a:ea typeface="Gulim" pitchFamily="34" charset="-127"/>
              </a:rPr>
              <a:t>Properties we want:</a:t>
            </a:r>
          </a:p>
          <a:p>
            <a:pPr lvl="1" eaLnBrk="1" hangingPunct="1">
              <a:defRPr/>
            </a:pPr>
            <a:endParaRPr lang="en-US" altLang="ko-KR" dirty="0">
              <a:ea typeface="Gulim" pitchFamily="34" charset="-127"/>
            </a:endParaRPr>
          </a:p>
          <a:p>
            <a:pPr lvl="1" eaLnBrk="1" hangingPunct="1">
              <a:defRPr/>
            </a:pPr>
            <a:endParaRPr lang="en-US" altLang="ko-KR" dirty="0">
              <a:ea typeface="Gulim" pitchFamily="34" charset="-127"/>
            </a:endParaRPr>
          </a:p>
          <a:p>
            <a:pPr lvl="1" eaLnBrk="1" hangingPunct="1">
              <a:defRPr/>
            </a:pPr>
            <a:endParaRPr lang="en-US" altLang="ko-KR" dirty="0">
              <a:ea typeface="Gulim" pitchFamily="34" charset="-127"/>
            </a:endParaRPr>
          </a:p>
          <a:p>
            <a:pPr lvl="1" eaLnBrk="1" hangingPunct="1">
              <a:defRPr/>
            </a:pPr>
            <a:endParaRPr lang="en-US" altLang="ko-KR" dirty="0">
              <a:ea typeface="Gulim" pitchFamily="34" charset="-127"/>
            </a:endParaRPr>
          </a:p>
          <a:p>
            <a:pPr marL="457200" lvl="1" indent="0">
              <a:buNone/>
              <a:defRPr/>
            </a:pPr>
            <a:r>
              <a:rPr lang="en-US" altLang="ko-KR" dirty="0">
                <a:ea typeface="Gulim" pitchFamily="34" charset="-127"/>
              </a:rPr>
              <a:t>		For orthogonal vectors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37657"/>
              </p:ext>
            </p:extLst>
          </p:nvPr>
        </p:nvGraphicFramePr>
        <p:xfrm>
          <a:off x="4572000" y="3495224"/>
          <a:ext cx="4525962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812800" progId="Equation.3">
                  <p:embed/>
                </p:oleObj>
              </mc:Choice>
              <mc:Fallback>
                <p:oleObj name="Equation" r:id="rId2" imgW="1752600" imgH="8128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95224"/>
                        <a:ext cx="4525962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64337"/>
              </p:ext>
            </p:extLst>
          </p:nvPr>
        </p:nvGraphicFramePr>
        <p:xfrm>
          <a:off x="5867400" y="5604304"/>
          <a:ext cx="12795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70" imgH="177646" progId="Equation.3">
                  <p:embed/>
                </p:oleObj>
              </mc:Choice>
              <mc:Fallback>
                <p:oleObj name="Equation" r:id="rId4" imgW="494870" imgH="177646" progId="Equation.3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604304"/>
                        <a:ext cx="12795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Dot product logic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Gulim" pitchFamily="34" charset="-127"/>
              </a:rPr>
              <a:t>The dot product thus provides:</a:t>
            </a:r>
          </a:p>
          <a:p>
            <a:pPr lvl="1"/>
            <a:endParaRPr lang="en-US" altLang="ko-KR" dirty="0">
              <a:ea typeface="Gulim" pitchFamily="34" charset="-127"/>
            </a:endParaRPr>
          </a:p>
          <a:p>
            <a:pPr lvl="1"/>
            <a:r>
              <a:rPr lang="en-US" altLang="ko-KR" dirty="0">
                <a:ea typeface="Gulim" pitchFamily="34" charset="-127"/>
              </a:rPr>
              <a:t>Magnitude (length) of a vector</a:t>
            </a:r>
          </a:p>
          <a:p>
            <a:pPr lvl="1" eaLnBrk="1" hangingPunct="1"/>
            <a:endParaRPr lang="en-US" altLang="ko-KR" dirty="0">
              <a:ea typeface="Gulim" pitchFamily="34" charset="-127"/>
            </a:endParaRPr>
          </a:p>
          <a:p>
            <a:pPr lvl="1" eaLnBrk="1" hangingPunct="1"/>
            <a:endParaRPr lang="en-US" altLang="ko-KR" dirty="0">
              <a:ea typeface="Gulim" pitchFamily="34" charset="-127"/>
            </a:endParaRPr>
          </a:p>
          <a:p>
            <a:pPr lvl="1" eaLnBrk="1" hangingPunct="1"/>
            <a:r>
              <a:rPr lang="en-US" altLang="ko-KR" dirty="0">
                <a:ea typeface="Gulim" pitchFamily="34" charset="-127"/>
              </a:rPr>
              <a:t>Distance between two points</a:t>
            </a:r>
          </a:p>
          <a:p>
            <a:pPr marL="914400" lvl="2" indent="0">
              <a:buNone/>
            </a:pPr>
            <a:endParaRPr lang="en-US" altLang="ko-KR" dirty="0">
              <a:ea typeface="Gulim" pitchFamily="34" charset="-127"/>
            </a:endParaRPr>
          </a:p>
          <a:p>
            <a:pPr marL="914400" lvl="2" indent="0">
              <a:buNone/>
            </a:pPr>
            <a:endParaRPr lang="en-US" altLang="ko-KR" dirty="0">
              <a:ea typeface="Gulim" pitchFamily="34" charset="-127"/>
            </a:endParaRPr>
          </a:p>
          <a:p>
            <a:pPr lvl="2" eaLnBrk="1" hangingPunct="1"/>
            <a:endParaRPr lang="en-US" altLang="ko-KR" dirty="0">
              <a:ea typeface="Gulim" pitchFamily="34" charset="-127"/>
            </a:endParaRPr>
          </a:p>
          <a:p>
            <a:pPr marL="0" indent="0">
              <a:buNone/>
            </a:pPr>
            <a:endParaRPr lang="en-US" altLang="ko-KR" dirty="0">
              <a:ea typeface="Gulim" pitchFamily="34" charset="-127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719737" y="5072286"/>
          <a:ext cx="42640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266700" progId="Equation.3">
                  <p:embed/>
                </p:oleObj>
              </mc:Choice>
              <mc:Fallback>
                <p:oleObj name="Equation" r:id="rId3" imgW="1651000" imgH="266700" progId="Equation.3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7" y="5072286"/>
                        <a:ext cx="42640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871865" y="3429000"/>
          <a:ext cx="16398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4449" imgH="266469" progId="Equation.3">
                  <p:embed/>
                </p:oleObj>
              </mc:Choice>
              <mc:Fallback>
                <p:oleObj name="Equation" r:id="rId5" imgW="634449" imgH="266469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65" y="3429000"/>
                        <a:ext cx="16398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Primitives and operations on them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Scalars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Vectors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Points</a:t>
            </a:r>
          </a:p>
          <a:p>
            <a:pPr lvl="1"/>
            <a:endParaRPr lang="en-US" altLang="ko-KR" dirty="0">
              <a:ea typeface="Gulim" pitchFamily="34" charset="-127"/>
            </a:endParaRPr>
          </a:p>
          <a:p>
            <a:r>
              <a:rPr lang="en-US" altLang="ko-KR" dirty="0">
                <a:ea typeface="Gulim" pitchFamily="34" charset="-127"/>
              </a:rPr>
              <a:t>Coordinate Spaces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ea typeface="Gulim" pitchFamily="34" charset="-127"/>
              </a:rPr>
              <a:t>Dot product of two vectors, </a:t>
            </a:r>
            <a:r>
              <a:rPr lang="en-US" altLang="ko-KR" sz="2400" i="1" dirty="0">
                <a:ea typeface="Gulim" pitchFamily="34" charset="-127"/>
              </a:rPr>
              <a:t>u </a:t>
            </a:r>
            <a:r>
              <a:rPr lang="en-US" altLang="ko-KR" sz="2400" dirty="0">
                <a:ea typeface="Gulim" pitchFamily="34" charset="-127"/>
              </a:rPr>
              <a:t>and </a:t>
            </a:r>
            <a:r>
              <a:rPr lang="en-US" altLang="ko-KR" sz="2400" i="1" dirty="0">
                <a:ea typeface="Gulim" pitchFamily="34" charset="-127"/>
              </a:rPr>
              <a:t>v</a:t>
            </a:r>
          </a:p>
          <a:p>
            <a:endParaRPr lang="en-US" altLang="ko-KR" sz="2400" i="1" dirty="0">
              <a:ea typeface="Gulim" pitchFamily="34" charset="-127"/>
            </a:endParaRPr>
          </a:p>
          <a:p>
            <a:endParaRPr lang="en-US" altLang="ko-KR" sz="2400" i="1" dirty="0">
              <a:ea typeface="Gulim" pitchFamily="34" charset="-127"/>
            </a:endParaRPr>
          </a:p>
          <a:p>
            <a:r>
              <a:rPr lang="en-US" altLang="ko-KR" sz="2400" dirty="0">
                <a:ea typeface="Gulim" pitchFamily="34" charset="-127"/>
              </a:rPr>
              <a:t>Ex:	 (5,4,2) ∙ (1,0,1)  =   5 * 1 + 4 * 0 + 2 * 1 = 7</a:t>
            </a:r>
          </a:p>
          <a:p>
            <a:r>
              <a:rPr lang="en-US" altLang="ko-KR" sz="2400" dirty="0">
                <a:ea typeface="Gulim" pitchFamily="34" charset="-127"/>
              </a:rPr>
              <a:t>With some algebra we find that the dot product is equivalent to                                 where </a:t>
            </a:r>
            <a:r>
              <a:rPr lang="el-GR" altLang="ko-KR" sz="2400" i="1" dirty="0">
                <a:ea typeface="Gulim" pitchFamily="34" charset="-127"/>
              </a:rPr>
              <a:t>θ</a:t>
            </a:r>
            <a:r>
              <a:rPr lang="en-US" altLang="ko-KR" sz="2400" dirty="0">
                <a:ea typeface="Gulim" pitchFamily="34" charset="-127"/>
              </a:rPr>
              <a:t> is the angle between the two vectors</a:t>
            </a:r>
          </a:p>
          <a:p>
            <a:pPr lvl="1"/>
            <a:r>
              <a:rPr lang="en-US" altLang="ko-KR" dirty="0">
                <a:latin typeface="Times New Roman" pitchFamily="18" charset="0"/>
                <a:ea typeface="Gulim" pitchFamily="34" charset="-127"/>
              </a:rPr>
              <a:t>cos</a:t>
            </a:r>
            <a:r>
              <a:rPr lang="el-GR" altLang="ko-K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ko-KR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= 0 </a:t>
            </a:r>
            <a:r>
              <a:rPr lang="en-US" altLang="ko-KR" dirty="0">
                <a:latin typeface="Times New Roman" pitchFamily="18" charset="0"/>
                <a:ea typeface="Gulim" pitchFamily="34" charset="-127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ko-KR" dirty="0">
                <a:ea typeface="Gulim" pitchFamily="34" charset="-127"/>
              </a:rPr>
              <a:t>orthogonal</a:t>
            </a:r>
          </a:p>
          <a:p>
            <a:pPr lvl="1"/>
            <a:r>
              <a:rPr lang="en-US" altLang="ko-KR" dirty="0">
                <a:latin typeface="Times New Roman" pitchFamily="18" charset="0"/>
                <a:ea typeface="Gulim" pitchFamily="34" charset="-127"/>
              </a:rPr>
              <a:t>cos</a:t>
            </a:r>
            <a:r>
              <a:rPr lang="el-GR" altLang="ko-K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ko-KR" dirty="0">
                <a:latin typeface="Times New Roman" pitchFamily="18" charset="0"/>
                <a:ea typeface="Gulim" pitchFamily="34" charset="-127"/>
              </a:rPr>
              <a:t> = ±1 </a:t>
            </a:r>
            <a:r>
              <a:rPr lang="en-US" altLang="ko-KR" dirty="0">
                <a:latin typeface="Times New Roman" pitchFamily="18" charset="0"/>
                <a:ea typeface="Gulim" pitchFamily="34" charset="-127"/>
                <a:sym typeface="Wingdings" pitchFamily="2" charset="2"/>
              </a:rPr>
              <a:t> </a:t>
            </a:r>
            <a:r>
              <a:rPr lang="en-US" altLang="ko-KR" dirty="0">
                <a:ea typeface="Gulim" pitchFamily="34" charset="-127"/>
              </a:rPr>
              <a:t>parallel</a:t>
            </a:r>
            <a:endParaRPr lang="en-US" altLang="ko-KR" sz="2400" dirty="0">
              <a:ea typeface="Gulim" pitchFamily="34" charset="-127"/>
            </a:endParaRP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887098"/>
              </p:ext>
            </p:extLst>
          </p:nvPr>
        </p:nvGraphicFramePr>
        <p:xfrm>
          <a:off x="2514600" y="1981200"/>
          <a:ext cx="69881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431640" progId="Equation.3">
                  <p:embed/>
                </p:oleObj>
              </mc:Choice>
              <mc:Fallback>
                <p:oleObj name="Equation" r:id="rId2" imgW="2705040" imgH="431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81200"/>
                        <a:ext cx="698817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65883"/>
              </p:ext>
            </p:extLst>
          </p:nvPr>
        </p:nvGraphicFramePr>
        <p:xfrm>
          <a:off x="6324600" y="4419600"/>
          <a:ext cx="25257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253890" progId="Equation.3">
                  <p:embed/>
                </p:oleObj>
              </mc:Choice>
              <mc:Fallback>
                <p:oleObj name="Equation" r:id="rId4" imgW="977476" imgH="25389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19600"/>
                        <a:ext cx="252571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335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48DE-9616-4D87-A39A-D96699E6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7A0F-C225-4BC7-B15C-16EB8198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Degrees, Radians, </a:t>
            </a:r>
            <a:r>
              <a:rPr lang="en-US" strike="sngStrike" dirty="0"/>
              <a:t>Gradians</a:t>
            </a:r>
          </a:p>
          <a:p>
            <a:pPr lvl="1"/>
            <a:r>
              <a:rPr lang="en-US" dirty="0"/>
              <a:t>90° = </a:t>
            </a:r>
            <a:r>
              <a:rPr lang="en-US" dirty="0">
                <a:sym typeface="Symbol" panose="05050102010706020507" pitchFamily="18" charset="2"/>
              </a:rPr>
              <a:t> / 2 radians</a:t>
            </a:r>
          </a:p>
          <a:p>
            <a:pPr lvl="1"/>
            <a:r>
              <a:rPr lang="en-US" dirty="0"/>
              <a:t>180° = </a:t>
            </a:r>
            <a:r>
              <a:rPr lang="en-US" dirty="0">
                <a:sym typeface="Symbol" panose="05050102010706020507" pitchFamily="18" charset="2"/>
              </a:rPr>
              <a:t> radians</a:t>
            </a:r>
            <a:endParaRPr lang="en-US" dirty="0"/>
          </a:p>
          <a:p>
            <a:pPr lvl="1"/>
            <a:r>
              <a:rPr lang="en-US" dirty="0"/>
              <a:t>270° = 3</a:t>
            </a:r>
            <a:r>
              <a:rPr lang="en-US" dirty="0">
                <a:sym typeface="Symbol" panose="05050102010706020507" pitchFamily="18" charset="2"/>
              </a:rPr>
              <a:t> / 4 radians</a:t>
            </a:r>
            <a:endParaRPr lang="en-US" dirty="0"/>
          </a:p>
          <a:p>
            <a:pPr lvl="1"/>
            <a:r>
              <a:rPr lang="en-US" dirty="0"/>
              <a:t>360° = 2</a:t>
            </a:r>
            <a:r>
              <a:rPr lang="en-US" dirty="0">
                <a:sym typeface="Symbol" panose="05050102010706020507" pitchFamily="18" charset="2"/>
              </a:rPr>
              <a:t> radians  ≠ </a:t>
            </a:r>
            <a:r>
              <a:rPr lang="en-US" dirty="0"/>
              <a:t>0°</a:t>
            </a:r>
          </a:p>
          <a:p>
            <a:r>
              <a:rPr lang="en-US" dirty="0"/>
              <a:t>Unity Inspector will show Degrees.</a:t>
            </a:r>
          </a:p>
          <a:p>
            <a:r>
              <a:rPr lang="en-US" dirty="0" err="1"/>
              <a:t>UnityEngine.Mathf.Cos</a:t>
            </a:r>
            <a:r>
              <a:rPr lang="en-US" dirty="0"/>
              <a:t>() takes Radians</a:t>
            </a:r>
          </a:p>
          <a:p>
            <a:r>
              <a:rPr lang="en-US" dirty="0" err="1"/>
              <a:t>System.Math.Cos</a:t>
            </a:r>
            <a:r>
              <a:rPr lang="en-US" dirty="0"/>
              <a:t>() and </a:t>
            </a:r>
            <a:r>
              <a:rPr lang="en-US" dirty="0" err="1"/>
              <a:t>System.MathF.Cos</a:t>
            </a:r>
            <a:r>
              <a:rPr lang="en-US" dirty="0"/>
              <a:t>() take Radians</a:t>
            </a:r>
          </a:p>
          <a:p>
            <a:r>
              <a:rPr lang="en-US" dirty="0"/>
              <a:t>Use </a:t>
            </a:r>
            <a:r>
              <a:rPr lang="en-US" dirty="0" err="1"/>
              <a:t>Mathf.PI</a:t>
            </a:r>
            <a:r>
              <a:rPr lang="en-US" dirty="0"/>
              <a:t> or </a:t>
            </a:r>
            <a:r>
              <a:rPr lang="en-US" dirty="0" err="1"/>
              <a:t>MathF.PI</a:t>
            </a:r>
            <a:r>
              <a:rPr lang="en-US" dirty="0"/>
              <a:t> if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6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Gulim" pitchFamily="34" charset="-127"/>
              </a:rPr>
              <a:t>Projecting a vector to another vector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2400" dirty="0">
                <a:ea typeface="Gulim" pitchFamily="34" charset="-127"/>
              </a:rPr>
              <a:t>We can determine if two points are “close” to each other, what about vectors?</a:t>
            </a:r>
          </a:p>
          <a:p>
            <a:pPr eaLnBrk="1" hangingPunct="1"/>
            <a:r>
              <a:rPr lang="en-US" altLang="ko-KR" sz="2400" dirty="0">
                <a:ea typeface="Gulim" pitchFamily="34" charset="-127"/>
              </a:rPr>
              <a:t>How much of </a:t>
            </a:r>
            <a:r>
              <a:rPr lang="en-US" altLang="ko-KR" sz="2400" i="1" dirty="0">
                <a:ea typeface="Gulim" pitchFamily="34" charset="-127"/>
              </a:rPr>
              <a:t>w</a:t>
            </a:r>
            <a:r>
              <a:rPr lang="en-US" altLang="ko-KR" sz="2400" dirty="0">
                <a:ea typeface="Gulim" pitchFamily="34" charset="-127"/>
              </a:rPr>
              <a:t> is in the same direction as </a:t>
            </a:r>
            <a:r>
              <a:rPr lang="en-US" altLang="ko-KR" sz="2400" i="1" dirty="0">
                <a:ea typeface="Gulim" pitchFamily="34" charset="-127"/>
              </a:rPr>
              <a:t>v</a:t>
            </a:r>
            <a:r>
              <a:rPr lang="en-US" altLang="ko-KR" sz="2400" dirty="0">
                <a:ea typeface="Gulim" pitchFamily="34" charset="-127"/>
              </a:rPr>
              <a:t>?</a:t>
            </a:r>
          </a:p>
          <a:p>
            <a:r>
              <a:rPr lang="en-US" altLang="ko-KR" sz="2400" dirty="0">
                <a:ea typeface="Gulim" pitchFamily="34" charset="-127"/>
              </a:rPr>
              <a:t>Given vectors </a:t>
            </a:r>
            <a:r>
              <a:rPr lang="en-US" altLang="ko-KR" sz="2400" i="1" dirty="0">
                <a:ea typeface="Gulim" pitchFamily="34" charset="-127"/>
              </a:rPr>
              <a:t>v</a:t>
            </a:r>
            <a:r>
              <a:rPr lang="en-US" altLang="ko-KR" sz="2400" dirty="0">
                <a:ea typeface="Gulim" pitchFamily="34" charset="-127"/>
              </a:rPr>
              <a:t> and </a:t>
            </a:r>
            <a:r>
              <a:rPr lang="en-US" altLang="ko-KR" sz="2400" i="1" dirty="0">
                <a:ea typeface="Gulim" pitchFamily="34" charset="-127"/>
              </a:rPr>
              <a:t>w</a:t>
            </a:r>
            <a:r>
              <a:rPr lang="en-US" altLang="ko-KR" sz="2400" dirty="0">
                <a:ea typeface="Gulim" pitchFamily="34" charset="-127"/>
              </a:rPr>
              <a:t>, decompose </a:t>
            </a:r>
            <a:r>
              <a:rPr lang="en-US" altLang="ko-KR" sz="2400" i="1" dirty="0">
                <a:ea typeface="Gulim" pitchFamily="34" charset="-127"/>
              </a:rPr>
              <a:t>w </a:t>
            </a:r>
            <a:r>
              <a:rPr lang="en-US" altLang="ko-KR" sz="2400" dirty="0">
                <a:ea typeface="Gulim" pitchFamily="34" charset="-127"/>
              </a:rPr>
              <a:t>into two parts, one parallel to </a:t>
            </a:r>
            <a:r>
              <a:rPr lang="en-US" altLang="ko-KR" sz="2400" i="1" dirty="0">
                <a:ea typeface="Gulim" pitchFamily="34" charset="-127"/>
              </a:rPr>
              <a:t>v</a:t>
            </a:r>
            <a:r>
              <a:rPr lang="en-US" altLang="ko-KR" sz="2400" dirty="0">
                <a:ea typeface="Gulim" pitchFamily="34" charset="-127"/>
              </a:rPr>
              <a:t> and one orthogonal to </a:t>
            </a:r>
            <a:r>
              <a:rPr lang="en-US" altLang="ko-KR" sz="2400" i="1" dirty="0">
                <a:ea typeface="Gulim" pitchFamily="34" charset="-127"/>
              </a:rPr>
              <a:t>v</a:t>
            </a:r>
            <a:endParaRPr lang="en-US" altLang="ko-KR" sz="2400" dirty="0">
              <a:ea typeface="Gulim" pitchFamily="34" charset="-127"/>
            </a:endParaRPr>
          </a:p>
          <a:p>
            <a:endParaRPr lang="en-US" altLang="ko-KR" sz="2400" dirty="0">
              <a:ea typeface="Gulim" pitchFamily="34" charset="-127"/>
            </a:endParaRPr>
          </a:p>
          <a:p>
            <a:pPr lvl="1"/>
            <a:endParaRPr lang="en-US" altLang="ko-KR" sz="2000" dirty="0">
              <a:ea typeface="Gulim" pitchFamily="34" charset="-127"/>
            </a:endParaRPr>
          </a:p>
          <a:p>
            <a:pPr eaLnBrk="1" hangingPunct="1"/>
            <a:endParaRPr lang="en-US" altLang="ko-KR" sz="2400" dirty="0">
              <a:ea typeface="Gulim" pitchFamily="34" charset="-127"/>
            </a:endParaRPr>
          </a:p>
          <a:p>
            <a:pPr lvl="1" eaLnBrk="1" hangingPunct="1"/>
            <a:endParaRPr lang="en-US" altLang="ko-KR" sz="2000" dirty="0">
              <a:ea typeface="Gulim" pitchFamily="34" charset="-127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7824192" y="3742643"/>
          <a:ext cx="233521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554483" imgH="883772" progId="Photoshop.Image.6">
                  <p:embed/>
                </p:oleObj>
              </mc:Choice>
              <mc:Fallback>
                <p:oleObj name="Image" r:id="rId3" imgW="1554483" imgH="883772" progId="Photoshop.Image.6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3742643"/>
                        <a:ext cx="2335212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788578" y="5061414"/>
            <a:ext cx="24252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en-US" altLang="ko-KR" sz="2000" dirty="0">
                <a:latin typeface="Tahoma" pitchFamily="34" charset="0"/>
              </a:rPr>
              <a:t>Projection of one</a:t>
            </a:r>
          </a:p>
          <a:p>
            <a:pPr algn="ctr" eaLnBrk="1" hangingPunct="1"/>
            <a:r>
              <a:rPr lang="en-US" altLang="ko-KR" sz="2000" dirty="0">
                <a:latin typeface="Tahoma" pitchFamily="34" charset="0"/>
              </a:rPr>
              <a:t>vector onto another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711624" y="3645024"/>
          <a:ext cx="17383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08" imgH="152334" progId="Equation.3">
                  <p:embed/>
                </p:oleObj>
              </mc:Choice>
              <mc:Fallback>
                <p:oleObj name="Equation" r:id="rId5" imgW="672808" imgH="152334" progId="Equation.3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645024"/>
                        <a:ext cx="17383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39478"/>
              </p:ext>
            </p:extLst>
          </p:nvPr>
        </p:nvGraphicFramePr>
        <p:xfrm>
          <a:off x="2684360" y="4075736"/>
          <a:ext cx="40020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8728" imgH="152334" progId="Equation.3">
                  <p:embed/>
                </p:oleObj>
              </mc:Choice>
              <mc:Fallback>
                <p:oleObj name="Equation" r:id="rId7" imgW="1548728" imgH="152334" progId="Equation.3">
                  <p:embed/>
                  <p:pic>
                    <p:nvPicPr>
                      <p:cNvPr id="1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360" y="4075736"/>
                        <a:ext cx="40020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94312"/>
              </p:ext>
            </p:extLst>
          </p:nvPr>
        </p:nvGraphicFramePr>
        <p:xfrm>
          <a:off x="2711624" y="4476144"/>
          <a:ext cx="1803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197" imgH="393529" progId="Equation.3">
                  <p:embed/>
                </p:oleObj>
              </mc:Choice>
              <mc:Fallback>
                <p:oleObj name="Equation" r:id="rId9" imgW="698197" imgH="393529" progId="Equation.3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4476144"/>
                        <a:ext cx="18034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682461"/>
              </p:ext>
            </p:extLst>
          </p:nvPr>
        </p:nvGraphicFramePr>
        <p:xfrm>
          <a:off x="2684360" y="5244012"/>
          <a:ext cx="39687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033" imgH="393529" progId="Equation.3">
                  <p:embed/>
                </p:oleObj>
              </mc:Choice>
              <mc:Fallback>
                <p:oleObj name="Equation" r:id="rId11" imgW="1536033" imgH="393529" progId="Equation.3">
                  <p:embed/>
                  <p:pic>
                    <p:nvPicPr>
                      <p:cNvPr id="194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360" y="5244012"/>
                        <a:ext cx="39687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Input: two vectors</a:t>
                </a:r>
              </a:p>
              <a:p>
                <a:r>
                  <a:rPr lang="en-US" dirty="0"/>
                  <a:t>Output: vector, orthogonal to input vectors</a:t>
                </a:r>
              </a:p>
              <a:p>
                <a:r>
                  <a:rPr lang="en-US" dirty="0"/>
                  <a:t>General formula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dirty="0"/>
                  <a:t>Two 3D vectors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𝑎𝑧𝑏𝑦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𝑎𝑧𝑏𝑥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𝑎𝑥𝑏𝑧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𝑎𝑥𝑏𝑦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𝑎𝑦𝑏𝑥</m:t>
                          </m:r>
                        </m:e>
                      </m:d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5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7" name="Picture 7" descr="http://upload.wikimedia.org/wikipedia/commons/thumb/6/6e/Cross_product.gif/220px-Cross_product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12" y="276224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8946914" y="4055617"/>
            <a:ext cx="3751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Modified Figure 1.1.6 from Essential Mathematics for Games and Interactive Applications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3589" y="3317854"/>
            <a:ext cx="2133600" cy="2600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1166" y="2954624"/>
            <a:ext cx="3154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http://en.wikipedia.org/wiki/Cross_product</a:t>
            </a:r>
          </a:p>
        </p:txBody>
      </p:sp>
    </p:spTree>
    <p:extLst>
      <p:ext uri="{BB962C8B-B14F-4D97-AF65-F5344CB8AC3E}">
        <p14:creationId xmlns:p14="http://schemas.microsoft.com/office/powerpoint/2010/main" val="2497581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9EBE-9511-47F1-8C01-0D430032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CF718-2E46-4D61-823A-4368CF34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think of any vector (or point) as lying in a space of higher-dimension? Or this vector lies in a </a:t>
            </a:r>
            <a:r>
              <a:rPr lang="en-US" b="1" dirty="0"/>
              <a:t>hyper-plane</a:t>
            </a:r>
            <a:r>
              <a:rPr lang="en-US" dirty="0"/>
              <a:t> of a higher-dimensional space.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(x,y,0)?  Or  (x,y,1)  Or (</a:t>
            </a:r>
            <a:r>
              <a:rPr lang="en-US" dirty="0" err="1"/>
              <a:t>x,y,</a:t>
            </a:r>
            <a:r>
              <a:rPr lang="en-US" i="1" dirty="0" err="1"/>
              <a:t>w</a:t>
            </a:r>
            <a:r>
              <a:rPr lang="en-US" dirty="0"/>
              <a:t>), where </a:t>
            </a:r>
            <a:r>
              <a:rPr lang="en-US" i="1" dirty="0"/>
              <a:t>w</a:t>
            </a:r>
            <a:r>
              <a:rPr lang="en-US" dirty="0"/>
              <a:t> is a constant</a:t>
            </a:r>
          </a:p>
          <a:p>
            <a:pPr marL="914400" lvl="2" indent="0">
              <a:buNone/>
            </a:pP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= (x,y,z,1)?</a:t>
            </a:r>
          </a:p>
          <a:p>
            <a:pPr marL="914400" lvl="2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F8CDD-A4AA-4F24-ADE8-964070C43B67}"/>
              </a:ext>
            </a:extLst>
          </p:cNvPr>
          <p:cNvSpPr/>
          <p:nvPr/>
        </p:nvSpPr>
        <p:spPr>
          <a:xfrm>
            <a:off x="5257800" y="4648200"/>
            <a:ext cx="5147563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Sure, but why?</a:t>
            </a:r>
          </a:p>
        </p:txBody>
      </p:sp>
    </p:spTree>
    <p:extLst>
      <p:ext uri="{BB962C8B-B14F-4D97-AF65-F5344CB8AC3E}">
        <p14:creationId xmlns:p14="http://schemas.microsoft.com/office/powerpoint/2010/main" val="41496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Gulim" pitchFamily="34" charset="-127"/>
              </a:rPr>
              <a:t>Primitives and operations on them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Scalars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Vectors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Points</a:t>
            </a:r>
          </a:p>
          <a:p>
            <a:pPr lvl="1"/>
            <a:endParaRPr lang="en-US" altLang="ko-KR" dirty="0">
              <a:ea typeface="Gulim" pitchFamily="34" charset="-127"/>
            </a:endParaRPr>
          </a:p>
          <a:p>
            <a:r>
              <a:rPr lang="en-US" altLang="ko-KR" dirty="0">
                <a:ea typeface="Gulim" pitchFamily="34" charset="-127"/>
              </a:rPr>
              <a:t>Coordinate Spaces</a:t>
            </a:r>
          </a:p>
          <a:p>
            <a:r>
              <a:rPr lang="en-US" altLang="ko-KR" dirty="0">
                <a:ea typeface="Gulim" pitchFamily="34" charset="-127"/>
              </a:rPr>
              <a:t>Basis vectors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0195A-298E-44F2-BF49-91B3E557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481296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25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9EBE-9511-47F1-8C01-0D430032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CF718-2E46-4D61-823A-4368CF34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think of any vector (or point) as lying in a space of higher-dimension? Or this vector lies in a </a:t>
            </a:r>
            <a:r>
              <a:rPr lang="en-US" b="1" dirty="0"/>
              <a:t>hyper-plane</a:t>
            </a:r>
            <a:r>
              <a:rPr lang="en-US" dirty="0"/>
              <a:t> of a higher-dimensional space.</a:t>
            </a:r>
          </a:p>
          <a:p>
            <a:pPr marL="400050" lvl="1" indent="0">
              <a:buNone/>
            </a:pPr>
            <a:endParaRPr lang="en-US" sz="2000" dirty="0"/>
          </a:p>
          <a:p>
            <a:pPr marL="1257300" lvl="3" indent="0">
              <a:buNone/>
            </a:pPr>
            <a:r>
              <a:rPr lang="en-US" sz="2400" dirty="0"/>
              <a:t>2D Point 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  <a:r>
              <a:rPr lang="en-US" sz="2400" baseline="30000" dirty="0"/>
              <a:t>T</a:t>
            </a:r>
            <a:r>
              <a:rPr lang="en-US" sz="2400" dirty="0"/>
              <a:t> -&gt; (x,y,1)</a:t>
            </a:r>
            <a:r>
              <a:rPr lang="en-US" sz="2400" baseline="30000" dirty="0"/>
              <a:t>T</a:t>
            </a:r>
            <a:r>
              <a:rPr lang="en-US" sz="2400" dirty="0"/>
              <a:t> in 3D</a:t>
            </a:r>
          </a:p>
          <a:p>
            <a:pPr marL="1257300" lvl="3" indent="0">
              <a:buNone/>
            </a:pPr>
            <a:r>
              <a:rPr lang="en-US" sz="2400" dirty="0"/>
              <a:t>2D Vector 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  <a:r>
              <a:rPr lang="en-US" sz="2400" baseline="30000" dirty="0"/>
              <a:t>T</a:t>
            </a:r>
            <a:r>
              <a:rPr lang="en-US" sz="2400" dirty="0"/>
              <a:t> -&gt; (x,y,0)</a:t>
            </a:r>
            <a:r>
              <a:rPr lang="en-US" sz="2400" baseline="30000" dirty="0"/>
              <a:t>T</a:t>
            </a:r>
            <a:r>
              <a:rPr lang="en-US" sz="2400" dirty="0"/>
              <a:t> in 3D</a:t>
            </a:r>
          </a:p>
          <a:p>
            <a:pPr marL="400050" lvl="1" indent="0">
              <a:buNone/>
            </a:pPr>
            <a:endParaRPr lang="en-US" sz="2000" dirty="0"/>
          </a:p>
          <a:p>
            <a:r>
              <a:rPr lang="en-US"/>
              <a:t>Important </a:t>
            </a:r>
            <a:r>
              <a:rPr lang="en-US" dirty="0"/>
              <a:t>when we talk about transformation </a:t>
            </a:r>
            <a:r>
              <a:rPr lang="en-US" b="1" i="1" dirty="0"/>
              <a:t>matrices</a:t>
            </a:r>
            <a:r>
              <a:rPr lang="en-US" i="1" dirty="0"/>
              <a:t>, M,</a:t>
            </a:r>
            <a:r>
              <a:rPr lang="en-US" dirty="0"/>
              <a:t> later (and their </a:t>
            </a:r>
            <a:r>
              <a:rPr lang="en-US" b="1" i="1" dirty="0"/>
              <a:t>transpose</a:t>
            </a:r>
            <a:r>
              <a:rPr lang="en-US" dirty="0"/>
              <a:t>, M</a:t>
            </a:r>
            <a:r>
              <a:rPr lang="en-US" baseline="30000" dirty="0"/>
              <a:t>T</a:t>
            </a:r>
            <a:r>
              <a:rPr lang="en-US" dirty="0"/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0C973-C783-4451-BACE-88CD9D3FA837}"/>
              </a:ext>
            </a:extLst>
          </p:cNvPr>
          <p:cNvSpPr/>
          <p:nvPr/>
        </p:nvSpPr>
        <p:spPr bwMode="auto">
          <a:xfrm>
            <a:off x="7086600" y="3429000"/>
            <a:ext cx="39878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Point ≠ Vector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AB07-64BA-481E-B325-B365C1D1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2" y="228600"/>
            <a:ext cx="9493249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Usage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F70F6-BCFB-42EF-84F1-17E50934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4519"/>
          <a:stretch/>
        </p:blipFill>
        <p:spPr bwMode="auto">
          <a:xfrm>
            <a:off x="812800" y="1600200"/>
            <a:ext cx="5181600" cy="4419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2C28-6618-4C0E-A6AF-853FB2F0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Why learn this?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All geometry is defined by </a:t>
            </a:r>
            <a:r>
              <a:rPr lang="en-US" sz="2800" b="1" dirty="0"/>
              <a:t>points</a:t>
            </a:r>
            <a:r>
              <a:rPr lang="en-US" sz="2800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Transformations, like movement and placement, are defined within a (</a:t>
            </a:r>
            <a:r>
              <a:rPr lang="en-US" sz="2800" i="1" dirty="0"/>
              <a:t>set of</a:t>
            </a:r>
            <a:r>
              <a:rPr lang="en-US" sz="2800" dirty="0"/>
              <a:t>) </a:t>
            </a:r>
            <a:r>
              <a:rPr lang="en-US" sz="2800" b="1" dirty="0"/>
              <a:t>coordinate system</a:t>
            </a:r>
            <a:r>
              <a:rPr lang="en-US" sz="2800" dirty="0"/>
              <a:t>(s) using </a:t>
            </a:r>
            <a:r>
              <a:rPr lang="en-US" sz="2800" b="1" dirty="0"/>
              <a:t>vectors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8DB49-941C-4C23-9ADD-0BB4D6D22146}"/>
              </a:ext>
            </a:extLst>
          </p:cNvPr>
          <p:cNvSpPr txBox="1"/>
          <p:nvPr/>
        </p:nvSpPr>
        <p:spPr>
          <a:xfrm>
            <a:off x="812800" y="6321623"/>
            <a:ext cx="474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https://catlikecoding.com/unity/tutorials/noise-derivatives/</a:t>
            </a:r>
            <a:r>
              <a:rPr lang="en-US" sz="1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ea typeface="Gulim" pitchFamily="34" charset="-127"/>
              </a:rPr>
              <a:t>Scalar value – a number (integer or real) ; one unit of data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Ex: the </a:t>
            </a:r>
            <a:r>
              <a:rPr lang="en-US" altLang="ko-KR" b="1" i="1" dirty="0">
                <a:ea typeface="Gulim" pitchFamily="34" charset="-127"/>
              </a:rPr>
              <a:t>scale</a:t>
            </a:r>
            <a:r>
              <a:rPr lang="en-US" altLang="ko-KR" dirty="0">
                <a:ea typeface="Gulim" pitchFamily="34" charset="-127"/>
              </a:rPr>
              <a:t>, weight, or magnitude of something</a:t>
            </a:r>
          </a:p>
          <a:p>
            <a:endParaRPr lang="en-US" altLang="ko-KR" dirty="0">
              <a:ea typeface="Gulim" pitchFamily="34" charset="-127"/>
            </a:endParaRPr>
          </a:p>
          <a:p>
            <a:r>
              <a:rPr lang="en-US" altLang="ko-KR" dirty="0">
                <a:ea typeface="Gulim" pitchFamily="34" charset="-127"/>
              </a:rPr>
              <a:t>Examples elsewhere in CS&amp;E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(Software I) 2 scalars -&gt; low and high for random number range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(Systems I) Representing fractional values using binary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3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Operations on scalars and their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/>
              <a:t>Add another scalar</a:t>
            </a:r>
          </a:p>
          <a:p>
            <a:pPr marL="457200" lvl="1" indent="0">
              <a:buNone/>
            </a:pPr>
            <a:r>
              <a:rPr lang="en-US" dirty="0"/>
              <a:t>y += 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Multiply by another scalar</a:t>
            </a:r>
          </a:p>
          <a:p>
            <a:pPr marL="457200" lvl="1" indent="0">
              <a:buNone/>
            </a:pPr>
            <a:r>
              <a:rPr lang="en-US" dirty="0"/>
              <a:t>y *= 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 a product of scalars</a:t>
            </a:r>
          </a:p>
          <a:p>
            <a:pPr marL="457200" lvl="1" indent="0">
              <a:buNone/>
            </a:pPr>
            <a:r>
              <a:rPr lang="en-US" dirty="0"/>
              <a:t>y += 2 * rate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Assign to another scalar</a:t>
            </a:r>
          </a:p>
          <a:p>
            <a:pPr marL="457200" lvl="1" indent="0">
              <a:buNone/>
            </a:pPr>
            <a:r>
              <a:rPr lang="en-US" dirty="0"/>
              <a:t>y = 2</a:t>
            </a:r>
          </a:p>
          <a:p>
            <a:pPr marL="457200" lvl="1" indent="0">
              <a:buNone/>
            </a:pPr>
            <a:r>
              <a:rPr lang="en-US" dirty="0"/>
              <a:t>y = cos(x)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Divide by another scalar</a:t>
            </a:r>
          </a:p>
          <a:p>
            <a:pPr marL="457200" lvl="1" indent="0">
              <a:buNone/>
            </a:pPr>
            <a:r>
              <a:rPr lang="en-US" dirty="0"/>
              <a:t>y /= 3.1415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Comparison</a:t>
            </a:r>
          </a:p>
          <a:p>
            <a:pPr marL="400050" lvl="1" indent="0">
              <a:buNone/>
            </a:pPr>
            <a:r>
              <a:rPr lang="en-US" dirty="0"/>
              <a:t>y &lt; 5, y == 3.14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Absolute value</a:t>
            </a:r>
          </a:p>
          <a:p>
            <a:pPr marL="400050" lvl="1" indent="0">
              <a:buNone/>
            </a:pPr>
            <a:r>
              <a:rPr lang="en-US" dirty="0"/>
              <a:t>|y| &gt;= 0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1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103F-A257-4BB6-8406-BC1770DC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5B8D-8998-4839-ACFC-600BD249F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/ language specific, but in C# / .NET</a:t>
            </a:r>
          </a:p>
          <a:p>
            <a:r>
              <a:rPr lang="en-US" dirty="0"/>
              <a:t>Integer</a:t>
            </a:r>
          </a:p>
          <a:p>
            <a:pPr lvl="1"/>
            <a:r>
              <a:rPr lang="en-US" dirty="0"/>
              <a:t>System.Int16 == short</a:t>
            </a:r>
          </a:p>
          <a:p>
            <a:pPr lvl="1"/>
            <a:r>
              <a:rPr lang="en-US" dirty="0"/>
              <a:t>System.Int32 == int</a:t>
            </a:r>
          </a:p>
          <a:p>
            <a:pPr lvl="1"/>
            <a:r>
              <a:rPr lang="en-US" dirty="0"/>
              <a:t>System.Int64 == long</a:t>
            </a:r>
          </a:p>
          <a:p>
            <a:pPr lvl="1"/>
            <a:r>
              <a:rPr lang="en-US" dirty="0" err="1"/>
              <a:t>System.Byte</a:t>
            </a:r>
            <a:r>
              <a:rPr lang="en-US" dirty="0"/>
              <a:t> == byte</a:t>
            </a:r>
          </a:p>
          <a:p>
            <a:pPr lvl="2"/>
            <a:r>
              <a:rPr lang="en-US" dirty="0"/>
              <a:t>Note: unsigned int8 with values from 0 to 255.</a:t>
            </a:r>
          </a:p>
          <a:p>
            <a:pPr lvl="1"/>
            <a:r>
              <a:rPr lang="en-US" dirty="0"/>
              <a:t>Newer versions of </a:t>
            </a:r>
            <a:r>
              <a:rPr lang="en-US" dirty="0" err="1"/>
              <a:t>.Net</a:t>
            </a:r>
            <a:r>
              <a:rPr lang="en-US" dirty="0"/>
              <a:t> added UInt32,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7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103F-A257-4BB6-8406-BC1770DC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5B8D-8998-4839-ACFC-600BD249F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/ language specific, but in C# / .NET</a:t>
            </a:r>
          </a:p>
          <a:p>
            <a:r>
              <a:rPr lang="en-US" dirty="0"/>
              <a:t>Real Numbers</a:t>
            </a:r>
          </a:p>
          <a:p>
            <a:pPr lvl="1"/>
            <a:r>
              <a:rPr lang="en-US" dirty="0" err="1"/>
              <a:t>System.Single</a:t>
            </a:r>
            <a:r>
              <a:rPr lang="en-US" dirty="0"/>
              <a:t> == float</a:t>
            </a:r>
          </a:p>
          <a:p>
            <a:pPr lvl="1"/>
            <a:r>
              <a:rPr lang="en-US" dirty="0" err="1"/>
              <a:t>System.Double</a:t>
            </a:r>
            <a:r>
              <a:rPr lang="en-US" dirty="0"/>
              <a:t> == double</a:t>
            </a:r>
          </a:p>
          <a:p>
            <a:pPr lvl="1"/>
            <a:r>
              <a:rPr lang="en-US" dirty="0" err="1"/>
              <a:t>System.Decimal</a:t>
            </a:r>
            <a:r>
              <a:rPr lang="en-US" dirty="0"/>
              <a:t> == a cross between Fixed floating point and double-double.</a:t>
            </a:r>
          </a:p>
          <a:p>
            <a:r>
              <a:rPr lang="en-US" dirty="0"/>
              <a:t>Fixed floating point</a:t>
            </a:r>
          </a:p>
          <a:p>
            <a:pPr lvl="1"/>
            <a:r>
              <a:rPr lang="en-US" dirty="0"/>
              <a:t>Uses an integer with a fixed scale factor to divide by.</a:t>
            </a:r>
          </a:p>
        </p:txBody>
      </p:sp>
    </p:spTree>
    <p:extLst>
      <p:ext uri="{BB962C8B-B14F-4D97-AF65-F5344CB8AC3E}">
        <p14:creationId xmlns:p14="http://schemas.microsoft.com/office/powerpoint/2010/main" val="102870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9A82099E-2EA7-495F-A9E3-248176ECE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Gulim" panose="020B0600000101010101" pitchFamily="34" charset="-127"/>
              </a:rPr>
              <a:t>Properties of Scalars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BE95CA2-B58C-49E8-8D5D-6F237137F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Rules for scalar operations (yes, basic but important when we get to spaces that these </a:t>
            </a:r>
            <a:r>
              <a:rPr lang="en-US" altLang="ko-KR" b="1" dirty="0"/>
              <a:t>do not </a:t>
            </a:r>
            <a:r>
              <a:rPr lang="en-US" altLang="ko-KR" dirty="0"/>
              <a:t>hold)</a:t>
            </a:r>
          </a:p>
          <a:p>
            <a:pPr lvl="1">
              <a:defRPr/>
            </a:pPr>
            <a:r>
              <a:rPr lang="en-US" altLang="ko-KR" dirty="0"/>
              <a:t>Set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AB99A345-03B4-49C9-9C3C-4103299CC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48085"/>
              </p:ext>
            </p:extLst>
          </p:nvPr>
        </p:nvGraphicFramePr>
        <p:xfrm>
          <a:off x="2667000" y="2820211"/>
          <a:ext cx="50768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480" imgH="203040" progId="Equation.3">
                  <p:embed/>
                </p:oleObj>
              </mc:Choice>
              <mc:Fallback>
                <p:oleObj name="Equation" r:id="rId2" imgW="1968480" imgH="203040" progId="Equation.3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AB99A345-03B4-49C9-9C3C-4103299CC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20211"/>
                        <a:ext cx="50768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>
            <a:extLst>
              <a:ext uri="{FF2B5EF4-FFF2-40B4-BE49-F238E27FC236}">
                <a16:creationId xmlns:a16="http://schemas.microsoft.com/office/drawing/2014/main" id="{BD9EE8B0-7167-4773-8B3C-64E186C06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85496"/>
              </p:ext>
            </p:extLst>
          </p:nvPr>
        </p:nvGraphicFramePr>
        <p:xfrm>
          <a:off x="1896270" y="3429000"/>
          <a:ext cx="425767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1117440" progId="Equation.3">
                  <p:embed/>
                </p:oleObj>
              </mc:Choice>
              <mc:Fallback>
                <p:oleObj name="Equation" r:id="rId4" imgW="1650960" imgH="1117440" progId="Equation.3">
                  <p:embed/>
                  <p:pic>
                    <p:nvPicPr>
                      <p:cNvPr id="1027" name="Object 5">
                        <a:extLst>
                          <a:ext uri="{FF2B5EF4-FFF2-40B4-BE49-F238E27FC236}">
                            <a16:creationId xmlns:a16="http://schemas.microsoft.com/office/drawing/2014/main" id="{BD9EE8B0-7167-4773-8B3C-64E186C06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270" y="3429000"/>
                        <a:ext cx="425767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>
            <a:extLst>
              <a:ext uri="{FF2B5EF4-FFF2-40B4-BE49-F238E27FC236}">
                <a16:creationId xmlns:a16="http://schemas.microsoft.com/office/drawing/2014/main" id="{40665D83-0C7C-4277-B903-264992F0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04164"/>
            <a:ext cx="1679575" cy="476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bg2"/>
                </a:solidFill>
                <a:latin typeface="Tahoma" panose="020B0604030504040204" pitchFamily="34" charset="0"/>
              </a:rPr>
              <a:t>Associative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C8AE691A-6A61-457E-BDC1-84A769726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943" y="3588528"/>
            <a:ext cx="1978025" cy="476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bg2"/>
                </a:solidFill>
                <a:latin typeface="Tahoma" panose="020B0604030504040204" pitchFamily="34" charset="0"/>
              </a:rPr>
              <a:t>Commutative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F5952A13-070E-40FD-B998-576A3676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784" y="5499489"/>
            <a:ext cx="1719262" cy="476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bg2"/>
                </a:solidFill>
                <a:latin typeface="Tahoma" panose="020B0604030504040204" pitchFamily="34" charset="0"/>
              </a:rPr>
              <a:t>Distributive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339</TotalTime>
  <Words>1939</Words>
  <Application>Microsoft Office PowerPoint</Application>
  <PresentationFormat>Widescreen</PresentationFormat>
  <Paragraphs>322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Cambria Math</vt:lpstr>
      <vt:lpstr>Tahoma</vt:lpstr>
      <vt:lpstr>Times New Roman</vt:lpstr>
      <vt:lpstr>Wingdings</vt:lpstr>
      <vt:lpstr>OSU_BrutusCrawfis</vt:lpstr>
      <vt:lpstr>Microsoft Equation 3.0</vt:lpstr>
      <vt:lpstr>Image</vt:lpstr>
      <vt:lpstr>MathType 4.0 Equation</vt:lpstr>
      <vt:lpstr>Equation</vt:lpstr>
      <vt:lpstr>Computer Games and Animation  Math Review</vt:lpstr>
      <vt:lpstr>Thinking Ahead</vt:lpstr>
      <vt:lpstr>Outline</vt:lpstr>
      <vt:lpstr>Usage</vt:lpstr>
      <vt:lpstr>Scalars</vt:lpstr>
      <vt:lpstr>Operations on scalars and their effects</vt:lpstr>
      <vt:lpstr>Scalar Representation</vt:lpstr>
      <vt:lpstr>Scalar Representation</vt:lpstr>
      <vt:lpstr>Properties of Scalars</vt:lpstr>
      <vt:lpstr>Vectors</vt:lpstr>
      <vt:lpstr>Vector operations</vt:lpstr>
      <vt:lpstr>Vector operations – intuitively</vt:lpstr>
      <vt:lpstr>Vector decomposition</vt:lpstr>
      <vt:lpstr>Vector Spaces</vt:lpstr>
      <vt:lpstr>Vector Space</vt:lpstr>
      <vt:lpstr>Vector Space and Basis Vectors</vt:lpstr>
      <vt:lpstr>Vector Space</vt:lpstr>
      <vt:lpstr>Vector Norms</vt:lpstr>
      <vt:lpstr>Properties of Vector Norms</vt:lpstr>
      <vt:lpstr>Points</vt:lpstr>
      <vt:lpstr>Thinking ahead</vt:lpstr>
      <vt:lpstr>Coordinate system</vt:lpstr>
      <vt:lpstr>Coordinate system in Unity</vt:lpstr>
      <vt:lpstr>Coordinate system or Frame</vt:lpstr>
      <vt:lpstr>Vectors and points in a system</vt:lpstr>
      <vt:lpstr>Point-Vector operations</vt:lpstr>
      <vt:lpstr>Point-Vector operations</vt:lpstr>
      <vt:lpstr>Working toward a distance metric</vt:lpstr>
      <vt:lpstr>Dot product logic</vt:lpstr>
      <vt:lpstr>Dot product computation</vt:lpstr>
      <vt:lpstr>Angles</vt:lpstr>
      <vt:lpstr>Projecting a vector to another vector</vt:lpstr>
      <vt:lpstr>Cross product</vt:lpstr>
      <vt:lpstr>Thinking ahead</vt:lpstr>
      <vt:lpstr>Summary</vt:lpstr>
      <vt:lpstr>Thinking ahead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Games and Animation  Math Review</dc:title>
  <dc:creator>Roger Crawfis</dc:creator>
  <cp:lastModifiedBy>Roger Crawfis</cp:lastModifiedBy>
  <cp:revision>1</cp:revision>
  <dcterms:created xsi:type="dcterms:W3CDTF">2021-08-06T12:04:22Z</dcterms:created>
  <dcterms:modified xsi:type="dcterms:W3CDTF">2021-08-26T13:51:13Z</dcterms:modified>
</cp:coreProperties>
</file>