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313" r:id="rId3"/>
    <p:sldId id="397" r:id="rId4"/>
    <p:sldId id="442" r:id="rId5"/>
    <p:sldId id="443" r:id="rId6"/>
    <p:sldId id="445" r:id="rId7"/>
    <p:sldId id="444" r:id="rId8"/>
    <p:sldId id="446" r:id="rId9"/>
    <p:sldId id="447" r:id="rId10"/>
    <p:sldId id="407" r:id="rId11"/>
    <p:sldId id="431" r:id="rId12"/>
    <p:sldId id="432" r:id="rId13"/>
    <p:sldId id="434" r:id="rId14"/>
    <p:sldId id="433" r:id="rId15"/>
    <p:sldId id="395" r:id="rId16"/>
    <p:sldId id="364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AB35F9-A2DE-4281-8D2C-7BB7C5C64469}" v="289" dt="2021-08-05T21:35:06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4606" autoAdjust="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ger Crawfis" userId="cae47c17a1b59b77" providerId="LiveId" clId="{2CAB35F9-A2DE-4281-8D2C-7BB7C5C64469}"/>
    <pc:docChg chg="undo custSel addSld delSld modSld">
      <pc:chgData name="Roger Crawfis" userId="cae47c17a1b59b77" providerId="LiveId" clId="{2CAB35F9-A2DE-4281-8D2C-7BB7C5C64469}" dt="2021-08-24T12:01:44.190" v="1606" actId="20577"/>
      <pc:docMkLst>
        <pc:docMk/>
      </pc:docMkLst>
      <pc:sldChg chg="modSp mod">
        <pc:chgData name="Roger Crawfis" userId="cae47c17a1b59b77" providerId="LiveId" clId="{2CAB35F9-A2DE-4281-8D2C-7BB7C5C64469}" dt="2021-08-23T00:12:11.364" v="1589" actId="20577"/>
        <pc:sldMkLst>
          <pc:docMk/>
          <pc:sldMk cId="0" sldId="313"/>
        </pc:sldMkLst>
        <pc:spChg chg="mod">
          <ac:chgData name="Roger Crawfis" userId="cae47c17a1b59b77" providerId="LiveId" clId="{2CAB35F9-A2DE-4281-8D2C-7BB7C5C64469}" dt="2021-08-23T00:12:11.364" v="1589" actId="20577"/>
          <ac:spMkLst>
            <pc:docMk/>
            <pc:sldMk cId="0" sldId="313"/>
            <ac:spMk id="2" creationId="{3B214CCC-3A83-4C6F-8EDA-A0E1D390AD11}"/>
          </ac:spMkLst>
        </pc:spChg>
      </pc:sldChg>
      <pc:sldChg chg="modSp mod">
        <pc:chgData name="Roger Crawfis" userId="cae47c17a1b59b77" providerId="LiveId" clId="{2CAB35F9-A2DE-4281-8D2C-7BB7C5C64469}" dt="2021-08-24T12:01:44.190" v="1606" actId="20577"/>
        <pc:sldMkLst>
          <pc:docMk/>
          <pc:sldMk cId="0" sldId="364"/>
        </pc:sldMkLst>
        <pc:spChg chg="mod">
          <ac:chgData name="Roger Crawfis" userId="cae47c17a1b59b77" providerId="LiveId" clId="{2CAB35F9-A2DE-4281-8D2C-7BB7C5C64469}" dt="2021-08-24T12:01:44.190" v="1606" actId="20577"/>
          <ac:spMkLst>
            <pc:docMk/>
            <pc:sldMk cId="0" sldId="364"/>
            <ac:spMk id="2" creationId="{768A544B-4BA2-4FC8-A543-75FCD0C6683B}"/>
          </ac:spMkLst>
        </pc:spChg>
        <pc:spChg chg="mod">
          <ac:chgData name="Roger Crawfis" userId="cae47c17a1b59b77" providerId="LiveId" clId="{2CAB35F9-A2DE-4281-8D2C-7BB7C5C64469}" dt="2021-08-05T17:26:01.018" v="1299" actId="1076"/>
          <ac:spMkLst>
            <pc:docMk/>
            <pc:sldMk cId="0" sldId="364"/>
            <ac:spMk id="22532" creationId="{00000000-0000-0000-0000-000000000000}"/>
          </ac:spMkLst>
        </pc:spChg>
      </pc:sldChg>
      <pc:sldChg chg="del">
        <pc:chgData name="Roger Crawfis" userId="cae47c17a1b59b77" providerId="LiveId" clId="{2CAB35F9-A2DE-4281-8D2C-7BB7C5C64469}" dt="2021-08-05T14:35:21.325" v="82" actId="2696"/>
        <pc:sldMkLst>
          <pc:docMk/>
          <pc:sldMk cId="0" sldId="373"/>
        </pc:sldMkLst>
      </pc:sldChg>
      <pc:sldChg chg="modSp mod">
        <pc:chgData name="Roger Crawfis" userId="cae47c17a1b59b77" providerId="LiveId" clId="{2CAB35F9-A2DE-4281-8D2C-7BB7C5C64469}" dt="2021-08-05T14:31:59.931" v="0" actId="27636"/>
        <pc:sldMkLst>
          <pc:docMk/>
          <pc:sldMk cId="0" sldId="395"/>
        </pc:sldMkLst>
        <pc:spChg chg="mod">
          <ac:chgData name="Roger Crawfis" userId="cae47c17a1b59b77" providerId="LiveId" clId="{2CAB35F9-A2DE-4281-8D2C-7BB7C5C64469}" dt="2021-08-05T14:31:59.931" v="0" actId="27636"/>
          <ac:spMkLst>
            <pc:docMk/>
            <pc:sldMk cId="0" sldId="395"/>
            <ac:spMk id="2" creationId="{E0C40C72-3054-47E6-823C-CBFBA043866E}"/>
          </ac:spMkLst>
        </pc:spChg>
      </pc:sldChg>
      <pc:sldChg chg="modSp add mod modAnim chgLayout">
        <pc:chgData name="Roger Crawfis" userId="cae47c17a1b59b77" providerId="LiveId" clId="{2CAB35F9-A2DE-4281-8D2C-7BB7C5C64469}" dt="2021-08-05T17:04:34.383" v="689" actId="20577"/>
        <pc:sldMkLst>
          <pc:docMk/>
          <pc:sldMk cId="0" sldId="397"/>
        </pc:sldMkLst>
        <pc:spChg chg="mod ord">
          <ac:chgData name="Roger Crawfis" userId="cae47c17a1b59b77" providerId="LiveId" clId="{2CAB35F9-A2DE-4281-8D2C-7BB7C5C64469}" dt="2021-08-05T17:03:54.364" v="623" actId="700"/>
          <ac:spMkLst>
            <pc:docMk/>
            <pc:sldMk cId="0" sldId="397"/>
            <ac:spMk id="26626" creationId="{00000000-0000-0000-0000-000000000000}"/>
          </ac:spMkLst>
        </pc:spChg>
        <pc:spChg chg="mod ord">
          <ac:chgData name="Roger Crawfis" userId="cae47c17a1b59b77" providerId="LiveId" clId="{2CAB35F9-A2DE-4281-8D2C-7BB7C5C64469}" dt="2021-08-05T17:04:34.383" v="689" actId="20577"/>
          <ac:spMkLst>
            <pc:docMk/>
            <pc:sldMk cId="0" sldId="397"/>
            <ac:spMk id="202755" creationId="{00000000-0000-0000-0000-000000000000}"/>
          </ac:spMkLst>
        </pc:spChg>
      </pc:sldChg>
      <pc:sldChg chg="modSp add mod chgLayout">
        <pc:chgData name="Roger Crawfis" userId="cae47c17a1b59b77" providerId="LiveId" clId="{2CAB35F9-A2DE-4281-8D2C-7BB7C5C64469}" dt="2021-08-05T21:35:06.904" v="1562" actId="113"/>
        <pc:sldMkLst>
          <pc:docMk/>
          <pc:sldMk cId="0" sldId="407"/>
        </pc:sldMkLst>
        <pc:spChg chg="mod ord">
          <ac:chgData name="Roger Crawfis" userId="cae47c17a1b59b77" providerId="LiveId" clId="{2CAB35F9-A2DE-4281-8D2C-7BB7C5C64469}" dt="2021-08-05T17:24:42.313" v="1249" actId="700"/>
          <ac:spMkLst>
            <pc:docMk/>
            <pc:sldMk cId="0" sldId="407"/>
            <ac:spMk id="30722" creationId="{00000000-0000-0000-0000-000000000000}"/>
          </ac:spMkLst>
        </pc:spChg>
        <pc:spChg chg="mod ord">
          <ac:chgData name="Roger Crawfis" userId="cae47c17a1b59b77" providerId="LiveId" clId="{2CAB35F9-A2DE-4281-8D2C-7BB7C5C64469}" dt="2021-08-05T21:35:06.904" v="1562" actId="113"/>
          <ac:spMkLst>
            <pc:docMk/>
            <pc:sldMk cId="0" sldId="407"/>
            <ac:spMk id="30723" creationId="{00000000-0000-0000-0000-000000000000}"/>
          </ac:spMkLst>
        </pc:spChg>
      </pc:sldChg>
      <pc:sldChg chg="addSp delSp modSp mod modClrScheme chgLayout">
        <pc:chgData name="Roger Crawfis" userId="cae47c17a1b59b77" providerId="LiveId" clId="{2CAB35F9-A2DE-4281-8D2C-7BB7C5C64469}" dt="2021-08-05T14:50:13.179" v="600" actId="20577"/>
        <pc:sldMkLst>
          <pc:docMk/>
          <pc:sldMk cId="0" sldId="431"/>
        </pc:sldMkLst>
        <pc:spChg chg="mod ord">
          <ac:chgData name="Roger Crawfis" userId="cae47c17a1b59b77" providerId="LiveId" clId="{2CAB35F9-A2DE-4281-8D2C-7BB7C5C64469}" dt="2021-08-05T14:50:13.179" v="600" actId="20577"/>
          <ac:spMkLst>
            <pc:docMk/>
            <pc:sldMk cId="0" sldId="431"/>
            <ac:spMk id="2" creationId="{AB253B18-7B3F-4361-8AC7-FC91F73E2BDB}"/>
          </ac:spMkLst>
        </pc:spChg>
        <pc:spChg chg="add del mod ord">
          <ac:chgData name="Roger Crawfis" userId="cae47c17a1b59b77" providerId="LiveId" clId="{2CAB35F9-A2DE-4281-8D2C-7BB7C5C64469}" dt="2021-08-05T14:34:30.058" v="79"/>
          <ac:spMkLst>
            <pc:docMk/>
            <pc:sldMk cId="0" sldId="431"/>
            <ac:spMk id="3" creationId="{E0C80E82-82C2-4113-B57E-3775C67E58EC}"/>
          </ac:spMkLst>
        </pc:spChg>
        <pc:spChg chg="mod ord">
          <ac:chgData name="Roger Crawfis" userId="cae47c17a1b59b77" providerId="LiveId" clId="{2CAB35F9-A2DE-4281-8D2C-7BB7C5C64469}" dt="2021-08-05T14:35:41.696" v="103" actId="20577"/>
          <ac:spMkLst>
            <pc:docMk/>
            <pc:sldMk cId="0" sldId="431"/>
            <ac:spMk id="19458" creationId="{00000000-0000-0000-0000-000000000000}"/>
          </ac:spMkLst>
        </pc:spChg>
        <pc:spChg chg="del mod">
          <ac:chgData name="Roger Crawfis" userId="cae47c17a1b59b77" providerId="LiveId" clId="{2CAB35F9-A2DE-4281-8D2C-7BB7C5C64469}" dt="2021-08-05T14:33:12.345" v="15" actId="478"/>
          <ac:spMkLst>
            <pc:docMk/>
            <pc:sldMk cId="0" sldId="431"/>
            <ac:spMk id="19459" creationId="{00000000-0000-0000-0000-000000000000}"/>
          </ac:spMkLst>
        </pc:spChg>
        <pc:picChg chg="del mod">
          <ac:chgData name="Roger Crawfis" userId="cae47c17a1b59b77" providerId="LiveId" clId="{2CAB35F9-A2DE-4281-8D2C-7BB7C5C64469}" dt="2021-08-05T14:34:28.689" v="78" actId="21"/>
          <ac:picMkLst>
            <pc:docMk/>
            <pc:sldMk cId="0" sldId="431"/>
            <ac:picMk id="6" creationId="{00000000-0000-0000-0000-000000000000}"/>
          </ac:picMkLst>
        </pc:picChg>
        <pc:picChg chg="add mod">
          <ac:chgData name="Roger Crawfis" userId="cae47c17a1b59b77" providerId="LiveId" clId="{2CAB35F9-A2DE-4281-8D2C-7BB7C5C64469}" dt="2021-08-05T14:34:30.058" v="79"/>
          <ac:picMkLst>
            <pc:docMk/>
            <pc:sldMk cId="0" sldId="431"/>
            <ac:picMk id="7" creationId="{CE808625-026A-46A3-A7E2-BF0D838D3C17}"/>
          </ac:picMkLst>
        </pc:picChg>
      </pc:sldChg>
      <pc:sldChg chg="addSp delSp modSp new mod">
        <pc:chgData name="Roger Crawfis" userId="cae47c17a1b59b77" providerId="LiveId" clId="{2CAB35F9-A2DE-4281-8D2C-7BB7C5C64469}" dt="2021-08-05T14:51:26.982" v="619"/>
        <pc:sldMkLst>
          <pc:docMk/>
          <pc:sldMk cId="362932288" sldId="432"/>
        </pc:sldMkLst>
        <pc:spChg chg="mod">
          <ac:chgData name="Roger Crawfis" userId="cae47c17a1b59b77" providerId="LiveId" clId="{2CAB35F9-A2DE-4281-8D2C-7BB7C5C64469}" dt="2021-08-05T14:35:36.905" v="102" actId="20577"/>
          <ac:spMkLst>
            <pc:docMk/>
            <pc:sldMk cId="362932288" sldId="432"/>
            <ac:spMk id="2" creationId="{6E76F908-A760-4E93-B216-811E6BCC7D10}"/>
          </ac:spMkLst>
        </pc:spChg>
        <pc:spChg chg="mod">
          <ac:chgData name="Roger Crawfis" userId="cae47c17a1b59b77" providerId="LiveId" clId="{2CAB35F9-A2DE-4281-8D2C-7BB7C5C64469}" dt="2021-08-05T14:51:26.982" v="619"/>
          <ac:spMkLst>
            <pc:docMk/>
            <pc:sldMk cId="362932288" sldId="432"/>
            <ac:spMk id="3" creationId="{DB2BB91F-5FD0-4647-A866-418B23DC53CD}"/>
          </ac:spMkLst>
        </pc:spChg>
        <pc:spChg chg="del">
          <ac:chgData name="Roger Crawfis" userId="cae47c17a1b59b77" providerId="LiveId" clId="{2CAB35F9-A2DE-4281-8D2C-7BB7C5C64469}" dt="2021-08-05T14:39:12.459" v="156"/>
          <ac:spMkLst>
            <pc:docMk/>
            <pc:sldMk cId="362932288" sldId="432"/>
            <ac:spMk id="4" creationId="{53415544-0C4F-444B-8BFC-3F35699361B0}"/>
          </ac:spMkLst>
        </pc:spChg>
        <pc:picChg chg="add mod">
          <ac:chgData name="Roger Crawfis" userId="cae47c17a1b59b77" providerId="LiveId" clId="{2CAB35F9-A2DE-4281-8D2C-7BB7C5C64469}" dt="2021-08-05T14:39:12.459" v="156"/>
          <ac:picMkLst>
            <pc:docMk/>
            <pc:sldMk cId="362932288" sldId="432"/>
            <ac:picMk id="1026" creationId="{5DF70AA8-1006-442E-863C-26341CA3E386}"/>
          </ac:picMkLst>
        </pc:picChg>
      </pc:sldChg>
      <pc:sldChg chg="modSp new mod">
        <pc:chgData name="Roger Crawfis" userId="cae47c17a1b59b77" providerId="LiveId" clId="{2CAB35F9-A2DE-4281-8D2C-7BB7C5C64469}" dt="2021-08-05T14:49:18.841" v="588" actId="20577"/>
        <pc:sldMkLst>
          <pc:docMk/>
          <pc:sldMk cId="3157184865" sldId="433"/>
        </pc:sldMkLst>
        <pc:spChg chg="mod">
          <ac:chgData name="Roger Crawfis" userId="cae47c17a1b59b77" providerId="LiveId" clId="{2CAB35F9-A2DE-4281-8D2C-7BB7C5C64469}" dt="2021-08-05T14:46:40.137" v="286" actId="20577"/>
          <ac:spMkLst>
            <pc:docMk/>
            <pc:sldMk cId="3157184865" sldId="433"/>
            <ac:spMk id="2" creationId="{628F588B-BA1B-4038-BD4D-A3F193E067FD}"/>
          </ac:spMkLst>
        </pc:spChg>
        <pc:spChg chg="mod">
          <ac:chgData name="Roger Crawfis" userId="cae47c17a1b59b77" providerId="LiveId" clId="{2CAB35F9-A2DE-4281-8D2C-7BB7C5C64469}" dt="2021-08-05T14:49:18.841" v="588" actId="20577"/>
          <ac:spMkLst>
            <pc:docMk/>
            <pc:sldMk cId="3157184865" sldId="433"/>
            <ac:spMk id="3" creationId="{A7B96E29-CD27-4BA4-BFA5-E829D52EB07E}"/>
          </ac:spMkLst>
        </pc:spChg>
        <pc:spChg chg="mod">
          <ac:chgData name="Roger Crawfis" userId="cae47c17a1b59b77" providerId="LiveId" clId="{2CAB35F9-A2DE-4281-8D2C-7BB7C5C64469}" dt="2021-08-05T14:48:55.713" v="532" actId="114"/>
          <ac:spMkLst>
            <pc:docMk/>
            <pc:sldMk cId="3157184865" sldId="433"/>
            <ac:spMk id="4" creationId="{01309907-58AC-4F0C-A0C2-244A621DFB4F}"/>
          </ac:spMkLst>
        </pc:spChg>
      </pc:sldChg>
      <pc:sldChg chg="modSp add mod">
        <pc:chgData name="Roger Crawfis" userId="cae47c17a1b59b77" providerId="LiveId" clId="{2CAB35F9-A2DE-4281-8D2C-7BB7C5C64469}" dt="2021-08-05T14:51:30.324" v="620"/>
        <pc:sldMkLst>
          <pc:docMk/>
          <pc:sldMk cId="4278965425" sldId="434"/>
        </pc:sldMkLst>
        <pc:spChg chg="mod">
          <ac:chgData name="Roger Crawfis" userId="cae47c17a1b59b77" providerId="LiveId" clId="{2CAB35F9-A2DE-4281-8D2C-7BB7C5C64469}" dt="2021-08-05T14:51:30.324" v="620"/>
          <ac:spMkLst>
            <pc:docMk/>
            <pc:sldMk cId="4278965425" sldId="434"/>
            <ac:spMk id="3" creationId="{DB2BB91F-5FD0-4647-A866-418B23DC53CD}"/>
          </ac:spMkLst>
        </pc:spChg>
        <pc:picChg chg="mod">
          <ac:chgData name="Roger Crawfis" userId="cae47c17a1b59b77" providerId="LiveId" clId="{2CAB35F9-A2DE-4281-8D2C-7BB7C5C64469}" dt="2021-08-05T14:49:43.314" v="590" actId="14826"/>
          <ac:picMkLst>
            <pc:docMk/>
            <pc:sldMk cId="4278965425" sldId="434"/>
            <ac:picMk id="1026" creationId="{5DF70AA8-1006-442E-863C-26341CA3E386}"/>
          </ac:picMkLst>
        </pc:picChg>
      </pc:sldChg>
      <pc:sldChg chg="addSp delSp modSp add mod modAnim chgLayout">
        <pc:chgData name="Roger Crawfis" userId="cae47c17a1b59b77" providerId="LiveId" clId="{2CAB35F9-A2DE-4281-8D2C-7BB7C5C64469}" dt="2021-08-05T17:19:57.674" v="1017" actId="20577"/>
        <pc:sldMkLst>
          <pc:docMk/>
          <pc:sldMk cId="0" sldId="442"/>
        </pc:sldMkLst>
        <pc:spChg chg="add mod ord">
          <ac:chgData name="Roger Crawfis" userId="cae47c17a1b59b77" providerId="LiveId" clId="{2CAB35F9-A2DE-4281-8D2C-7BB7C5C64469}" dt="2021-08-05T17:05:04.539" v="695" actId="368"/>
          <ac:spMkLst>
            <pc:docMk/>
            <pc:sldMk cId="0" sldId="442"/>
            <ac:spMk id="2" creationId="{2F7E5400-ABF9-4A15-AE5C-0F8B2C781F31}"/>
          </ac:spMkLst>
        </pc:spChg>
        <pc:spChg chg="del mod">
          <ac:chgData name="Roger Crawfis" userId="cae47c17a1b59b77" providerId="LiveId" clId="{2CAB35F9-A2DE-4281-8D2C-7BB7C5C64469}" dt="2021-08-05T17:04:58.286" v="692" actId="478"/>
          <ac:spMkLst>
            <pc:docMk/>
            <pc:sldMk cId="0" sldId="442"/>
            <ac:spMk id="5" creationId="{00000000-0000-0000-0000-000000000000}"/>
          </ac:spMkLst>
        </pc:spChg>
        <pc:spChg chg="mod ord">
          <ac:chgData name="Roger Crawfis" userId="cae47c17a1b59b77" providerId="LiveId" clId="{2CAB35F9-A2DE-4281-8D2C-7BB7C5C64469}" dt="2021-08-05T17:19:57.674" v="1017" actId="20577"/>
          <ac:spMkLst>
            <pc:docMk/>
            <pc:sldMk cId="0" sldId="442"/>
            <ac:spMk id="28675" creationId="{00000000-0000-0000-0000-000000000000}"/>
          </ac:spMkLst>
        </pc:spChg>
      </pc:sldChg>
      <pc:sldChg chg="addSp delSp modSp add mod chgLayout">
        <pc:chgData name="Roger Crawfis" userId="cae47c17a1b59b77" providerId="LiveId" clId="{2CAB35F9-A2DE-4281-8D2C-7BB7C5C64469}" dt="2021-08-05T17:06:08.380" v="712" actId="368"/>
        <pc:sldMkLst>
          <pc:docMk/>
          <pc:sldMk cId="0" sldId="443"/>
        </pc:sldMkLst>
        <pc:spChg chg="add mod ord">
          <ac:chgData name="Roger Crawfis" userId="cae47c17a1b59b77" providerId="LiveId" clId="{2CAB35F9-A2DE-4281-8D2C-7BB7C5C64469}" dt="2021-08-05T17:06:08.380" v="712" actId="368"/>
          <ac:spMkLst>
            <pc:docMk/>
            <pc:sldMk cId="0" sldId="443"/>
            <ac:spMk id="2" creationId="{DA8D4B9E-91D2-4ACC-91D1-CA5F7B577785}"/>
          </ac:spMkLst>
        </pc:spChg>
        <pc:spChg chg="del mod">
          <ac:chgData name="Roger Crawfis" userId="cae47c17a1b59b77" providerId="LiveId" clId="{2CAB35F9-A2DE-4281-8D2C-7BB7C5C64469}" dt="2021-08-05T17:06:00.256" v="708" actId="478"/>
          <ac:spMkLst>
            <pc:docMk/>
            <pc:sldMk cId="0" sldId="443"/>
            <ac:spMk id="5" creationId="{00000000-0000-0000-0000-000000000000}"/>
          </ac:spMkLst>
        </pc:spChg>
        <pc:spChg chg="mod ord">
          <ac:chgData name="Roger Crawfis" userId="cae47c17a1b59b77" providerId="LiveId" clId="{2CAB35F9-A2DE-4281-8D2C-7BB7C5C64469}" dt="2021-08-05T17:06:02.674" v="709" actId="700"/>
          <ac:spMkLst>
            <pc:docMk/>
            <pc:sldMk cId="0" sldId="443"/>
            <ac:spMk id="28675" creationId="{00000000-0000-0000-0000-000000000000}"/>
          </ac:spMkLst>
        </pc:spChg>
      </pc:sldChg>
      <pc:sldChg chg="addSp delSp modSp add mod modAnim chgLayout">
        <pc:chgData name="Roger Crawfis" userId="cae47c17a1b59b77" providerId="LiveId" clId="{2CAB35F9-A2DE-4281-8D2C-7BB7C5C64469}" dt="2021-08-05T21:32:41.536" v="1463" actId="20577"/>
        <pc:sldMkLst>
          <pc:docMk/>
          <pc:sldMk cId="0" sldId="444"/>
        </pc:sldMkLst>
        <pc:spChg chg="add mod ord">
          <ac:chgData name="Roger Crawfis" userId="cae47c17a1b59b77" providerId="LiveId" clId="{2CAB35F9-A2DE-4281-8D2C-7BB7C5C64469}" dt="2021-08-05T17:06:30.114" v="718" actId="368"/>
          <ac:spMkLst>
            <pc:docMk/>
            <pc:sldMk cId="0" sldId="444"/>
            <ac:spMk id="2" creationId="{F01F61B0-58D4-4E8C-99BD-AB87CFE0B8EE}"/>
          </ac:spMkLst>
        </pc:spChg>
        <pc:spChg chg="del mod">
          <ac:chgData name="Roger Crawfis" userId="cae47c17a1b59b77" providerId="LiveId" clId="{2CAB35F9-A2DE-4281-8D2C-7BB7C5C64469}" dt="2021-08-05T17:06:22.226" v="714" actId="478"/>
          <ac:spMkLst>
            <pc:docMk/>
            <pc:sldMk cId="0" sldId="444"/>
            <ac:spMk id="5" creationId="{00000000-0000-0000-0000-000000000000}"/>
          </ac:spMkLst>
        </pc:spChg>
        <pc:spChg chg="mod ord">
          <ac:chgData name="Roger Crawfis" userId="cae47c17a1b59b77" providerId="LiveId" clId="{2CAB35F9-A2DE-4281-8D2C-7BB7C5C64469}" dt="2021-08-05T21:32:41.536" v="1463" actId="20577"/>
          <ac:spMkLst>
            <pc:docMk/>
            <pc:sldMk cId="0" sldId="444"/>
            <ac:spMk id="28675" creationId="{00000000-0000-0000-0000-000000000000}"/>
          </ac:spMkLst>
        </pc:spChg>
      </pc:sldChg>
      <pc:sldChg chg="modSp new mod">
        <pc:chgData name="Roger Crawfis" userId="cae47c17a1b59b77" providerId="LiveId" clId="{2CAB35F9-A2DE-4281-8D2C-7BB7C5C64469}" dt="2021-08-05T17:19:30.843" v="987" actId="20577"/>
        <pc:sldMkLst>
          <pc:docMk/>
          <pc:sldMk cId="3137525342" sldId="445"/>
        </pc:sldMkLst>
        <pc:spChg chg="mod">
          <ac:chgData name="Roger Crawfis" userId="cae47c17a1b59b77" providerId="LiveId" clId="{2CAB35F9-A2DE-4281-8D2C-7BB7C5C64469}" dt="2021-08-05T17:16:09.695" v="746" actId="20577"/>
          <ac:spMkLst>
            <pc:docMk/>
            <pc:sldMk cId="3137525342" sldId="445"/>
            <ac:spMk id="2" creationId="{ED29DE9D-8B1E-4BC6-882E-F6F206DB7003}"/>
          </ac:spMkLst>
        </pc:spChg>
        <pc:spChg chg="mod">
          <ac:chgData name="Roger Crawfis" userId="cae47c17a1b59b77" providerId="LiveId" clId="{2CAB35F9-A2DE-4281-8D2C-7BB7C5C64469}" dt="2021-08-05T17:19:30.843" v="987" actId="20577"/>
          <ac:spMkLst>
            <pc:docMk/>
            <pc:sldMk cId="3137525342" sldId="445"/>
            <ac:spMk id="3" creationId="{498B7761-182A-4FCA-8065-3522E8DF0854}"/>
          </ac:spMkLst>
        </pc:spChg>
      </pc:sldChg>
      <pc:sldChg chg="modSp new mod">
        <pc:chgData name="Roger Crawfis" userId="cae47c17a1b59b77" providerId="LiveId" clId="{2CAB35F9-A2DE-4281-8D2C-7BB7C5C64469}" dt="2021-08-05T17:24:15.229" v="1247" actId="20578"/>
        <pc:sldMkLst>
          <pc:docMk/>
          <pc:sldMk cId="3354523442" sldId="446"/>
        </pc:sldMkLst>
        <pc:spChg chg="mod">
          <ac:chgData name="Roger Crawfis" userId="cae47c17a1b59b77" providerId="LiveId" clId="{2CAB35F9-A2DE-4281-8D2C-7BB7C5C64469}" dt="2021-08-05T17:22:08.139" v="1128" actId="20577"/>
          <ac:spMkLst>
            <pc:docMk/>
            <pc:sldMk cId="3354523442" sldId="446"/>
            <ac:spMk id="2" creationId="{79C2744F-7F03-4B75-B82E-348F5C936D13}"/>
          </ac:spMkLst>
        </pc:spChg>
        <pc:spChg chg="mod">
          <ac:chgData name="Roger Crawfis" userId="cae47c17a1b59b77" providerId="LiveId" clId="{2CAB35F9-A2DE-4281-8D2C-7BB7C5C64469}" dt="2021-08-05T17:24:15.229" v="1247" actId="20578"/>
          <ac:spMkLst>
            <pc:docMk/>
            <pc:sldMk cId="3354523442" sldId="446"/>
            <ac:spMk id="3" creationId="{14413747-8C43-482A-80F7-FAA171B33598}"/>
          </ac:spMkLst>
        </pc:spChg>
      </pc:sldChg>
      <pc:sldChg chg="modSp new mod">
        <pc:chgData name="Roger Crawfis" userId="cae47c17a1b59b77" providerId="LiveId" clId="{2CAB35F9-A2DE-4281-8D2C-7BB7C5C64469}" dt="2021-08-05T21:34:43.150" v="1561" actId="20577"/>
        <pc:sldMkLst>
          <pc:docMk/>
          <pc:sldMk cId="1441607443" sldId="447"/>
        </pc:sldMkLst>
        <pc:spChg chg="mod">
          <ac:chgData name="Roger Crawfis" userId="cae47c17a1b59b77" providerId="LiveId" clId="{2CAB35F9-A2DE-4281-8D2C-7BB7C5C64469}" dt="2021-08-05T21:30:58.014" v="1335" actId="20577"/>
          <ac:spMkLst>
            <pc:docMk/>
            <pc:sldMk cId="1441607443" sldId="447"/>
            <ac:spMk id="2" creationId="{D3FDB45A-BC49-4AA3-9159-15E8A34CC166}"/>
          </ac:spMkLst>
        </pc:spChg>
        <pc:spChg chg="mod">
          <ac:chgData name="Roger Crawfis" userId="cae47c17a1b59b77" providerId="LiveId" clId="{2CAB35F9-A2DE-4281-8D2C-7BB7C5C64469}" dt="2021-08-05T21:34:43.150" v="1561" actId="20577"/>
          <ac:spMkLst>
            <pc:docMk/>
            <pc:sldMk cId="1441607443" sldId="447"/>
            <ac:spMk id="3" creationId="{97ECD0CD-CCA6-4988-A487-6E8BC6624F3D}"/>
          </ac:spMkLst>
        </pc:spChg>
      </pc:sldChg>
      <pc:sldChg chg="modSp new del mod">
        <pc:chgData name="Roger Crawfis" userId="cae47c17a1b59b77" providerId="LiveId" clId="{2CAB35F9-A2DE-4281-8D2C-7BB7C5C64469}" dt="2021-08-23T00:13:15.477" v="1605" actId="2696"/>
        <pc:sldMkLst>
          <pc:docMk/>
          <pc:sldMk cId="313539277" sldId="448"/>
        </pc:sldMkLst>
        <pc:spChg chg="mod">
          <ac:chgData name="Roger Crawfis" userId="cae47c17a1b59b77" providerId="LiveId" clId="{2CAB35F9-A2DE-4281-8D2C-7BB7C5C64469}" dt="2021-08-23T00:13:10.994" v="1604" actId="20577"/>
          <ac:spMkLst>
            <pc:docMk/>
            <pc:sldMk cId="313539277" sldId="448"/>
            <ac:spMk id="2" creationId="{6CBB62DC-891C-451F-9ABC-857D70ACE8D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28170F3-AA36-4B1B-8FEE-526D6D64C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86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4D279D-8829-4449-8596-9758E9D6175F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1600" y="947736"/>
            <a:ext cx="11988800" cy="4483100"/>
            <a:chOff x="0" y="592"/>
            <a:chExt cx="5664" cy="2824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89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435" y="592"/>
              <a:ext cx="4893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pic>
        <p:nvPicPr>
          <p:cNvPr id="9" name="Picture 12" descr="brutus w_typ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9144000" y="1524001"/>
            <a:ext cx="28448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14400" y="1427164"/>
            <a:ext cx="101600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22400" y="3441700"/>
            <a:ext cx="88392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3163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F0967D-37C4-4C31-92F0-B6755DFAB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5DB4E-9ADC-40FB-B05F-15DCFD629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00018" y="228600"/>
            <a:ext cx="2779183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351" y="228600"/>
            <a:ext cx="8136467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8094-0350-400A-B16E-03287A157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94DFB-D5A3-4D90-A69E-E1609B56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5FD08-C512-4AE2-96D1-B4C6704C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1DD40-55A3-45BF-8B80-33B3902B9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24427-5AE0-44E7-A370-FAC78F955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8C10B-EAC1-4E01-9B56-32863A2F8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EFAF-49D4-4227-BE16-158378E7E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FB70-8254-4060-9370-57E33D617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60DD5-CB3D-4645-B9AB-C8B736A88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115824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60352" y="228600"/>
            <a:ext cx="949324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002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67898CF-4241-424D-B22C-001CC68EC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1" descr="brutus w_type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9347200" y="152400"/>
            <a:ext cx="2032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.oreilly.com/library/view/computer-animation-3rd/9780124158429/" TargetMode="External"/><Relationship Id="rId2" Type="http://schemas.openxmlformats.org/officeDocument/2006/relationships/hyperlink" Target="https://www.oreilly.com/library/view/temporary-access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.oreilly.com/library/view/essential-mathematics-for/9781482250954/" TargetMode="External"/><Relationship Id="rId2" Type="http://schemas.openxmlformats.org/officeDocument/2006/relationships/hyperlink" Target="https://www.oreilly.com/library/view/temporary-access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.oreilly.com/library/view/artificial-intelligence-for/9780123747310/" TargetMode="External"/><Relationship Id="rId2" Type="http://schemas.openxmlformats.org/officeDocument/2006/relationships/hyperlink" Target="https://www.oreilly.com/library/view/temporary-access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nity.com/solutions/film-animation-cinematics" TargetMode="External"/><Relationship Id="rId2" Type="http://schemas.openxmlformats.org/officeDocument/2006/relationships/hyperlink" Target="http://www.unity3d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arn.unity.com/project/cutscenes-and-trailers-with-timeline-and-cinemachine" TargetMode="External"/><Relationship Id="rId4" Type="http://schemas.openxmlformats.org/officeDocument/2006/relationships/hyperlink" Target="https://extra-ordinary.tv/2021/06/25/the-new-unity-sequences-support-for-cinemachine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27164"/>
            <a:ext cx="10160000" cy="1609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Games and Animation</a:t>
            </a:r>
            <a:br>
              <a:rPr lang="en-US" dirty="0"/>
            </a:br>
            <a:r>
              <a:rPr lang="en-US" dirty="0"/>
              <a:t>	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Expectations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dirty="0"/>
              <a:t>CSE 3541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dirty="0"/>
              <a:t>Prof. Roger Crawfis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I do my labs?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Your own machine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… </a:t>
            </a:r>
            <a:r>
              <a:rPr lang="en-US" strike="sngStrike" dirty="0">
                <a:solidFill>
                  <a:srgbClr val="000000"/>
                </a:solidFill>
                <a:latin typeface="Arial"/>
                <a:cs typeface="Arial"/>
              </a:rPr>
              <a:t>or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r>
              <a:rPr lang="en-US" strike="sngStrike" dirty="0">
                <a:solidFill>
                  <a:srgbClr val="000000"/>
                </a:solidFill>
                <a:latin typeface="Arial"/>
                <a:cs typeface="Arial"/>
              </a:rPr>
              <a:t>Graphics PC Lab</a:t>
            </a:r>
          </a:p>
          <a:p>
            <a:r>
              <a:rPr lang="en-US" strike="sngStrike" dirty="0">
                <a:solidFill>
                  <a:srgbClr val="000000"/>
                </a:solidFill>
                <a:latin typeface="Arial"/>
                <a:cs typeface="Arial"/>
              </a:rPr>
              <a:t>A good graphics card</a:t>
            </a:r>
          </a:p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Platforms: PC, Mac OS (or </a:t>
            </a:r>
            <a:r>
              <a:rPr lang="en-US" strike="sngStrike" dirty="0">
                <a:solidFill>
                  <a:srgbClr val="000000"/>
                </a:solidFill>
                <a:latin typeface="Arial"/>
                <a:cs typeface="Arial"/>
              </a:rPr>
              <a:t>Linux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253B18-7B3F-4361-8AC7-FC91F73E2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61976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1" dirty="0">
                <a:solidFill>
                  <a:srgbClr val="000000"/>
                </a:solidFill>
                <a:latin typeface="Arial"/>
                <a:cs typeface="Arial"/>
              </a:rPr>
              <a:t>Computer Animation</a:t>
            </a:r>
            <a:r>
              <a:rPr lang="en-US" sz="3200" b="1" dirty="0">
                <a:solidFill>
                  <a:srgbClr val="000000"/>
                </a:solidFill>
                <a:latin typeface="Arial"/>
                <a:cs typeface="Arial"/>
              </a:rPr>
              <a:t>: Algorithms and Techniques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2" indent="0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US" sz="2400" baseline="30000" dirty="0">
                <a:solidFill>
                  <a:srgbClr val="000000"/>
                </a:solidFill>
                <a:latin typeface="Arial"/>
                <a:cs typeface="Arial"/>
              </a:rPr>
              <a:t>rd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Edition</a:t>
            </a:r>
            <a:b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by Rick Parent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Available for OSU students on</a:t>
            </a:r>
            <a:b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O’Reilly learn: 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  <a:hlinkClick r:id="rId2"/>
              </a:rPr>
              <a:t>https://www.oreilly.com/library/view/temporary-access/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 Select top entry: </a:t>
            </a: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Not listed? Click here.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  <a:hlinkClick r:id="rId3"/>
              </a:rPr>
              <a:t>https://learning.oreilly.com/library/view/computer-animation-3rd/9780124158429/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E808625-026A-46A3-A7E2-BF0D838D3C1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7245543" y="1905238"/>
            <a:ext cx="3085714" cy="3809524"/>
          </a:xfrm>
          <a:prstGeom prst="rect">
            <a:avLst/>
          </a:prstGeom>
          <a:ln>
            <a:solidFill>
              <a:srgbClr val="000000"/>
            </a:solidFill>
          </a:ln>
          <a:effectLst>
            <a:outerShdw blurRad="63500" dist="63500" dir="2700000" algn="t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6F908-A760-4E93-B216-811E6BCC7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BB91F-5FD0-4647-A866-418B23DC5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969000" cy="441960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b="1" i="1" dirty="0">
                <a:solidFill>
                  <a:srgbClr val="3D3B49"/>
                </a:solidFill>
                <a:effectLst/>
                <a:latin typeface="Guardian Sans Text"/>
              </a:rPr>
              <a:t>Essential Mathematics for Games and Interactive Applications</a:t>
            </a:r>
          </a:p>
          <a:p>
            <a:pPr marL="800100" lvl="2" indent="0">
              <a:buNone/>
            </a:pPr>
            <a:r>
              <a:rPr lang="en-US" b="0" i="0" dirty="0">
                <a:solidFill>
                  <a:srgbClr val="3D3B49"/>
                </a:solidFill>
                <a:effectLst/>
                <a:latin typeface="Guardian Sans Text"/>
              </a:rPr>
              <a:t>By James M. Van </a:t>
            </a:r>
            <a:r>
              <a:rPr lang="en-US" b="0" i="0" dirty="0" err="1">
                <a:solidFill>
                  <a:srgbClr val="3D3B49"/>
                </a:solidFill>
                <a:effectLst/>
                <a:latin typeface="Guardian Sans Text"/>
              </a:rPr>
              <a:t>Verth</a:t>
            </a:r>
            <a:r>
              <a:rPr lang="en-US" b="0" i="0" dirty="0">
                <a:solidFill>
                  <a:srgbClr val="3D3B49"/>
                </a:solidFill>
                <a:effectLst/>
                <a:latin typeface="Guardian Sans Text"/>
              </a:rPr>
              <a:t>, Lars M. Bishop</a:t>
            </a:r>
          </a:p>
          <a:p>
            <a:pPr marL="800100" lvl="2" indent="0">
              <a:buNone/>
            </a:pPr>
            <a:r>
              <a:rPr lang="en-US" b="0" i="0" dirty="0">
                <a:solidFill>
                  <a:srgbClr val="3D3B49"/>
                </a:solidFill>
                <a:effectLst/>
                <a:latin typeface="Guardian Sans Text"/>
              </a:rPr>
              <a:t>3</a:t>
            </a:r>
            <a:r>
              <a:rPr lang="en-US" b="0" i="0" baseline="30000" dirty="0">
                <a:solidFill>
                  <a:srgbClr val="3D3B49"/>
                </a:solidFill>
                <a:effectLst/>
                <a:latin typeface="Guardian Sans Text"/>
              </a:rPr>
              <a:t>rd</a:t>
            </a:r>
            <a:r>
              <a:rPr lang="en-US" b="0" i="0" dirty="0">
                <a:solidFill>
                  <a:srgbClr val="3D3B49"/>
                </a:solidFill>
                <a:effectLst/>
                <a:latin typeface="Guardian Sans Text"/>
              </a:rPr>
              <a:t> Edition</a:t>
            </a:r>
            <a:endParaRPr lang="en-US" dirty="0">
              <a:solidFill>
                <a:srgbClr val="3D3B49"/>
              </a:solidFill>
              <a:latin typeface="Guardian Sans Text"/>
            </a:endParaRPr>
          </a:p>
          <a:p>
            <a:pPr marL="0" indent="0">
              <a:buNone/>
            </a:pPr>
            <a:endParaRPr lang="en-US" sz="1800" dirty="0">
              <a:solidFill>
                <a:srgbClr val="3D3B49"/>
              </a:solidFill>
              <a:latin typeface="Guardian Sans Tex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Available for OSU students on</a:t>
            </a:r>
            <a:br>
              <a:rPr lang="en-US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O’Reilly learn: 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  <a:hlinkClick r:id="rId2"/>
              </a:rPr>
              <a:t>https://www.oreilly.com/library/view/temporary-access/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 Select top entry: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Not listed? Click here.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3D3B49"/>
                </a:solidFill>
                <a:effectLst/>
                <a:latin typeface="Guardian Sans Text"/>
                <a:hlinkClick r:id="rId3"/>
              </a:rPr>
              <a:t>https://learning.oreilly.com/library/view/essential-mathematics-for/9781482250954/</a:t>
            </a:r>
            <a:r>
              <a:rPr lang="en-US" sz="1800" b="0" i="0" dirty="0">
                <a:solidFill>
                  <a:srgbClr val="3D3B49"/>
                </a:solidFill>
                <a:effectLst/>
                <a:latin typeface="Guardian Sans Text"/>
              </a:rPr>
              <a:t> </a:t>
            </a:r>
          </a:p>
          <a:p>
            <a:endParaRPr lang="en-US" dirty="0"/>
          </a:p>
        </p:txBody>
      </p:sp>
      <p:pic>
        <p:nvPicPr>
          <p:cNvPr id="1026" name="Picture 2" descr="Essential Mathematics for Games and Interactive Applications, 3rd Edition">
            <a:extLst>
              <a:ext uri="{FF2B5EF4-FFF2-40B4-BE49-F238E27FC236}">
                <a16:creationId xmlns:a16="http://schemas.microsoft.com/office/drawing/2014/main" id="{5DF70AA8-1006-442E-863C-26341CA3E38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088" y="1600200"/>
            <a:ext cx="3578623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32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6F908-A760-4E93-B216-811E6BCC7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BB91F-5FD0-4647-A866-418B23DC5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969000" cy="441960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b="1" i="1" dirty="0">
                <a:solidFill>
                  <a:srgbClr val="3D3B49"/>
                </a:solidFill>
                <a:effectLst/>
                <a:latin typeface="Guardian Sans Text"/>
              </a:rPr>
              <a:t>Artificial Intelligence for Games</a:t>
            </a:r>
          </a:p>
          <a:p>
            <a:pPr marL="800100" lvl="2" indent="0">
              <a:buNone/>
            </a:pPr>
            <a:r>
              <a:rPr lang="en-US" b="0" i="0" dirty="0">
                <a:solidFill>
                  <a:srgbClr val="3D3B49"/>
                </a:solidFill>
                <a:effectLst/>
                <a:latin typeface="Guardian Sans Text"/>
              </a:rPr>
              <a:t>By  Ian Millington, John </a:t>
            </a:r>
            <a:r>
              <a:rPr lang="en-US" b="0" i="0" dirty="0" err="1">
                <a:solidFill>
                  <a:srgbClr val="3D3B49"/>
                </a:solidFill>
                <a:effectLst/>
                <a:latin typeface="Guardian Sans Text"/>
              </a:rPr>
              <a:t>Funge</a:t>
            </a:r>
            <a:endParaRPr lang="en-US" b="0" i="0" dirty="0">
              <a:solidFill>
                <a:srgbClr val="3D3B49"/>
              </a:solidFill>
              <a:effectLst/>
              <a:latin typeface="Guardian Sans Text"/>
            </a:endParaRPr>
          </a:p>
          <a:p>
            <a:pPr marL="800100" lvl="2" indent="0">
              <a:buNone/>
            </a:pPr>
            <a:r>
              <a:rPr lang="en-US" b="0" i="0" dirty="0">
                <a:solidFill>
                  <a:srgbClr val="3D3B49"/>
                </a:solidFill>
                <a:effectLst/>
                <a:latin typeface="Guardian Sans Text"/>
              </a:rPr>
              <a:t>2</a:t>
            </a:r>
            <a:r>
              <a:rPr lang="en-US" b="0" i="0" baseline="30000" dirty="0">
                <a:solidFill>
                  <a:srgbClr val="3D3B49"/>
                </a:solidFill>
                <a:effectLst/>
                <a:latin typeface="Guardian Sans Text"/>
              </a:rPr>
              <a:t>nd</a:t>
            </a:r>
            <a:r>
              <a:rPr lang="en-US" b="0" i="0" dirty="0">
                <a:solidFill>
                  <a:srgbClr val="3D3B49"/>
                </a:solidFill>
                <a:effectLst/>
                <a:latin typeface="Guardian Sans Text"/>
              </a:rPr>
              <a:t> Edition</a:t>
            </a:r>
            <a:endParaRPr lang="en-US" dirty="0">
              <a:solidFill>
                <a:srgbClr val="3D3B49"/>
              </a:solidFill>
              <a:latin typeface="Guardian Sans Text"/>
            </a:endParaRPr>
          </a:p>
          <a:p>
            <a:pPr marL="0" indent="0">
              <a:buNone/>
            </a:pPr>
            <a:endParaRPr lang="en-US" sz="1800" dirty="0">
              <a:solidFill>
                <a:srgbClr val="3D3B49"/>
              </a:solidFill>
              <a:latin typeface="Guardian Sans Tex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Available for OSU students on</a:t>
            </a:r>
            <a:br>
              <a:rPr lang="en-US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O’Reilly learn: 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  <a:hlinkClick r:id="rId2"/>
              </a:rPr>
              <a:t>https://www.oreilly.com/library/view/temporary-access/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 Select top entry: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Not listed? Click here.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3D3B49"/>
                </a:solidFill>
                <a:effectLst/>
                <a:latin typeface="Guardian Sans Text"/>
                <a:hlinkClick r:id="rId3"/>
              </a:rPr>
              <a:t>https://learning.oreilly.com/library/view/artificial-intelligence-for/9780123747310/</a:t>
            </a:r>
            <a:r>
              <a:rPr lang="en-US" sz="1800" b="0" i="0" dirty="0">
                <a:solidFill>
                  <a:srgbClr val="3D3B49"/>
                </a:solidFill>
                <a:effectLst/>
                <a:latin typeface="Guardian Sans Text"/>
              </a:rPr>
              <a:t> 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DF70AA8-1006-442E-863C-26341CA3E38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30013" y="1600200"/>
            <a:ext cx="3316772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965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F588B-BA1B-4038-BD4D-A3F193E06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Reference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96E29-CD27-4BA4-BFA5-E829D52EB0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There are many good videos that:</a:t>
            </a:r>
          </a:p>
          <a:p>
            <a:pPr lvl="1"/>
            <a:r>
              <a:rPr lang="en-US" dirty="0"/>
              <a:t>Grind through doing something in Unity</a:t>
            </a:r>
          </a:p>
          <a:p>
            <a:pPr lvl="1"/>
            <a:r>
              <a:rPr lang="en-US" dirty="0"/>
              <a:t>Explain a theoretical concept.</a:t>
            </a:r>
          </a:p>
          <a:p>
            <a:pPr lvl="1"/>
            <a:r>
              <a:rPr lang="en-US" dirty="0"/>
              <a:t>Tutorials to get you started</a:t>
            </a:r>
          </a:p>
          <a:p>
            <a:endParaRPr lang="en-US" dirty="0"/>
          </a:p>
          <a:p>
            <a:r>
              <a:rPr lang="en-US" dirty="0"/>
              <a:t>Shared on the MS Teams or website or email.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309907-58AC-4F0C-A0C2-244A621DF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Also, many good (and many poorer) packages (</a:t>
            </a:r>
            <a:r>
              <a:rPr lang="en-US" i="1" dirty="0"/>
              <a:t>Unity Assets</a:t>
            </a:r>
            <a:r>
              <a:rPr lang="en-US" dirty="0"/>
              <a:t>) that do many useful tasks.</a:t>
            </a:r>
          </a:p>
        </p:txBody>
      </p:sp>
    </p:spTree>
    <p:extLst>
      <p:ext uri="{BB962C8B-B14F-4D97-AF65-F5344CB8AC3E}">
        <p14:creationId xmlns:p14="http://schemas.microsoft.com/office/powerpoint/2010/main" val="3157184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Unity3D Game Engine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C40C72-3054-47E6-823C-CBFBA0438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http://www.unity3d.com</a:t>
            </a:r>
            <a:r>
              <a:rPr lang="en-US" dirty="0"/>
              <a:t> </a:t>
            </a:r>
          </a:p>
          <a:p>
            <a:r>
              <a:rPr lang="en-US" dirty="0"/>
              <a:t>Download the Unity Hub to install the actual app</a:t>
            </a:r>
          </a:p>
          <a:p>
            <a:r>
              <a:rPr lang="en-US" dirty="0"/>
              <a:t>Real-time game engine</a:t>
            </a:r>
          </a:p>
          <a:p>
            <a:r>
              <a:rPr lang="en-US" dirty="0"/>
              <a:t>Can be used for animations (film / commercial) as well.</a:t>
            </a:r>
          </a:p>
          <a:p>
            <a:pPr lvl="1"/>
            <a:r>
              <a:rPr lang="en-US" dirty="0">
                <a:hlinkClick r:id="rId3"/>
              </a:rPr>
              <a:t>https://unity.com/solutions/film-animation-cinematics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Recently added Sequences support:</a:t>
            </a:r>
            <a:br>
              <a:rPr lang="en-US" dirty="0"/>
            </a:br>
            <a:r>
              <a:rPr lang="en-US" dirty="0">
                <a:hlinkClick r:id="rId4"/>
              </a:rPr>
              <a:t>https://extra-ordinary.tv/2021/06/25/the-new-unity-sequences-support-for-cinemachine/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https://learn.unity.com/project/cutscenes-and-trailers-with-timeline-and-cinemachine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8A544B-4BA2-4FC8-A543-75FCD0C66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Six Labs: 				45% </a:t>
            </a:r>
          </a:p>
          <a:p>
            <a:r>
              <a:rPr lang="en-US" sz="2800" dirty="0"/>
              <a:t>Final Lab: 				15% </a:t>
            </a:r>
          </a:p>
          <a:p>
            <a:r>
              <a:rPr lang="en-US" sz="2800" dirty="0"/>
              <a:t>Exams / Quizzes: 			25-35%</a:t>
            </a:r>
          </a:p>
          <a:p>
            <a:r>
              <a:rPr lang="en-US" sz="2800" dirty="0"/>
              <a:t>Three </a:t>
            </a:r>
            <a:r>
              <a:rPr lang="en-US" sz="2800" dirty="0" err="1"/>
              <a:t>homeworks</a:t>
            </a:r>
            <a:r>
              <a:rPr lang="en-US" sz="2800" dirty="0"/>
              <a:t> (TBD): 		5-15%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800" dirty="0"/>
              <a:t>Deadlines are deadlines!  </a:t>
            </a:r>
          </a:p>
          <a:p>
            <a:pPr lvl="1"/>
            <a:r>
              <a:rPr lang="en-US" sz="2400" dirty="0"/>
              <a:t>15% penalty each day.  (No points </a:t>
            </a:r>
            <a:r>
              <a:rPr lang="en-US" sz="2400"/>
              <a:t>after 3 </a:t>
            </a:r>
            <a:r>
              <a:rPr lang="en-US" sz="2400" dirty="0"/>
              <a:t>days.) May award +10% for being early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105400" y="5029200"/>
            <a:ext cx="2954655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  <a:t>Grader: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		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  <a:t>Office Hours: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  <a:t>Grader Office: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CSE 3541/5541: </a:t>
            </a:r>
            <a:r>
              <a:rPr sz="3200" dirty="0"/>
              <a:t>Computer Game and</a:t>
            </a:r>
            <a:br>
              <a:rPr sz="3200" dirty="0"/>
            </a:br>
            <a:r>
              <a:rPr sz="3200" dirty="0"/>
              <a:t>Animation Techniques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214CCC-3A83-4C6F-8EDA-A0E1D390A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  <a:cs typeface="Arial"/>
              </a:rPr>
              <a:t>Instructor: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	Prof. Roger Crawfis (crawfis.3@osu.edu)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  <a:cs typeface="Arial"/>
              </a:rPr>
              <a:t>Webpage: 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  <a:cs typeface="Arial"/>
              </a:rPr>
              <a:t>Meeting:		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TR: 2:20-3:40</a:t>
            </a:r>
            <a:endParaRPr lang="en-US" sz="32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  <a:cs typeface="Arial"/>
              </a:rPr>
              <a:t>Office hours: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	T: 1:00-2:00, R: 5:15-6:00pm in DL 683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  <a:cs typeface="Arial"/>
              </a:rPr>
              <a:t>Credits: 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		3 -&gt; 9 hours of outside course work / week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  <a:cs typeface="Arial"/>
              </a:rPr>
              <a:t>Prerequisite: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CSE 3901, 3902 or 3903 (project design)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			Familiar with C#, own computer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17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you learn from this course?</a:t>
            </a:r>
          </a:p>
        </p:txBody>
      </p:sp>
      <p:sp>
        <p:nvSpPr>
          <p:cNvPr id="202755" name="Rectangle 717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72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A basic understanding of the game/animation production pipeline</a:t>
            </a:r>
          </a:p>
          <a:p>
            <a:pPr>
              <a:spcBef>
                <a:spcPts val="1272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Learn how to implement basic animation effects using the </a:t>
            </a:r>
            <a:r>
              <a:rPr lang="en-US" sz="2800" b="1" u="sng" dirty="0">
                <a:solidFill>
                  <a:srgbClr val="000000"/>
                </a:solidFill>
                <a:latin typeface="Arial"/>
                <a:cs typeface="Arial"/>
              </a:rPr>
              <a:t>Unity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 game engine</a:t>
            </a:r>
          </a:p>
          <a:p>
            <a:pPr>
              <a:spcBef>
                <a:spcPts val="1272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Learn basic game development programming</a:t>
            </a:r>
          </a:p>
          <a:p>
            <a:pPr>
              <a:spcBef>
                <a:spcPts val="1272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Some advanced game and animation algorithms and concepts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E5400-ABF9-4A15-AE5C-0F8B2C781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Topics: Math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368"/>
              </a:spcBef>
            </a:pP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Vector and linear algebra</a:t>
            </a:r>
          </a:p>
          <a:p>
            <a:pPr>
              <a:spcBef>
                <a:spcPts val="1368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Transformations and matrices</a:t>
            </a:r>
          </a:p>
          <a:p>
            <a:pPr>
              <a:spcBef>
                <a:spcPts val="1368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Coordinate systems and frames</a:t>
            </a:r>
          </a:p>
          <a:p>
            <a:pPr>
              <a:spcBef>
                <a:spcPts val="1368"/>
              </a:spcBef>
            </a:pPr>
            <a:r>
              <a:rPr lang="en-US" dirty="0">
                <a:solidFill>
                  <a:srgbClr val="000000"/>
                </a:solidFill>
                <a:cs typeface="Arial"/>
              </a:rPr>
              <a:t>Interpolation</a:t>
            </a:r>
          </a:p>
          <a:p>
            <a:pPr>
              <a:spcBef>
                <a:spcPts val="1368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Numerical differentiation and integration</a:t>
            </a:r>
          </a:p>
          <a:p>
            <a:pPr>
              <a:spcBef>
                <a:spcPts val="1368"/>
              </a:spcBef>
            </a:pPr>
            <a:r>
              <a:rPr lang="en-US" dirty="0">
                <a:solidFill>
                  <a:srgbClr val="000000"/>
                </a:solidFill>
                <a:cs typeface="Arial"/>
              </a:rPr>
              <a:t>Differential equations and solvers (advanced)</a:t>
            </a:r>
          </a:p>
          <a:p>
            <a:pPr>
              <a:spcBef>
                <a:spcPts val="1368"/>
              </a:spcBef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D4B9E-91D2-4ACC-91D1-CA5F7B57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Topics: Physics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368"/>
              </a:spcBef>
            </a:pP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Newton’s three laws of motion</a:t>
            </a:r>
          </a:p>
          <a:p>
            <a:pPr>
              <a:spcBef>
                <a:spcPts val="1368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Forward and inverse kinematics</a:t>
            </a:r>
          </a:p>
          <a:p>
            <a:pPr>
              <a:spcBef>
                <a:spcPts val="1368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Contact: collision and friction</a:t>
            </a:r>
          </a:p>
          <a:p>
            <a:pPr>
              <a:spcBef>
                <a:spcPts val="1368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Deformation: elasticity, plasticity, fracture</a:t>
            </a:r>
          </a:p>
          <a:p>
            <a:pPr>
              <a:spcBef>
                <a:spcPts val="1368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Fluid dynamics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9DE9D-8B1E-4BC6-882E-F6F206DB7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Topics: 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B7761-182A-4FCA-8065-3522E8DF0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Some basic graphics knowledge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Geometry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Materials and textures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Lights and lighting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Rendering and shaders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Scene creation, hierarchical modeling</a:t>
            </a:r>
          </a:p>
          <a:p>
            <a:r>
              <a:rPr lang="en-US" dirty="0"/>
              <a:t>These are touched upon in more detail in CSE 5542 – Realtime Rendering.</a:t>
            </a:r>
          </a:p>
        </p:txBody>
      </p:sp>
    </p:spTree>
    <p:extLst>
      <p:ext uri="{BB962C8B-B14F-4D97-AF65-F5344CB8AC3E}">
        <p14:creationId xmlns:p14="http://schemas.microsoft.com/office/powerpoint/2010/main" val="3137525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F61B0-58D4-4E8C-99BD-AB87CFE0B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Topics: Animation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Key framing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Motion capture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Rigid-body collisions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Rigid-body response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Particle systems (Unity </a:t>
            </a:r>
            <a:r>
              <a:rPr lang="en-US" dirty="0" err="1">
                <a:solidFill>
                  <a:srgbClr val="000000"/>
                </a:solidFill>
                <a:latin typeface="Arial"/>
                <a:cs typeface="Arial"/>
              </a:rPr>
              <a:t>Vfx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Physically based simulation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Springs, cloth, deformable bodies, fluids, …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And my favorite – Cheating!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2744F-7F03-4B75-B82E-348F5C93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Topics: Gameplay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13747-8C43-482A-80F7-FAA171B33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Game loop</a:t>
            </a:r>
          </a:p>
          <a:p>
            <a:r>
              <a:rPr lang="en-US" dirty="0">
                <a:solidFill>
                  <a:srgbClr val="000000"/>
                </a:solidFill>
                <a:cs typeface="Arial"/>
              </a:rPr>
              <a:t>Events and event-based programming</a:t>
            </a:r>
          </a:p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Input controls</a:t>
            </a:r>
          </a:p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Character control</a:t>
            </a:r>
          </a:p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Path finding</a:t>
            </a:r>
          </a:p>
          <a:p>
            <a:r>
              <a:rPr lang="en-US" dirty="0"/>
              <a:t>NPC agents (triggers, AI, etc.)</a:t>
            </a:r>
          </a:p>
        </p:txBody>
      </p:sp>
    </p:spTree>
    <p:extLst>
      <p:ext uri="{BB962C8B-B14F-4D97-AF65-F5344CB8AC3E}">
        <p14:creationId xmlns:p14="http://schemas.microsoft.com/office/powerpoint/2010/main" val="3354523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DB45A-BC49-4AA3-9159-15E8A34CC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Topic: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CD0CD-CCA6-4988-A487-6E8BC6624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C# async and await keywords</a:t>
            </a:r>
          </a:p>
          <a:p>
            <a:r>
              <a:rPr lang="en-US" dirty="0"/>
              <a:t>Unity coroutines and </a:t>
            </a:r>
            <a:r>
              <a:rPr lang="en-US" dirty="0" err="1"/>
              <a:t>IEnumerator</a:t>
            </a:r>
            <a:endParaRPr lang="en-US" dirty="0"/>
          </a:p>
          <a:p>
            <a:r>
              <a:rPr lang="en-US" dirty="0"/>
              <a:t>Component-based software architecture</a:t>
            </a:r>
          </a:p>
          <a:p>
            <a:r>
              <a:rPr lang="en-US" dirty="0"/>
              <a:t>Event-based programming</a:t>
            </a:r>
          </a:p>
          <a:p>
            <a:r>
              <a:rPr lang="en-US" dirty="0"/>
              <a:t>Attribute-based programming (usage)</a:t>
            </a:r>
          </a:p>
        </p:txBody>
      </p:sp>
    </p:spTree>
    <p:extLst>
      <p:ext uri="{BB962C8B-B14F-4D97-AF65-F5344CB8AC3E}">
        <p14:creationId xmlns:p14="http://schemas.microsoft.com/office/powerpoint/2010/main" val="1441607443"/>
      </p:ext>
    </p:extLst>
  </p:cSld>
  <p:clrMapOvr>
    <a:masterClrMapping/>
  </p:clrMapOvr>
</p:sld>
</file>

<file path=ppt/theme/theme1.xml><?xml version="1.0" encoding="utf-8"?>
<a:theme xmlns:a="http://schemas.openxmlformats.org/drawingml/2006/main" name="OSU_BrutusCrawfis">
  <a:themeElements>
    <a:clrScheme name="Radial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SUTemplate16x9.pptx" id="{69340FC1-CB76-473C-8150-319B088240BF}" vid="{0A300E0F-2E6C-4369-9E1D-B11B963D27C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OSUTemplate16x9</Template>
  <TotalTime>544</TotalTime>
  <Words>748</Words>
  <Application>Microsoft Office PowerPoint</Application>
  <PresentationFormat>Widescreen</PresentationFormat>
  <Paragraphs>115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Guardian Sans Text</vt:lpstr>
      <vt:lpstr>Times New Roman</vt:lpstr>
      <vt:lpstr>Wingdings</vt:lpstr>
      <vt:lpstr>OSU_BrutusCrawfis</vt:lpstr>
      <vt:lpstr>Games and Animation  Course Expectations</vt:lpstr>
      <vt:lpstr>CSE 3541/5541: Computer Game and Animation Techniques</vt:lpstr>
      <vt:lpstr>What will you learn from this course?</vt:lpstr>
      <vt:lpstr>Specific Topics: Math</vt:lpstr>
      <vt:lpstr>Specific Topics: Physics</vt:lpstr>
      <vt:lpstr>Specific Topics: Graphics</vt:lpstr>
      <vt:lpstr>Specific Topics: Animation</vt:lpstr>
      <vt:lpstr>Specific Topics: Gameplay</vt:lpstr>
      <vt:lpstr>Specific Topic: Programming</vt:lpstr>
      <vt:lpstr>Where do I do my labs?</vt:lpstr>
      <vt:lpstr>Textbooks</vt:lpstr>
      <vt:lpstr>Textbooks</vt:lpstr>
      <vt:lpstr>Textbooks</vt:lpstr>
      <vt:lpstr>Other Reference Material</vt:lpstr>
      <vt:lpstr>Unity3D Game Engine</vt:lpstr>
      <vt:lpstr>Grading</vt:lpstr>
    </vt:vector>
  </TitlesOfParts>
  <Company>Department Of Computer Science And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 and Animation  Course Expectations</dc:title>
  <dc:creator>Roger Crawfis</dc:creator>
  <cp:lastModifiedBy>Roger Crawfis</cp:lastModifiedBy>
  <cp:revision>1</cp:revision>
  <dcterms:created xsi:type="dcterms:W3CDTF">2021-08-05T10:05:15Z</dcterms:created>
  <dcterms:modified xsi:type="dcterms:W3CDTF">2021-08-24T12:01:47Z</dcterms:modified>
</cp:coreProperties>
</file>