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Lst>
  <p:sldSz cy="32918400" cx="43891200"/>
  <p:notesSz cx="7004050" cy="9283700"/>
  <p:embeddedFontLst>
    <p:embeddedFont>
      <p:font typeface="Rambla"/>
      <p:regular r:id="rId6"/>
      <p:bold r:id="rId7"/>
      <p:italic r:id="rId8"/>
      <p:boldItalic r:id="rId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ambla-boldItalic.fntdata"/><Relationship Id="rId5" Type="http://schemas.openxmlformats.org/officeDocument/2006/relationships/slide" Target="slides/slide1.xml"/><Relationship Id="rId6" Type="http://schemas.openxmlformats.org/officeDocument/2006/relationships/font" Target="fonts/Rambla-regular.fntdata"/><Relationship Id="rId7" Type="http://schemas.openxmlformats.org/officeDocument/2006/relationships/font" Target="fonts/Rambla-bold.fntdata"/><Relationship Id="rId8" Type="http://schemas.openxmlformats.org/officeDocument/2006/relationships/font" Target="fonts/Rambl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67575" y="696275"/>
            <a:ext cx="4669600" cy="34813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700400" y="4409750"/>
            <a:ext cx="5603225" cy="4177649"/>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700400" y="4409750"/>
            <a:ext cx="5603225" cy="4177649"/>
          </a:xfrm>
          <a:prstGeom prst="rect">
            <a:avLst/>
          </a:prstGeom>
        </p:spPr>
        <p:txBody>
          <a:bodyPr anchorCtr="0" anchor="ctr" bIns="91425" lIns="91425" rIns="91425" tIns="91425">
            <a:noAutofit/>
          </a:bodyPr>
          <a:lstStyle/>
          <a:p>
            <a:pPr>
              <a:spcBef>
                <a:spcPts val="0"/>
              </a:spcBef>
              <a:buNone/>
            </a:pPr>
            <a:r>
              <a:t/>
            </a:r>
            <a:endParaRPr/>
          </a:p>
        </p:txBody>
      </p:sp>
      <p:sp>
        <p:nvSpPr>
          <p:cNvPr id="110" name="Shape 110"/>
          <p:cNvSpPr/>
          <p:nvPr>
            <p:ph idx="2" type="sldImg"/>
          </p:nvPr>
        </p:nvSpPr>
        <p:spPr>
          <a:xfrm>
            <a:off x="1167575" y="696275"/>
            <a:ext cx="4669600" cy="34813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20" name="Shape 20"/>
        <p:cNvGrpSpPr/>
        <p:nvPr/>
      </p:nvGrpSpPr>
      <p:grpSpPr>
        <a:xfrm>
          <a:off x="0" y="0"/>
          <a:ext cx="0" cy="0"/>
          <a:chOff x="0" y="0"/>
          <a:chExt cx="0" cy="0"/>
        </a:xfrm>
      </p:grpSpPr>
      <p:sp>
        <p:nvSpPr>
          <p:cNvPr id="21" name="Shape 21"/>
          <p:cNvSpPr/>
          <p:nvPr/>
        </p:nvSpPr>
        <p:spPr>
          <a:xfrm>
            <a:off x="-10515600" y="0"/>
            <a:ext cx="9601200" cy="32918400"/>
          </a:xfrm>
          <a:prstGeom prst="rect">
            <a:avLst/>
          </a:prstGeom>
          <a:solidFill>
            <a:srgbClr val="D8D8D8"/>
          </a:solidFill>
          <a:ln>
            <a:noFill/>
          </a:ln>
        </p:spPr>
        <p:txBody>
          <a:bodyPr anchorCtr="0" anchor="t" bIns="171400" lIns="171400" rIns="171400" tIns="171400">
            <a:noAutofit/>
          </a:bodyPr>
          <a:lstStyle/>
          <a:p>
            <a:pPr indent="0" lvl="0" marL="0" marR="0" rtl="0" algn="l">
              <a:spcBef>
                <a:spcPts val="0"/>
              </a:spcBef>
              <a:spcAft>
                <a:spcPts val="0"/>
              </a:spcAft>
              <a:buSzPct val="25000"/>
              <a:buNone/>
            </a:pPr>
            <a:r>
              <a:rPr b="0" baseline="0" i="0" lang="en-US" sz="7200" u="none" cap="none" strike="noStrike">
                <a:solidFill>
                  <a:srgbClr val="7F7F7F"/>
                </a:solidFill>
                <a:latin typeface="Calibri"/>
                <a:ea typeface="Calibri"/>
                <a:cs typeface="Calibri"/>
                <a:sym typeface="Calibri"/>
              </a:rPr>
              <a:t>Poster Print Size:</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This poster template is 36” high by 48” wide. It can be used to print any poster with a 3:4 aspect ratio.</a:t>
            </a:r>
          </a:p>
          <a:p>
            <a:pPr indent="0" lvl="0" marL="0" marR="0" rtl="0" algn="l">
              <a:spcBef>
                <a:spcPts val="1800"/>
              </a:spcBef>
              <a:spcAft>
                <a:spcPts val="0"/>
              </a:spcAft>
              <a:buSzPct val="25000"/>
              <a:buNone/>
            </a:pPr>
            <a:r>
              <a:rPr b="0" baseline="0" i="0" lang="en-US" sz="7200" u="none" cap="none" strike="noStrike">
                <a:solidFill>
                  <a:srgbClr val="7F7F7F"/>
                </a:solidFill>
                <a:latin typeface="Calibri"/>
                <a:ea typeface="Calibri"/>
                <a:cs typeface="Calibri"/>
                <a:sym typeface="Calibri"/>
              </a:rPr>
              <a:t>Placeholders:</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p>
          <a:p>
            <a:pPr indent="0" lvl="0" marL="0" marR="0" rtl="0" algn="l">
              <a:spcBef>
                <a:spcPts val="1800"/>
              </a:spcBef>
              <a:spcAft>
                <a:spcPts val="0"/>
              </a:spcAft>
              <a:buSzPct val="25000"/>
              <a:buNone/>
            </a:pPr>
            <a:r>
              <a:rPr b="0" baseline="0" i="0" lang="en-US" sz="7200" u="none" cap="none" strike="noStrike">
                <a:solidFill>
                  <a:srgbClr val="7F7F7F"/>
                </a:solidFill>
                <a:latin typeface="Calibri"/>
                <a:ea typeface="Calibri"/>
                <a:cs typeface="Calibri"/>
                <a:sym typeface="Calibri"/>
              </a:rPr>
              <a:t>Image Quality:</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You can place digital photos or logo art in your poster file by selecting the </a:t>
            </a:r>
            <a:r>
              <a:rPr b="1" baseline="0" i="0" lang="en-US" sz="4900" u="none" cap="none" strike="noStrike">
                <a:solidFill>
                  <a:srgbClr val="7F7F7F"/>
                </a:solidFill>
                <a:latin typeface="Calibri"/>
                <a:ea typeface="Calibri"/>
                <a:cs typeface="Calibri"/>
                <a:sym typeface="Calibri"/>
              </a:rPr>
              <a:t>Insert, Picture</a:t>
            </a:r>
            <a:r>
              <a:rPr b="0" baseline="0" i="0" lang="en-US" sz="49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baseline="0" i="0" lang="en-US" sz="4900" u="none" cap="none" strike="noStrike">
                <a:solidFill>
                  <a:srgbClr val="7F7F7F"/>
                </a:solidFill>
                <a:latin typeface="Calibri"/>
                <a:ea typeface="Calibri"/>
                <a:cs typeface="Calibri"/>
                <a:sym typeface="Calibri"/>
              </a:rPr>
              <a:t>150-200 pixels per inch in their final printed size</a:t>
            </a:r>
            <a:r>
              <a:rPr b="0" baseline="0" i="0" lang="en-US" sz="4900" u="none" cap="none" strike="noStrike">
                <a:solidFill>
                  <a:srgbClr val="7F7F7F"/>
                </a:solidFill>
                <a:latin typeface="Calibri"/>
                <a:ea typeface="Calibri"/>
                <a:cs typeface="Calibri"/>
                <a:sym typeface="Calibri"/>
              </a:rPr>
              <a:t>. For instance, a 1600 x 1200 pixel photo will usually look fine up to 8“-10” wide on your printed poster.</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p>
          <a:p>
            <a:pPr indent="0" lvl="0" marL="0" marR="0" rtl="0" algn="ctr">
              <a:spcBef>
                <a:spcPts val="1800"/>
              </a:spcBef>
              <a:spcAft>
                <a:spcPts val="1800"/>
              </a:spcAft>
              <a:buSzPct val="25000"/>
              <a:buNone/>
            </a:pPr>
            <a:br>
              <a:rPr b="0" baseline="0" i="0" lang="en-US" sz="3600" u="none" cap="none" strike="noStrike">
                <a:solidFill>
                  <a:srgbClr val="7F7F7F"/>
                </a:solidFill>
                <a:latin typeface="Calibri"/>
                <a:ea typeface="Calibri"/>
                <a:cs typeface="Calibri"/>
                <a:sym typeface="Calibri"/>
              </a:rPr>
            </a:br>
            <a:r>
              <a:rPr b="0" baseline="0" i="0" lang="en-US" sz="3600" u="none" cap="none" strike="noStrike">
                <a:solidFill>
                  <a:srgbClr val="7F7F7F"/>
                </a:solidFill>
                <a:latin typeface="Calibri"/>
                <a:ea typeface="Calibri"/>
                <a:cs typeface="Calibri"/>
                <a:sym typeface="Calibri"/>
              </a:rPr>
              <a:t>[This sidebar area does not print.]</a:t>
            </a:r>
          </a:p>
        </p:txBody>
      </p:sp>
      <p:grpSp>
        <p:nvGrpSpPr>
          <p:cNvPr id="22" name="Shape 22"/>
          <p:cNvGrpSpPr/>
          <p:nvPr/>
        </p:nvGrpSpPr>
        <p:grpSpPr>
          <a:xfrm>
            <a:off x="44805600" y="0"/>
            <a:ext cx="9601199" cy="32918399"/>
            <a:chOff x="33832800" y="0"/>
            <a:chExt cx="12801599" cy="43891199"/>
          </a:xfrm>
        </p:grpSpPr>
        <p:sp>
          <p:nvSpPr>
            <p:cNvPr id="23" name="Shape 23"/>
            <p:cNvSpPr/>
            <p:nvPr/>
          </p:nvSpPr>
          <p:spPr>
            <a:xfrm>
              <a:off x="33832800" y="0"/>
              <a:ext cx="12801599" cy="43891199"/>
            </a:xfrm>
            <a:prstGeom prst="rect">
              <a:avLst/>
            </a:prstGeom>
            <a:solidFill>
              <a:srgbClr val="D8D8D8"/>
            </a:solidFill>
            <a:ln>
              <a:noFill/>
            </a:ln>
          </p:spPr>
          <p:txBody>
            <a:bodyPr anchorCtr="0" anchor="t" bIns="228600" lIns="228600" rIns="228600" tIns="228600">
              <a:noAutofit/>
            </a:bodyPr>
            <a:lstStyle/>
            <a:p>
              <a:pPr indent="0" lvl="0" marL="0" marR="0" rtl="0" algn="l">
                <a:spcBef>
                  <a:spcPts val="0"/>
                </a:spcBef>
                <a:spcAft>
                  <a:spcPts val="0"/>
                </a:spcAft>
                <a:buSzPct val="25000"/>
                <a:buNone/>
              </a:pPr>
              <a:r>
                <a:rPr b="0" baseline="0" i="0" lang="en-US" sz="7200" u="none" cap="none" strike="noStrike">
                  <a:solidFill>
                    <a:srgbClr val="7F7F7F"/>
                  </a:solidFill>
                  <a:latin typeface="Calibri"/>
                  <a:ea typeface="Calibri"/>
                  <a:cs typeface="Calibri"/>
                  <a:sym typeface="Calibri"/>
                </a:rPr>
                <a:t>Change Color Theme:</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This template is designed to use the built-in color themes in the newer versions of PowerPoint.</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To change the color theme, select the </a:t>
              </a:r>
              <a:r>
                <a:rPr b="1" baseline="0" i="0" lang="en-US" sz="4900" u="none" cap="none" strike="noStrike">
                  <a:solidFill>
                    <a:srgbClr val="7F7F7F"/>
                  </a:solidFill>
                  <a:latin typeface="Calibri"/>
                  <a:ea typeface="Calibri"/>
                  <a:cs typeface="Calibri"/>
                  <a:sym typeface="Calibri"/>
                </a:rPr>
                <a:t>Design</a:t>
              </a:r>
              <a:r>
                <a:rPr b="0" baseline="0" i="0" lang="en-US" sz="4900" u="none" cap="none" strike="noStrike">
                  <a:solidFill>
                    <a:srgbClr val="7F7F7F"/>
                  </a:solidFill>
                  <a:latin typeface="Calibri"/>
                  <a:ea typeface="Calibri"/>
                  <a:cs typeface="Calibri"/>
                  <a:sym typeface="Calibri"/>
                </a:rPr>
                <a:t> tab, then select the </a:t>
              </a:r>
              <a:r>
                <a:rPr b="1" baseline="0" i="0" lang="en-US" sz="4900" u="none" cap="none" strike="noStrike">
                  <a:solidFill>
                    <a:srgbClr val="7F7F7F"/>
                  </a:solidFill>
                  <a:latin typeface="Calibri"/>
                  <a:ea typeface="Calibri"/>
                  <a:cs typeface="Calibri"/>
                  <a:sym typeface="Calibri"/>
                </a:rPr>
                <a:t>Colors</a:t>
              </a:r>
              <a:r>
                <a:rPr b="0" baseline="0" i="0" lang="en-US" sz="4900" u="none" cap="none" strike="noStrike">
                  <a:solidFill>
                    <a:srgbClr val="7F7F7F"/>
                  </a:solidFill>
                  <a:latin typeface="Calibri"/>
                  <a:ea typeface="Calibri"/>
                  <a:cs typeface="Calibri"/>
                  <a:sym typeface="Calibri"/>
                </a:rPr>
                <a:t> drop-down list.</a:t>
              </a: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p>
            <a:p>
              <a:pPr indent="0" lvl="0" marL="0" marR="0" rtl="0" algn="l">
                <a:spcBef>
                  <a:spcPts val="1800"/>
                </a:spcBef>
                <a:spcAft>
                  <a:spcPts val="0"/>
                </a:spcAft>
                <a:buSzPct val="25000"/>
                <a:buNone/>
              </a:pPr>
              <a:r>
                <a:rPr b="0" baseline="0" i="0" lang="en-US" sz="7200" u="none" cap="none" strike="noStrike">
                  <a:solidFill>
                    <a:srgbClr val="7F7F7F"/>
                  </a:solidFill>
                  <a:latin typeface="Calibri"/>
                  <a:ea typeface="Calibri"/>
                  <a:cs typeface="Calibri"/>
                  <a:sym typeface="Calibri"/>
                </a:rPr>
                <a:t>Printing Your Poster:</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Once your poster file is ready, visit </a:t>
              </a:r>
              <a:r>
                <a:rPr b="1" baseline="0" i="0" lang="en-US" sz="4900" u="none" cap="none" strike="noStrike">
                  <a:solidFill>
                    <a:srgbClr val="7F7F7F"/>
                  </a:solidFill>
                  <a:latin typeface="Calibri"/>
                  <a:ea typeface="Calibri"/>
                  <a:cs typeface="Calibri"/>
                  <a:sym typeface="Calibri"/>
                </a:rPr>
                <a:t>www.genigraphics.com</a:t>
              </a:r>
              <a:r>
                <a:rPr b="0" baseline="0" i="0" lang="en-US" sz="49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ctr">
                <a:spcBef>
                  <a:spcPts val="0"/>
                </a:spcBef>
                <a:spcAft>
                  <a:spcPts val="0"/>
                </a:spcAft>
                <a:buSzPct val="25000"/>
                <a:buNone/>
              </a:pPr>
              <a:r>
                <a:rPr b="0" baseline="0" i="0" lang="en-US" sz="4900" u="none" cap="none" strike="noStrike">
                  <a:solidFill>
                    <a:srgbClr val="7F7F7F"/>
                  </a:solidFill>
                  <a:latin typeface="Calibri"/>
                  <a:ea typeface="Calibri"/>
                  <a:cs typeface="Calibri"/>
                  <a:sym typeface="Calibri"/>
                </a:rPr>
                <a:t>US and Canada:  1-800-790-4001</a:t>
              </a:r>
              <a:br>
                <a:rPr b="0" baseline="0" i="0" lang="en-US" sz="4900" u="none" cap="none" strike="noStrike">
                  <a:solidFill>
                    <a:srgbClr val="7F7F7F"/>
                  </a:solidFill>
                  <a:latin typeface="Calibri"/>
                  <a:ea typeface="Calibri"/>
                  <a:cs typeface="Calibri"/>
                  <a:sym typeface="Calibri"/>
                </a:rPr>
              </a:br>
              <a:r>
                <a:rPr b="0" baseline="0" i="0" lang="en-US" sz="4900" u="none" cap="none" strike="noStrike">
                  <a:solidFill>
                    <a:srgbClr val="7F7F7F"/>
                  </a:solidFill>
                  <a:latin typeface="Calibri"/>
                  <a:ea typeface="Calibri"/>
                  <a:cs typeface="Calibri"/>
                  <a:sym typeface="Calibri"/>
                </a:rPr>
                <a:t>Email: info@genigraphics.com</a:t>
              </a:r>
            </a:p>
            <a:p>
              <a:pPr indent="0" lvl="0" marL="0" marR="0" rtl="0" algn="ctr">
                <a:spcBef>
                  <a:spcPts val="0"/>
                </a:spcBef>
                <a:spcAft>
                  <a:spcPts val="0"/>
                </a:spcAft>
                <a:buSzPct val="25000"/>
                <a:buNone/>
              </a:pPr>
              <a:br>
                <a:rPr b="0" baseline="0" i="0" lang="en-US" sz="3600" u="none" cap="none" strike="noStrike">
                  <a:solidFill>
                    <a:srgbClr val="7F7F7F"/>
                  </a:solidFill>
                  <a:latin typeface="Calibri"/>
                  <a:ea typeface="Calibri"/>
                  <a:cs typeface="Calibri"/>
                  <a:sym typeface="Calibri"/>
                </a:rPr>
              </a:br>
              <a:r>
                <a:rPr b="0" baseline="0" i="0" lang="en-US" sz="3600" u="none" cap="none" strike="noStrike">
                  <a:solidFill>
                    <a:srgbClr val="7F7F7F"/>
                  </a:solidFill>
                  <a:latin typeface="Calibri"/>
                  <a:ea typeface="Calibri"/>
                  <a:cs typeface="Calibri"/>
                  <a:sym typeface="Calibri"/>
                </a:rPr>
                <a:t>[This sidebar area does not print.]</a:t>
              </a:r>
            </a:p>
          </p:txBody>
        </p:sp>
        <p:pic>
          <p:nvPicPr>
            <p:cNvPr id="24" name="Shape 24"/>
            <p:cNvPicPr preferRelativeResize="0"/>
            <p:nvPr/>
          </p:nvPicPr>
          <p:blipFill rotWithShape="1">
            <a:blip r:embed="rId2">
              <a:alphaModFix/>
            </a:blip>
            <a:srcRect b="0" l="0" r="0" t="0"/>
            <a:stretch/>
          </p:blipFill>
          <p:spPr>
            <a:xfrm>
              <a:off x="34281340" y="9260274"/>
              <a:ext cx="11904514" cy="1024692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gradFill>
          <a:gsLst>
            <a:gs pos="0">
              <a:srgbClr val="B1B1B1"/>
            </a:gs>
            <a:gs pos="40000">
              <a:srgbClr val="9E9E9E"/>
            </a:gs>
            <a:gs pos="100000">
              <a:schemeClr val="dk1"/>
            </a:gs>
          </a:gsLst>
          <a:path path="circle">
            <a:fillToRect b="100%" l="100%"/>
          </a:path>
          <a:tileRect r="-100%" t="-100%"/>
        </a:gradFill>
      </p:bgPr>
    </p:bg>
    <p:spTree>
      <p:nvGrpSpPr>
        <p:cNvPr id="83" name="Shape 83"/>
        <p:cNvGrpSpPr/>
        <p:nvPr/>
      </p:nvGrpSpPr>
      <p:grpSpPr>
        <a:xfrm>
          <a:off x="0" y="0"/>
          <a:ext cx="0" cy="0"/>
          <a:chOff x="0" y="0"/>
          <a:chExt cx="0" cy="0"/>
        </a:xfrm>
      </p:grpSpPr>
      <p:sp>
        <p:nvSpPr>
          <p:cNvPr id="84" name="Shape 84"/>
          <p:cNvSpPr txBox="1"/>
          <p:nvPr>
            <p:ph idx="1" type="body"/>
          </p:nvPr>
        </p:nvSpPr>
        <p:spPr>
          <a:xfrm>
            <a:off x="5477914" y="26128329"/>
            <a:ext cx="34381439" cy="3111514"/>
          </a:xfrm>
          <a:prstGeom prst="rect">
            <a:avLst/>
          </a:prstGeom>
          <a:noFill/>
          <a:ln>
            <a:noFill/>
          </a:ln>
        </p:spPr>
        <p:txBody>
          <a:bodyPr anchorCtr="0" anchor="t" bIns="91425" lIns="91425" rIns="91425" tIns="91425"/>
          <a:lstStyle>
            <a:lvl1pPr indent="0" marL="0" marR="87782" rtl="0" algn="r">
              <a:spcBef>
                <a:spcPts val="0"/>
              </a:spcBef>
              <a:buFont typeface="Rambla"/>
              <a:buNone/>
              <a:defRPr sz="6700"/>
            </a:lvl1pPr>
            <a:lvl2pPr rtl="0">
              <a:spcBef>
                <a:spcPts val="0"/>
              </a:spcBef>
              <a:defRPr sz="5800"/>
            </a:lvl2pPr>
            <a:lvl3pPr rtl="0">
              <a:spcBef>
                <a:spcPts val="0"/>
              </a:spcBef>
              <a:defRPr sz="4800"/>
            </a:lvl3pPr>
            <a:lvl4pPr rtl="0">
              <a:spcBef>
                <a:spcPts val="0"/>
              </a:spcBef>
              <a:defRPr sz="4300"/>
            </a:lvl4pPr>
            <a:lvl5pPr rtl="0">
              <a:spcBef>
                <a:spcPts val="0"/>
              </a:spcBef>
              <a:defRPr sz="4300"/>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85" name="Shape 85"/>
          <p:cNvSpPr/>
          <p:nvPr>
            <p:ph idx="2" type="pic"/>
          </p:nvPr>
        </p:nvSpPr>
        <p:spPr>
          <a:xfrm>
            <a:off x="1097279" y="911845"/>
            <a:ext cx="41696640" cy="21067776"/>
          </a:xfrm>
          <a:prstGeom prst="rect">
            <a:avLst/>
          </a:prstGeom>
          <a:solidFill>
            <a:schemeClr val="dk2"/>
          </a:solidFill>
          <a:ln cap="flat" cmpd="sng" w="9525">
            <a:solidFill>
              <a:schemeClr val="dk1"/>
            </a:solidFill>
            <a:prstDash val="solid"/>
            <a:round/>
            <a:headEnd len="med" w="med" type="none"/>
            <a:tailEnd len="med" w="med" type="none"/>
          </a:ln>
        </p:spPr>
        <p:txBody>
          <a:bodyPr anchorCtr="0" anchor="b" bIns="91425" lIns="91425" rIns="91425" tIns="91425"/>
          <a:lstStyle>
            <a:lvl1pPr indent="0" marL="0" marR="0" rtl="0" algn="l">
              <a:spcBef>
                <a:spcPts val="0"/>
              </a:spcBef>
              <a:spcAft>
                <a:spcPts val="0"/>
              </a:spcAft>
              <a:buClr>
                <a:schemeClr val="lt1"/>
              </a:buClr>
              <a:buFont typeface="Arial"/>
              <a:buNone/>
              <a:defRPr b="0" baseline="0" i="0" sz="154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86" name="Shape 86"/>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87" name="Shape 87"/>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88" name="Shape 88"/>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89" name="Shape 89"/>
          <p:cNvSpPr txBox="1"/>
          <p:nvPr>
            <p:ph type="title"/>
          </p:nvPr>
        </p:nvSpPr>
        <p:spPr>
          <a:xfrm>
            <a:off x="1097279" y="23352584"/>
            <a:ext cx="38762074" cy="2700826"/>
          </a:xfrm>
          <a:prstGeom prst="rect">
            <a:avLst/>
          </a:prstGeom>
          <a:noFill/>
          <a:ln>
            <a:noFill/>
          </a:ln>
        </p:spPr>
        <p:txBody>
          <a:bodyPr anchorCtr="0" anchor="t" bIns="91425" lIns="91425" rIns="91425" tIns="91425"/>
          <a:lstStyle>
            <a:lvl1pPr marR="0" rtl="0" algn="r">
              <a:spcBef>
                <a:spcPts val="0"/>
              </a:spcBef>
              <a:buClr>
                <a:schemeClr val="accent1"/>
              </a:buClr>
              <a:buFont typeface="Rambla"/>
              <a:buNone/>
              <a:defRPr b="0" sz="144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0" name="Shape 90"/>
          <p:cNvSpPr/>
          <p:nvPr/>
        </p:nvSpPr>
        <p:spPr>
          <a:xfrm>
            <a:off x="2396509" y="28535693"/>
            <a:ext cx="23714994" cy="4421164"/>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91" name="Shape 91"/>
          <p:cNvSpPr/>
          <p:nvPr/>
        </p:nvSpPr>
        <p:spPr>
          <a:xfrm>
            <a:off x="2331443" y="28507253"/>
            <a:ext cx="17714165" cy="448056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92" name="Shape 92"/>
          <p:cNvSpPr/>
          <p:nvPr/>
        </p:nvSpPr>
        <p:spPr>
          <a:xfrm>
            <a:off x="-29001" y="27798015"/>
            <a:ext cx="16331106" cy="5188166"/>
          </a:xfrm>
          <a:prstGeom prst="rtTriangle">
            <a:avLst/>
          </a:prstGeom>
          <a:blipFill rotWithShape="1">
            <a:blip r:embed="rId2">
              <a:alphaModFix amt="50000"/>
            </a:blip>
            <a:tile algn="t" flip="none" tx="0" sx="50000" ty="0" sy="50000"/>
          </a:blipFill>
          <a:ln>
            <a:noFill/>
          </a:ln>
        </p:spPr>
        <p:txBody>
          <a:bodyPr anchorCtr="0" anchor="ctr" bIns="219450" lIns="438900" rIns="438900" tIns="21945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cxnSp>
        <p:nvCxnSpPr>
          <p:cNvPr id="93" name="Shape 93"/>
          <p:cNvCxnSpPr/>
          <p:nvPr/>
        </p:nvCxnSpPr>
        <p:spPr>
          <a:xfrm>
            <a:off x="-44335" y="27781143"/>
            <a:ext cx="16346443" cy="5205037"/>
          </a:xfrm>
          <a:prstGeom prst="straightConnector1">
            <a:avLst/>
          </a:prstGeom>
          <a:noFill/>
          <a:ln cap="flat" cmpd="sng" w="12050">
            <a:solidFill>
              <a:srgbClr val="93C5D8"/>
            </a:solidFill>
            <a:prstDash val="solid"/>
            <a:miter/>
            <a:headEnd len="med" w="med" type="none"/>
            <a:tailEnd len="med" w="med" type="none"/>
          </a:ln>
        </p:spPr>
      </p:cxnSp>
      <p:sp>
        <p:nvSpPr>
          <p:cNvPr id="94" name="Shape 94"/>
          <p:cNvSpPr/>
          <p:nvPr/>
        </p:nvSpPr>
        <p:spPr>
          <a:xfrm>
            <a:off x="41587737" y="23944512"/>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95" name="Shape 95"/>
          <p:cNvSpPr/>
          <p:nvPr/>
        </p:nvSpPr>
        <p:spPr>
          <a:xfrm>
            <a:off x="40692940" y="23944512"/>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6" name="Shape 96"/>
        <p:cNvGrpSpPr/>
        <p:nvPr/>
      </p:nvGrpSpPr>
      <p:grpSpPr>
        <a:xfrm>
          <a:off x="0" y="0"/>
          <a:ext cx="0" cy="0"/>
          <a:chOff x="0" y="0"/>
          <a:chExt cx="0" cy="0"/>
        </a:xfrm>
      </p:grpSpPr>
      <p:sp>
        <p:nvSpPr>
          <p:cNvPr id="97" name="Shape 97"/>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197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8" name="Shape 98"/>
          <p:cNvSpPr txBox="1"/>
          <p:nvPr>
            <p:ph idx="1" type="body"/>
          </p:nvPr>
        </p:nvSpPr>
        <p:spPr>
          <a:xfrm rot="5400000">
            <a:off x="11419029" y="-2114088"/>
            <a:ext cx="21053140" cy="39502080"/>
          </a:xfrm>
          <a:prstGeom prst="rect">
            <a:avLst/>
          </a:prstGeom>
          <a:noFill/>
          <a:ln>
            <a:noFill/>
          </a:ln>
        </p:spPr>
        <p:txBody>
          <a:bodyPr anchorCtr="0" anchor="t" bIns="91425" lIns="91425" rIns="91425" tIns="91425"/>
          <a:lstStyle>
            <a:lvl1pPr indent="-673608" marL="1755648" rtl="0" algn="l">
              <a:spcBef>
                <a:spcPts val="1920"/>
              </a:spcBef>
              <a:spcAft>
                <a:spcPts val="0"/>
              </a:spcAft>
              <a:buClr>
                <a:schemeClr val="accent1"/>
              </a:buClr>
              <a:buFont typeface="Noto Sans Symbols"/>
              <a:buChar char="●"/>
              <a:defRPr sz="13000">
                <a:solidFill>
                  <a:schemeClr val="dk1"/>
                </a:solidFill>
                <a:latin typeface="Rambla"/>
                <a:ea typeface="Rambla"/>
                <a:cs typeface="Rambla"/>
                <a:sym typeface="Rambla"/>
              </a:defRPr>
            </a:lvl1pPr>
            <a:lvl2pPr indent="-406501" marL="2984602" rtl="0" algn="l">
              <a:spcBef>
                <a:spcPts val="1555"/>
              </a:spcBef>
              <a:buClr>
                <a:schemeClr val="accent1"/>
              </a:buClr>
              <a:buFont typeface="Verdana"/>
              <a:buChar char="◦"/>
              <a:defRPr sz="11000">
                <a:solidFill>
                  <a:schemeClr val="dk1"/>
                </a:solidFill>
                <a:latin typeface="Rambla"/>
                <a:ea typeface="Rambla"/>
                <a:cs typeface="Rambla"/>
                <a:sym typeface="Rambla"/>
              </a:defRPr>
            </a:lvl2pPr>
            <a:lvl3pPr indent="-461822" marL="4125773" rtl="0" algn="l">
              <a:spcBef>
                <a:spcPts val="1680"/>
              </a:spcBef>
              <a:buClr>
                <a:schemeClr val="accent2"/>
              </a:buClr>
              <a:buFont typeface="Noto Sans Symbols"/>
              <a:buChar char="⚫"/>
              <a:defRPr sz="10100">
                <a:solidFill>
                  <a:schemeClr val="dk1"/>
                </a:solidFill>
                <a:latin typeface="Rambla"/>
                <a:ea typeface="Rambla"/>
                <a:cs typeface="Rambla"/>
                <a:sym typeface="Rambla"/>
              </a:defRPr>
            </a:lvl3pPr>
            <a:lvl4pPr indent="-527050" marL="5486400" rtl="0" algn="l">
              <a:spcBef>
                <a:spcPts val="1680"/>
              </a:spcBef>
              <a:buClr>
                <a:schemeClr val="accent2"/>
              </a:buClr>
              <a:buFont typeface="Noto Sans Symbols"/>
              <a:buChar char="⚫"/>
              <a:defRPr sz="9100">
                <a:solidFill>
                  <a:schemeClr val="dk1"/>
                </a:solidFill>
                <a:latin typeface="Rambla"/>
                <a:ea typeface="Rambla"/>
                <a:cs typeface="Rambla"/>
                <a:sym typeface="Rambla"/>
              </a:defRPr>
            </a:lvl4pPr>
            <a:lvl5pPr indent="-551180" marL="6583680" rtl="0" algn="l">
              <a:spcBef>
                <a:spcPts val="1680"/>
              </a:spcBef>
              <a:buClr>
                <a:schemeClr val="accent2"/>
              </a:buClr>
              <a:buFont typeface="Noto Sans Symbols"/>
              <a:buChar char="⚫"/>
              <a:defRPr sz="8600">
                <a:solidFill>
                  <a:schemeClr val="dk1"/>
                </a:solidFill>
                <a:latin typeface="Rambla"/>
                <a:ea typeface="Rambla"/>
                <a:cs typeface="Rambla"/>
                <a:sym typeface="Rambla"/>
              </a:defRPr>
            </a:lvl5pPr>
            <a:lvl6pPr indent="-556259" marL="7680960" rtl="0" algn="l">
              <a:spcBef>
                <a:spcPts val="1680"/>
              </a:spcBef>
              <a:buClr>
                <a:schemeClr val="accent3"/>
              </a:buClr>
              <a:buFont typeface="Noto Sans Symbols"/>
              <a:buChar char="◾"/>
              <a:defRPr sz="8600">
                <a:solidFill>
                  <a:schemeClr val="dk1"/>
                </a:solidFill>
                <a:latin typeface="Rambla"/>
                <a:ea typeface="Rambla"/>
                <a:cs typeface="Rambla"/>
                <a:sym typeface="Rambla"/>
              </a:defRPr>
            </a:lvl6pPr>
            <a:lvl7pPr indent="-618490" marL="8778240" rtl="0" algn="l">
              <a:spcBef>
                <a:spcPts val="1680"/>
              </a:spcBef>
              <a:buClr>
                <a:schemeClr val="accent3"/>
              </a:buClr>
              <a:buFont typeface="Noto Sans Symbols"/>
              <a:buChar char="◾"/>
              <a:defRPr sz="7700">
                <a:solidFill>
                  <a:schemeClr val="dk1"/>
                </a:solidFill>
                <a:latin typeface="Rambla"/>
                <a:ea typeface="Rambla"/>
                <a:cs typeface="Rambla"/>
                <a:sym typeface="Rambla"/>
              </a:defRPr>
            </a:lvl7pPr>
            <a:lvl8pPr indent="-610869" marL="9875520" rtl="0" algn="l">
              <a:spcBef>
                <a:spcPts val="1680"/>
              </a:spcBef>
              <a:buClr>
                <a:schemeClr val="accent3"/>
              </a:buClr>
              <a:buFont typeface="Noto Sans Symbols"/>
              <a:buChar char="◾"/>
              <a:defRPr sz="7700">
                <a:solidFill>
                  <a:schemeClr val="dk1"/>
                </a:solidFill>
                <a:latin typeface="Rambla"/>
                <a:ea typeface="Rambla"/>
                <a:cs typeface="Rambla"/>
                <a:sym typeface="Rambla"/>
              </a:defRPr>
            </a:lvl8pPr>
            <a:lvl9pPr indent="-615950" marL="10972800" rtl="0" algn="l">
              <a:spcBef>
                <a:spcPts val="1680"/>
              </a:spcBef>
              <a:buClr>
                <a:schemeClr val="accent3"/>
              </a:buClr>
              <a:buFont typeface="Noto Sans Symbols"/>
              <a:buChar char="◾"/>
              <a:defRPr baseline="0" sz="7700">
                <a:solidFill>
                  <a:schemeClr val="dk1"/>
                </a:solidFill>
                <a:latin typeface="Rambla"/>
                <a:ea typeface="Rambla"/>
                <a:cs typeface="Rambla"/>
                <a:sym typeface="Rambla"/>
              </a:defRPr>
            </a:lvl9pPr>
          </a:lstStyle>
          <a:p/>
        </p:txBody>
      </p:sp>
      <p:sp>
        <p:nvSpPr>
          <p:cNvPr id="99" name="Shape 99"/>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0" name="Shape 100"/>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1" name="Shape 101"/>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2" name="Shape 102"/>
        <p:cNvGrpSpPr/>
        <p:nvPr/>
      </p:nvGrpSpPr>
      <p:grpSpPr>
        <a:xfrm>
          <a:off x="0" y="0"/>
          <a:ext cx="0" cy="0"/>
          <a:chOff x="0" y="0"/>
          <a:chExt cx="0" cy="0"/>
        </a:xfrm>
      </p:grpSpPr>
      <p:sp>
        <p:nvSpPr>
          <p:cNvPr id="103" name="Shape 103"/>
          <p:cNvSpPr txBox="1"/>
          <p:nvPr>
            <p:ph type="title"/>
          </p:nvPr>
        </p:nvSpPr>
        <p:spPr>
          <a:xfrm rot="5400000">
            <a:off x="23694564" y="10474972"/>
            <a:ext cx="26845252" cy="8531855"/>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197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4" name="Shape 104"/>
          <p:cNvSpPr txBox="1"/>
          <p:nvPr>
            <p:ph idx="1" type="body"/>
          </p:nvPr>
        </p:nvSpPr>
        <p:spPr>
          <a:xfrm rot="5400000">
            <a:off x="3950977" y="-438139"/>
            <a:ext cx="26845247" cy="30358079"/>
          </a:xfrm>
          <a:prstGeom prst="rect">
            <a:avLst/>
          </a:prstGeom>
          <a:noFill/>
          <a:ln>
            <a:noFill/>
          </a:ln>
        </p:spPr>
        <p:txBody>
          <a:bodyPr anchorCtr="0" anchor="t" bIns="91425" lIns="91425" rIns="91425" tIns="91425"/>
          <a:lstStyle>
            <a:lvl1pPr indent="-673608" marL="1755648" rtl="0" algn="l">
              <a:spcBef>
                <a:spcPts val="1920"/>
              </a:spcBef>
              <a:spcAft>
                <a:spcPts val="0"/>
              </a:spcAft>
              <a:buClr>
                <a:schemeClr val="accent1"/>
              </a:buClr>
              <a:buFont typeface="Noto Sans Symbols"/>
              <a:buChar char="●"/>
              <a:defRPr sz="13000">
                <a:solidFill>
                  <a:schemeClr val="dk1"/>
                </a:solidFill>
                <a:latin typeface="Rambla"/>
                <a:ea typeface="Rambla"/>
                <a:cs typeface="Rambla"/>
                <a:sym typeface="Rambla"/>
              </a:defRPr>
            </a:lvl1pPr>
            <a:lvl2pPr indent="-406501" marL="2984602" rtl="0" algn="l">
              <a:spcBef>
                <a:spcPts val="1555"/>
              </a:spcBef>
              <a:buClr>
                <a:schemeClr val="accent1"/>
              </a:buClr>
              <a:buFont typeface="Verdana"/>
              <a:buChar char="◦"/>
              <a:defRPr sz="11000">
                <a:solidFill>
                  <a:schemeClr val="dk1"/>
                </a:solidFill>
                <a:latin typeface="Rambla"/>
                <a:ea typeface="Rambla"/>
                <a:cs typeface="Rambla"/>
                <a:sym typeface="Rambla"/>
              </a:defRPr>
            </a:lvl2pPr>
            <a:lvl3pPr indent="-461822" marL="4125773" rtl="0" algn="l">
              <a:spcBef>
                <a:spcPts val="1680"/>
              </a:spcBef>
              <a:buClr>
                <a:schemeClr val="accent2"/>
              </a:buClr>
              <a:buFont typeface="Noto Sans Symbols"/>
              <a:buChar char="⚫"/>
              <a:defRPr sz="10100">
                <a:solidFill>
                  <a:schemeClr val="dk1"/>
                </a:solidFill>
                <a:latin typeface="Rambla"/>
                <a:ea typeface="Rambla"/>
                <a:cs typeface="Rambla"/>
                <a:sym typeface="Rambla"/>
              </a:defRPr>
            </a:lvl3pPr>
            <a:lvl4pPr indent="-527050" marL="5486400" rtl="0" algn="l">
              <a:spcBef>
                <a:spcPts val="1680"/>
              </a:spcBef>
              <a:buClr>
                <a:schemeClr val="accent2"/>
              </a:buClr>
              <a:buFont typeface="Noto Sans Symbols"/>
              <a:buChar char="⚫"/>
              <a:defRPr sz="9100">
                <a:solidFill>
                  <a:schemeClr val="dk1"/>
                </a:solidFill>
                <a:latin typeface="Rambla"/>
                <a:ea typeface="Rambla"/>
                <a:cs typeface="Rambla"/>
                <a:sym typeface="Rambla"/>
              </a:defRPr>
            </a:lvl4pPr>
            <a:lvl5pPr indent="-551180" marL="6583680" rtl="0" algn="l">
              <a:spcBef>
                <a:spcPts val="1680"/>
              </a:spcBef>
              <a:buClr>
                <a:schemeClr val="accent2"/>
              </a:buClr>
              <a:buFont typeface="Noto Sans Symbols"/>
              <a:buChar char="⚫"/>
              <a:defRPr sz="8600">
                <a:solidFill>
                  <a:schemeClr val="dk1"/>
                </a:solidFill>
                <a:latin typeface="Rambla"/>
                <a:ea typeface="Rambla"/>
                <a:cs typeface="Rambla"/>
                <a:sym typeface="Rambla"/>
              </a:defRPr>
            </a:lvl5pPr>
            <a:lvl6pPr indent="-556259" marL="7680960" rtl="0" algn="l">
              <a:spcBef>
                <a:spcPts val="1680"/>
              </a:spcBef>
              <a:buClr>
                <a:schemeClr val="accent3"/>
              </a:buClr>
              <a:buFont typeface="Noto Sans Symbols"/>
              <a:buChar char="◾"/>
              <a:defRPr sz="8600">
                <a:solidFill>
                  <a:schemeClr val="dk1"/>
                </a:solidFill>
                <a:latin typeface="Rambla"/>
                <a:ea typeface="Rambla"/>
                <a:cs typeface="Rambla"/>
                <a:sym typeface="Rambla"/>
              </a:defRPr>
            </a:lvl6pPr>
            <a:lvl7pPr indent="-618490" marL="8778240" rtl="0" algn="l">
              <a:spcBef>
                <a:spcPts val="1680"/>
              </a:spcBef>
              <a:buClr>
                <a:schemeClr val="accent3"/>
              </a:buClr>
              <a:buFont typeface="Noto Sans Symbols"/>
              <a:buChar char="◾"/>
              <a:defRPr sz="7700">
                <a:solidFill>
                  <a:schemeClr val="dk1"/>
                </a:solidFill>
                <a:latin typeface="Rambla"/>
                <a:ea typeface="Rambla"/>
                <a:cs typeface="Rambla"/>
                <a:sym typeface="Rambla"/>
              </a:defRPr>
            </a:lvl7pPr>
            <a:lvl8pPr indent="-610869" marL="9875520" rtl="0" algn="l">
              <a:spcBef>
                <a:spcPts val="1680"/>
              </a:spcBef>
              <a:buClr>
                <a:schemeClr val="accent3"/>
              </a:buClr>
              <a:buFont typeface="Noto Sans Symbols"/>
              <a:buChar char="◾"/>
              <a:defRPr sz="7700">
                <a:solidFill>
                  <a:schemeClr val="dk1"/>
                </a:solidFill>
                <a:latin typeface="Rambla"/>
                <a:ea typeface="Rambla"/>
                <a:cs typeface="Rambla"/>
                <a:sym typeface="Rambla"/>
              </a:defRPr>
            </a:lvl8pPr>
            <a:lvl9pPr indent="-615950" marL="10972800" rtl="0" algn="l">
              <a:spcBef>
                <a:spcPts val="1680"/>
              </a:spcBef>
              <a:buClr>
                <a:schemeClr val="accent3"/>
              </a:buClr>
              <a:buFont typeface="Noto Sans Symbols"/>
              <a:buChar char="◾"/>
              <a:defRPr baseline="0" sz="7700">
                <a:solidFill>
                  <a:schemeClr val="dk1"/>
                </a:solidFill>
                <a:latin typeface="Rambla"/>
                <a:ea typeface="Rambla"/>
                <a:cs typeface="Rambla"/>
                <a:sym typeface="Rambla"/>
              </a:defRPr>
            </a:lvl9pPr>
          </a:lstStyle>
          <a:p/>
        </p:txBody>
      </p:sp>
      <p:sp>
        <p:nvSpPr>
          <p:cNvPr id="105" name="Shape 105"/>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6" name="Shape 106"/>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7" name="Shape 107"/>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5" name="Shape 25"/>
        <p:cNvGrpSpPr/>
        <p:nvPr/>
      </p:nvGrpSpPr>
      <p:grpSpPr>
        <a:xfrm>
          <a:off x="0" y="0"/>
          <a:ext cx="0" cy="0"/>
          <a:chOff x="0" y="0"/>
          <a:chExt cx="0" cy="0"/>
        </a:xfrm>
      </p:grpSpPr>
      <p:sp>
        <p:nvSpPr>
          <p:cNvPr id="26" name="Shape 26"/>
          <p:cNvSpPr/>
          <p:nvPr/>
        </p:nvSpPr>
        <p:spPr>
          <a:xfrm>
            <a:off x="-7" y="22387906"/>
            <a:ext cx="43925228" cy="0"/>
          </a:xfrm>
          <a:prstGeom prst="rtTriangle">
            <a:avLst/>
          </a:prstGeom>
          <a:gradFill>
            <a:gsLst>
              <a:gs pos="0">
                <a:srgbClr val="007795"/>
              </a:gs>
              <a:gs pos="55000">
                <a:srgbClr val="47BBE0"/>
              </a:gs>
              <a:gs pos="100000">
                <a:srgbClr val="007795"/>
              </a:gs>
            </a:gsLst>
            <a:lin ang="3000000" scaled="0"/>
          </a:gradFill>
          <a:ln>
            <a:noFill/>
          </a:ln>
        </p:spPr>
        <p:txBody>
          <a:bodyPr anchorCtr="0" anchor="ctr" bIns="219450" lIns="438900" rIns="438900" tIns="21945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27" name="Shape 27"/>
          <p:cNvSpPr txBox="1"/>
          <p:nvPr>
            <p:ph type="ctrTitle"/>
          </p:nvPr>
        </p:nvSpPr>
        <p:spPr>
          <a:xfrm>
            <a:off x="3291839" y="8412486"/>
            <a:ext cx="37307518" cy="8782852"/>
          </a:xfrm>
          <a:prstGeom prst="rect">
            <a:avLst/>
          </a:prstGeom>
          <a:noFill/>
          <a:ln>
            <a:noFill/>
          </a:ln>
        </p:spPr>
        <p:txBody>
          <a:bodyPr anchorCtr="0" anchor="b" bIns="91425" lIns="91425" rIns="91425" tIns="91425"/>
          <a:lstStyle>
            <a:lvl1pPr indent="0" marL="0" marR="0" rtl="0" algn="r">
              <a:spcBef>
                <a:spcPts val="0"/>
              </a:spcBef>
              <a:buClr>
                <a:schemeClr val="dk2"/>
              </a:buClr>
              <a:buFont typeface="Rambla"/>
              <a:buNone/>
              <a:defRPr b="1" baseline="0" i="0" sz="23000" u="none" cap="none" strike="noStrike">
                <a:solidFill>
                  <a:schemeClr val="dk2"/>
                </a:solidFill>
                <a:latin typeface="Rambla"/>
                <a:ea typeface="Rambla"/>
                <a:cs typeface="Rambla"/>
                <a:sym typeface="Rambla"/>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8" name="Shape 28"/>
          <p:cNvSpPr txBox="1"/>
          <p:nvPr>
            <p:ph idx="1" type="subTitle"/>
          </p:nvPr>
        </p:nvSpPr>
        <p:spPr>
          <a:xfrm>
            <a:off x="3291839" y="17335714"/>
            <a:ext cx="37307518" cy="5758579"/>
          </a:xfrm>
          <a:prstGeom prst="rect">
            <a:avLst/>
          </a:prstGeom>
          <a:noFill/>
          <a:ln>
            <a:noFill/>
          </a:ln>
        </p:spPr>
        <p:txBody>
          <a:bodyPr anchorCtr="0" anchor="t" bIns="91425" lIns="91425" rIns="91425" tIns="91425"/>
          <a:lstStyle>
            <a:lvl1pPr indent="0" marL="0" marR="307238" rtl="0" algn="r">
              <a:spcBef>
                <a:spcPts val="1920"/>
              </a:spcBef>
              <a:spcAft>
                <a:spcPts val="0"/>
              </a:spcAft>
              <a:buClr>
                <a:schemeClr val="accent1"/>
              </a:buClr>
              <a:buFont typeface="Noto Sans Symbols"/>
              <a:buNone/>
              <a:defRPr b="0" baseline="0" i="0" sz="13000" u="none" cap="none" strike="noStrike">
                <a:solidFill>
                  <a:schemeClr val="dk2"/>
                </a:solidFill>
                <a:latin typeface="Rambla"/>
                <a:ea typeface="Rambla"/>
                <a:cs typeface="Rambla"/>
                <a:sym typeface="Rambla"/>
              </a:defRPr>
            </a:lvl1pPr>
            <a:lvl2pPr indent="-10160" marL="2194560" marR="0" rtl="0" algn="ctr">
              <a:spcBef>
                <a:spcPts val="1555"/>
              </a:spcBef>
              <a:buClr>
                <a:schemeClr val="accent1"/>
              </a:buClr>
              <a:buFont typeface="Verdana"/>
              <a:buNone/>
              <a:defRPr b="0" baseline="0" i="0" sz="11000" u="none" cap="none" strike="noStrike">
                <a:solidFill>
                  <a:schemeClr val="dk1"/>
                </a:solidFill>
                <a:latin typeface="Rambla"/>
                <a:ea typeface="Rambla"/>
                <a:cs typeface="Rambla"/>
                <a:sym typeface="Rambla"/>
              </a:defRPr>
            </a:lvl2pPr>
            <a:lvl3pPr indent="-7620" marL="4389120" marR="0" rtl="0" algn="ctr">
              <a:spcBef>
                <a:spcPts val="1680"/>
              </a:spcBef>
              <a:buClr>
                <a:schemeClr val="accent2"/>
              </a:buClr>
              <a:buFont typeface="Noto Sans Symbols"/>
              <a:buNone/>
              <a:defRPr b="0" baseline="0" i="0" sz="10100" u="none" cap="none" strike="noStrike">
                <a:solidFill>
                  <a:schemeClr val="dk1"/>
                </a:solidFill>
                <a:latin typeface="Rambla"/>
                <a:ea typeface="Rambla"/>
                <a:cs typeface="Rambla"/>
                <a:sym typeface="Rambla"/>
              </a:defRPr>
            </a:lvl3pPr>
            <a:lvl4pPr indent="-5080" marL="6583680" marR="0" rtl="0" algn="ctr">
              <a:spcBef>
                <a:spcPts val="1680"/>
              </a:spcBef>
              <a:buClr>
                <a:schemeClr val="accent2"/>
              </a:buClr>
              <a:buFont typeface="Noto Sans Symbols"/>
              <a:buNone/>
              <a:defRPr b="0" baseline="0" i="0" sz="9100" u="none" cap="none" strike="noStrike">
                <a:solidFill>
                  <a:schemeClr val="dk1"/>
                </a:solidFill>
                <a:latin typeface="Rambla"/>
                <a:ea typeface="Rambla"/>
                <a:cs typeface="Rambla"/>
                <a:sym typeface="Rambla"/>
              </a:defRPr>
            </a:lvl4pPr>
            <a:lvl5pPr indent="-2540" marL="8778240" marR="0" rtl="0" algn="ctr">
              <a:spcBef>
                <a:spcPts val="1680"/>
              </a:spcBef>
              <a:buClr>
                <a:schemeClr val="accent2"/>
              </a:buClr>
              <a:buFont typeface="Noto Sans Symbols"/>
              <a:buNone/>
              <a:defRPr b="0" baseline="0" i="0" sz="8600" u="none" cap="none" strike="noStrike">
                <a:solidFill>
                  <a:schemeClr val="dk1"/>
                </a:solidFill>
                <a:latin typeface="Rambla"/>
                <a:ea typeface="Rambla"/>
                <a:cs typeface="Rambla"/>
                <a:sym typeface="Rambla"/>
              </a:defRPr>
            </a:lvl5pPr>
            <a:lvl6pPr indent="0" marL="10972800" marR="0" rtl="0" algn="ctr">
              <a:spcBef>
                <a:spcPts val="1680"/>
              </a:spcBef>
              <a:buClr>
                <a:schemeClr val="accent3"/>
              </a:buClr>
              <a:buFont typeface="Noto Sans Symbols"/>
              <a:buNone/>
              <a:defRPr b="0" baseline="0" i="0" sz="8600" u="none" cap="none" strike="noStrike">
                <a:solidFill>
                  <a:schemeClr val="dk1"/>
                </a:solidFill>
                <a:latin typeface="Rambla"/>
                <a:ea typeface="Rambla"/>
                <a:cs typeface="Rambla"/>
                <a:sym typeface="Rambla"/>
              </a:defRPr>
            </a:lvl6pPr>
            <a:lvl7pPr indent="-10160" marL="13167361" marR="0" rtl="0" algn="ctr">
              <a:spcBef>
                <a:spcPts val="1680"/>
              </a:spcBef>
              <a:buClr>
                <a:schemeClr val="accent3"/>
              </a:buClr>
              <a:buFont typeface="Noto Sans Symbols"/>
              <a:buNone/>
              <a:defRPr b="0" baseline="0" i="0" sz="7700" u="none" cap="none" strike="noStrike">
                <a:solidFill>
                  <a:schemeClr val="dk1"/>
                </a:solidFill>
                <a:latin typeface="Rambla"/>
                <a:ea typeface="Rambla"/>
                <a:cs typeface="Rambla"/>
                <a:sym typeface="Rambla"/>
              </a:defRPr>
            </a:lvl7pPr>
            <a:lvl8pPr indent="-7619" marL="15361920" marR="0" rtl="0" algn="ctr">
              <a:spcBef>
                <a:spcPts val="1680"/>
              </a:spcBef>
              <a:buClr>
                <a:schemeClr val="accent3"/>
              </a:buClr>
              <a:buFont typeface="Noto Sans Symbols"/>
              <a:buNone/>
              <a:defRPr b="0" baseline="0" i="0" sz="7700" u="none" cap="none" strike="noStrike">
                <a:solidFill>
                  <a:schemeClr val="dk1"/>
                </a:solidFill>
                <a:latin typeface="Rambla"/>
                <a:ea typeface="Rambla"/>
                <a:cs typeface="Rambla"/>
                <a:sym typeface="Rambla"/>
              </a:defRPr>
            </a:lvl8pPr>
            <a:lvl9pPr indent="-5080" marL="17556480" marR="0" rtl="0" algn="ctr">
              <a:spcBef>
                <a:spcPts val="1680"/>
              </a:spcBef>
              <a:buClr>
                <a:schemeClr val="accent3"/>
              </a:buClr>
              <a:buFont typeface="Noto Sans Symbols"/>
              <a:buNone/>
              <a:defRPr b="0" baseline="0" i="0" sz="7700" u="none" cap="none" strike="noStrike">
                <a:solidFill>
                  <a:schemeClr val="dk1"/>
                </a:solidFill>
                <a:latin typeface="Rambla"/>
                <a:ea typeface="Rambla"/>
                <a:cs typeface="Rambla"/>
                <a:sym typeface="Rambla"/>
              </a:defRPr>
            </a:lvl9pPr>
          </a:lstStyle>
          <a:p/>
        </p:txBody>
      </p:sp>
      <p:grpSp>
        <p:nvGrpSpPr>
          <p:cNvPr id="29" name="Shape 29"/>
          <p:cNvGrpSpPr/>
          <p:nvPr/>
        </p:nvGrpSpPr>
        <p:grpSpPr>
          <a:xfrm>
            <a:off x="-18070" y="23774400"/>
            <a:ext cx="43909275" cy="9178020"/>
            <a:chOff x="-3765" y="4832896"/>
            <a:chExt cx="9147765" cy="2032191"/>
          </a:xfrm>
        </p:grpSpPr>
        <p:sp>
          <p:nvSpPr>
            <p:cNvPr id="30" name="Shape 30"/>
            <p:cNvSpPr/>
            <p:nvPr/>
          </p:nvSpPr>
          <p:spPr>
            <a:xfrm>
              <a:off x="1687513" y="4832896"/>
              <a:ext cx="7456486" cy="518815"/>
            </a:xfrm>
            <a:custGeom>
              <a:pathLst>
                <a:path extrusionOk="0" h="120000" w="120000">
                  <a:moveTo>
                    <a:pt x="120000" y="0"/>
                  </a:moveTo>
                  <a:lnTo>
                    <a:pt x="120000" y="120000"/>
                  </a:lnTo>
                  <a:lnTo>
                    <a:pt x="0" y="71280"/>
                  </a:lnTo>
                  <a:lnTo>
                    <a:pt x="120000" y="0"/>
                  </a:lnTo>
                  <a:close/>
                </a:path>
              </a:pathLst>
            </a:custGeom>
            <a:solidFill>
              <a:srgbClr val="9CCADC">
                <a:alpha val="40000"/>
              </a:srgbClr>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31" name="Shape 31"/>
            <p:cNvSpPr/>
            <p:nvPr/>
          </p:nvSpPr>
          <p:spPr>
            <a:xfrm>
              <a:off x="35442" y="5135526"/>
              <a:ext cx="9108557" cy="838199"/>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32" name="Shape 32"/>
            <p:cNvSpPr/>
            <p:nvPr/>
          </p:nvSpPr>
          <p:spPr>
            <a:xfrm>
              <a:off x="0" y="4883887"/>
              <a:ext cx="9144000" cy="1981199"/>
            </a:xfrm>
            <a:custGeom>
              <a:pathLst>
                <a:path extrusionOk="0" h="120000" w="120000">
                  <a:moveTo>
                    <a:pt x="0" y="0"/>
                  </a:moveTo>
                  <a:lnTo>
                    <a:pt x="0" y="120000"/>
                  </a:lnTo>
                  <a:lnTo>
                    <a:pt x="120000" y="120000"/>
                  </a:lnTo>
                  <a:lnTo>
                    <a:pt x="120000" y="50769"/>
                  </a:lnTo>
                  <a:lnTo>
                    <a:pt x="0" y="0"/>
                  </a:lnTo>
                  <a:close/>
                </a:path>
              </a:pathLst>
            </a:custGeom>
            <a:blipFill rotWithShape="1">
              <a:blip r:embed="rId2">
                <a:alphaModFix amt="50000"/>
              </a:blip>
              <a:tile algn="t" flip="none" tx="0" sx="50000" ty="0" sy="50000"/>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cxnSp>
          <p:nvCxnSpPr>
            <p:cNvPr id="33" name="Shape 33"/>
            <p:cNvCxnSpPr/>
            <p:nvPr/>
          </p:nvCxnSpPr>
          <p:spPr>
            <a:xfrm>
              <a:off x="-3765" y="4880373"/>
              <a:ext cx="9147764" cy="839942"/>
            </a:xfrm>
            <a:prstGeom prst="straightConnector1">
              <a:avLst/>
            </a:prstGeom>
            <a:noFill/>
            <a:ln cap="flat" cmpd="sng" w="12050">
              <a:solidFill>
                <a:srgbClr val="93C5D8"/>
              </a:solidFill>
              <a:prstDash val="solid"/>
              <a:miter/>
              <a:headEnd len="med" w="med" type="none"/>
              <a:tailEnd len="med" w="med" type="none"/>
            </a:ln>
          </p:spPr>
        </p:cxnSp>
      </p:grpSp>
      <p:sp>
        <p:nvSpPr>
          <p:cNvPr id="34" name="Shape 34"/>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rgbClr val="FFFFFF"/>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rgbClr val="E7F0F4"/>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7" name="Shape 37"/>
        <p:cNvGrpSpPr/>
        <p:nvPr/>
      </p:nvGrpSpPr>
      <p:grpSpPr>
        <a:xfrm>
          <a:off x="0" y="0"/>
          <a:ext cx="0" cy="0"/>
          <a:chOff x="0" y="0"/>
          <a:chExt cx="0" cy="0"/>
        </a:xfrm>
      </p:grpSpPr>
      <p:sp>
        <p:nvSpPr>
          <p:cNvPr id="38" name="Shape 38"/>
          <p:cNvSpPr txBox="1"/>
          <p:nvPr>
            <p:ph idx="1" type="body"/>
          </p:nvPr>
        </p:nvSpPr>
        <p:spPr>
          <a:xfrm>
            <a:off x="2194559" y="7110377"/>
            <a:ext cx="39502080" cy="21724621"/>
          </a:xfrm>
          <a:prstGeom prst="rect">
            <a:avLst/>
          </a:prstGeom>
          <a:noFill/>
          <a:ln>
            <a:noFill/>
          </a:ln>
        </p:spPr>
        <p:txBody>
          <a:bodyPr anchorCtr="0" anchor="t" bIns="91425" lIns="91425" rIns="91425" tIns="91425"/>
          <a:lstStyle>
            <a:lvl1pPr indent="-673608" marL="1755648" rtl="0" algn="l">
              <a:spcBef>
                <a:spcPts val="1920"/>
              </a:spcBef>
              <a:spcAft>
                <a:spcPts val="0"/>
              </a:spcAft>
              <a:buClr>
                <a:schemeClr val="accent1"/>
              </a:buClr>
              <a:buFont typeface="Noto Sans Symbols"/>
              <a:buChar char="●"/>
              <a:defRPr sz="13000">
                <a:solidFill>
                  <a:schemeClr val="dk1"/>
                </a:solidFill>
                <a:latin typeface="Rambla"/>
                <a:ea typeface="Rambla"/>
                <a:cs typeface="Rambla"/>
                <a:sym typeface="Rambla"/>
              </a:defRPr>
            </a:lvl1pPr>
            <a:lvl2pPr indent="-406501" marL="2984602" rtl="0" algn="l">
              <a:spcBef>
                <a:spcPts val="1555"/>
              </a:spcBef>
              <a:buClr>
                <a:schemeClr val="accent1"/>
              </a:buClr>
              <a:buFont typeface="Verdana"/>
              <a:buChar char="◦"/>
              <a:defRPr sz="11000">
                <a:solidFill>
                  <a:schemeClr val="dk1"/>
                </a:solidFill>
                <a:latin typeface="Rambla"/>
                <a:ea typeface="Rambla"/>
                <a:cs typeface="Rambla"/>
                <a:sym typeface="Rambla"/>
              </a:defRPr>
            </a:lvl2pPr>
            <a:lvl3pPr indent="-461822" marL="4125773" rtl="0" algn="l">
              <a:spcBef>
                <a:spcPts val="1680"/>
              </a:spcBef>
              <a:buClr>
                <a:schemeClr val="accent2"/>
              </a:buClr>
              <a:buFont typeface="Noto Sans Symbols"/>
              <a:buChar char="⚫"/>
              <a:defRPr sz="10100">
                <a:solidFill>
                  <a:schemeClr val="dk1"/>
                </a:solidFill>
                <a:latin typeface="Rambla"/>
                <a:ea typeface="Rambla"/>
                <a:cs typeface="Rambla"/>
                <a:sym typeface="Rambla"/>
              </a:defRPr>
            </a:lvl3pPr>
            <a:lvl4pPr indent="-527050" marL="5486400" rtl="0" algn="l">
              <a:spcBef>
                <a:spcPts val="1680"/>
              </a:spcBef>
              <a:buClr>
                <a:schemeClr val="accent2"/>
              </a:buClr>
              <a:buFont typeface="Noto Sans Symbols"/>
              <a:buChar char="⚫"/>
              <a:defRPr sz="9100">
                <a:solidFill>
                  <a:schemeClr val="dk1"/>
                </a:solidFill>
                <a:latin typeface="Rambla"/>
                <a:ea typeface="Rambla"/>
                <a:cs typeface="Rambla"/>
                <a:sym typeface="Rambla"/>
              </a:defRPr>
            </a:lvl4pPr>
            <a:lvl5pPr indent="-551180" marL="6583680" rtl="0" algn="l">
              <a:spcBef>
                <a:spcPts val="1680"/>
              </a:spcBef>
              <a:buClr>
                <a:schemeClr val="accent2"/>
              </a:buClr>
              <a:buFont typeface="Noto Sans Symbols"/>
              <a:buChar char="⚫"/>
              <a:defRPr sz="8600">
                <a:solidFill>
                  <a:schemeClr val="dk1"/>
                </a:solidFill>
                <a:latin typeface="Rambla"/>
                <a:ea typeface="Rambla"/>
                <a:cs typeface="Rambla"/>
                <a:sym typeface="Rambla"/>
              </a:defRPr>
            </a:lvl5pPr>
            <a:lvl6pPr indent="-556259" marL="7680960" rtl="0" algn="l">
              <a:spcBef>
                <a:spcPts val="1680"/>
              </a:spcBef>
              <a:buClr>
                <a:schemeClr val="accent3"/>
              </a:buClr>
              <a:buFont typeface="Noto Sans Symbols"/>
              <a:buChar char="◾"/>
              <a:defRPr sz="8600">
                <a:solidFill>
                  <a:schemeClr val="dk1"/>
                </a:solidFill>
                <a:latin typeface="Rambla"/>
                <a:ea typeface="Rambla"/>
                <a:cs typeface="Rambla"/>
                <a:sym typeface="Rambla"/>
              </a:defRPr>
            </a:lvl6pPr>
            <a:lvl7pPr indent="-618490" marL="8778240" rtl="0" algn="l">
              <a:spcBef>
                <a:spcPts val="1680"/>
              </a:spcBef>
              <a:buClr>
                <a:schemeClr val="accent3"/>
              </a:buClr>
              <a:buFont typeface="Noto Sans Symbols"/>
              <a:buChar char="◾"/>
              <a:defRPr sz="7700">
                <a:solidFill>
                  <a:schemeClr val="dk1"/>
                </a:solidFill>
                <a:latin typeface="Rambla"/>
                <a:ea typeface="Rambla"/>
                <a:cs typeface="Rambla"/>
                <a:sym typeface="Rambla"/>
              </a:defRPr>
            </a:lvl7pPr>
            <a:lvl8pPr indent="-610869" marL="9875520" rtl="0" algn="l">
              <a:spcBef>
                <a:spcPts val="1680"/>
              </a:spcBef>
              <a:buClr>
                <a:schemeClr val="accent3"/>
              </a:buClr>
              <a:buFont typeface="Noto Sans Symbols"/>
              <a:buChar char="◾"/>
              <a:defRPr sz="7700">
                <a:solidFill>
                  <a:schemeClr val="dk1"/>
                </a:solidFill>
                <a:latin typeface="Rambla"/>
                <a:ea typeface="Rambla"/>
                <a:cs typeface="Rambla"/>
                <a:sym typeface="Rambla"/>
              </a:defRPr>
            </a:lvl8pPr>
            <a:lvl9pPr indent="-615950" marL="10972800" rtl="0" algn="l">
              <a:spcBef>
                <a:spcPts val="1680"/>
              </a:spcBef>
              <a:buClr>
                <a:schemeClr val="accent3"/>
              </a:buClr>
              <a:buFont typeface="Noto Sans Symbols"/>
              <a:buChar char="◾"/>
              <a:defRPr baseline="0" sz="7700">
                <a:solidFill>
                  <a:schemeClr val="dk1"/>
                </a:solidFill>
                <a:latin typeface="Rambla"/>
                <a:ea typeface="Rambla"/>
                <a:cs typeface="Rambla"/>
                <a:sym typeface="Rambla"/>
              </a:defRPr>
            </a:lvl9pPr>
          </a:lstStyle>
          <a:p/>
        </p:txBody>
      </p:sp>
      <p:sp>
        <p:nvSpPr>
          <p:cNvPr id="39" name="Shape 39"/>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40" name="Shape 40"/>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41" name="Shape 41"/>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
        <p:nvSpPr>
          <p:cNvPr id="42" name="Shape 42"/>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197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gradFill>
          <a:gsLst>
            <a:gs pos="0">
              <a:srgbClr val="B1B1B1"/>
            </a:gs>
            <a:gs pos="40000">
              <a:srgbClr val="9E9E9E"/>
            </a:gs>
            <a:gs pos="100000">
              <a:schemeClr val="dk1"/>
            </a:gs>
          </a:gsLst>
          <a:path path="circle">
            <a:fillToRect b="100%" l="100%"/>
          </a:path>
          <a:tileRect r="-100%" t="-100%"/>
        </a:gradFill>
      </p:bgPr>
    </p:bg>
    <p:spTree>
      <p:nvGrpSpPr>
        <p:cNvPr id="43" name="Shape 43"/>
        <p:cNvGrpSpPr/>
        <p:nvPr/>
      </p:nvGrpSpPr>
      <p:grpSpPr>
        <a:xfrm>
          <a:off x="0" y="0"/>
          <a:ext cx="0" cy="0"/>
          <a:chOff x="0" y="0"/>
          <a:chExt cx="0" cy="0"/>
        </a:xfrm>
      </p:grpSpPr>
      <p:sp>
        <p:nvSpPr>
          <p:cNvPr id="44" name="Shape 44"/>
          <p:cNvSpPr txBox="1"/>
          <p:nvPr>
            <p:ph type="title"/>
          </p:nvPr>
        </p:nvSpPr>
        <p:spPr>
          <a:xfrm>
            <a:off x="3467405" y="5086617"/>
            <a:ext cx="37307518" cy="8778239"/>
          </a:xfrm>
          <a:prstGeom prst="rect">
            <a:avLst/>
          </a:prstGeom>
          <a:noFill/>
          <a:ln>
            <a:noFill/>
          </a:ln>
        </p:spPr>
        <p:txBody>
          <a:bodyPr anchorCtr="0" anchor="b" bIns="91425" lIns="91425" rIns="91425" tIns="91425"/>
          <a:lstStyle>
            <a:lvl1pPr rtl="0" algn="r">
              <a:spcBef>
                <a:spcPts val="0"/>
              </a:spcBef>
              <a:buFont typeface="Rambla"/>
              <a:buNone/>
              <a:defRPr b="1" baseline="0" sz="23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x="18829021" y="14072218"/>
            <a:ext cx="21945599" cy="6983462"/>
          </a:xfrm>
          <a:prstGeom prst="rect">
            <a:avLst/>
          </a:prstGeom>
          <a:noFill/>
          <a:ln>
            <a:noFill/>
          </a:ln>
        </p:spPr>
        <p:txBody>
          <a:bodyPr anchorCtr="0" anchor="t" bIns="91425" lIns="91425" rIns="91425" tIns="91425"/>
          <a:lstStyle>
            <a:lvl1pPr indent="0" marL="0" rtl="0" algn="l">
              <a:spcBef>
                <a:spcPts val="0"/>
              </a:spcBef>
              <a:buClr>
                <a:schemeClr val="lt1"/>
              </a:buClr>
              <a:buFont typeface="Rambla"/>
              <a:buNone/>
              <a:defRPr sz="11000">
                <a:solidFill>
                  <a:schemeClr val="lt1"/>
                </a:solidFill>
              </a:defRPr>
            </a:lvl1pPr>
            <a:lvl2pPr rtl="0">
              <a:spcBef>
                <a:spcPts val="0"/>
              </a:spcBef>
              <a:buClr>
                <a:schemeClr val="lt1"/>
              </a:buClr>
              <a:buFont typeface="Rambla"/>
              <a:buNone/>
              <a:defRPr sz="8600">
                <a:solidFill>
                  <a:schemeClr val="lt1"/>
                </a:solidFill>
              </a:defRPr>
            </a:lvl2pPr>
            <a:lvl3pPr rtl="0">
              <a:spcBef>
                <a:spcPts val="0"/>
              </a:spcBef>
              <a:buClr>
                <a:schemeClr val="lt1"/>
              </a:buClr>
              <a:buFont typeface="Rambla"/>
              <a:buNone/>
              <a:defRPr sz="7700">
                <a:solidFill>
                  <a:schemeClr val="lt1"/>
                </a:solidFill>
              </a:defRPr>
            </a:lvl3pPr>
            <a:lvl4pPr rtl="0">
              <a:spcBef>
                <a:spcPts val="0"/>
              </a:spcBef>
              <a:buClr>
                <a:schemeClr val="lt1"/>
              </a:buClr>
              <a:buFont typeface="Rambla"/>
              <a:buNone/>
              <a:defRPr sz="6700">
                <a:solidFill>
                  <a:schemeClr val="lt1"/>
                </a:solidFill>
              </a:defRPr>
            </a:lvl4pPr>
            <a:lvl5pPr rtl="0">
              <a:spcBef>
                <a:spcPts val="0"/>
              </a:spcBef>
              <a:buClr>
                <a:schemeClr val="lt1"/>
              </a:buClr>
              <a:buFont typeface="Rambla"/>
              <a:buNone/>
              <a:defRPr sz="6700">
                <a:solidFill>
                  <a:schemeClr val="lt1"/>
                </a:solidFill>
              </a:defRPr>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46" name="Shape 46"/>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47" name="Shape 47"/>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48" name="Shape 48"/>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49" name="Shape 49"/>
          <p:cNvSpPr/>
          <p:nvPr/>
        </p:nvSpPr>
        <p:spPr>
          <a:xfrm>
            <a:off x="17456064" y="14426265"/>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50" name="Shape 50"/>
          <p:cNvSpPr/>
          <p:nvPr/>
        </p:nvSpPr>
        <p:spPr>
          <a:xfrm>
            <a:off x="16561267" y="14426265"/>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bg>
      <p:bgPr>
        <a:gradFill>
          <a:gsLst>
            <a:gs pos="0">
              <a:srgbClr val="B1B1B1"/>
            </a:gs>
            <a:gs pos="40000">
              <a:srgbClr val="9E9E9E"/>
            </a:gs>
            <a:gs pos="100000">
              <a:schemeClr val="dk1"/>
            </a:gs>
          </a:gsLst>
          <a:path path="circle">
            <a:fillToRect b="100%" l="100%"/>
          </a:path>
          <a:tileRect r="-100%" t="-100%"/>
        </a:gradFill>
      </p:bgPr>
    </p:bg>
    <p:spTree>
      <p:nvGrpSpPr>
        <p:cNvPr id="51" name="Shape 51"/>
        <p:cNvGrpSpPr/>
        <p:nvPr/>
      </p:nvGrpSpPr>
      <p:grpSpPr>
        <a:xfrm>
          <a:off x="0" y="0"/>
          <a:ext cx="0" cy="0"/>
          <a:chOff x="0" y="0"/>
          <a:chExt cx="0" cy="0"/>
        </a:xfrm>
      </p:grpSpPr>
      <p:sp>
        <p:nvSpPr>
          <p:cNvPr id="52" name="Shape 52"/>
          <p:cNvSpPr txBox="1"/>
          <p:nvPr>
            <p:ph idx="1" type="body"/>
          </p:nvPr>
        </p:nvSpPr>
        <p:spPr>
          <a:xfrm>
            <a:off x="2194559" y="7110377"/>
            <a:ext cx="19385280" cy="21724621"/>
          </a:xfrm>
          <a:prstGeom prst="rect">
            <a:avLst/>
          </a:prstGeom>
          <a:noFill/>
          <a:ln>
            <a:noFill/>
          </a:ln>
        </p:spPr>
        <p:txBody>
          <a:bodyPr anchorCtr="0" anchor="t" bIns="91425" lIns="91425" rIns="91425" tIns="91425"/>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53" name="Shape 53"/>
          <p:cNvSpPr txBox="1"/>
          <p:nvPr>
            <p:ph idx="2" type="body"/>
          </p:nvPr>
        </p:nvSpPr>
        <p:spPr>
          <a:xfrm>
            <a:off x="22311359" y="7110377"/>
            <a:ext cx="19385280" cy="21724621"/>
          </a:xfrm>
          <a:prstGeom prst="rect">
            <a:avLst/>
          </a:prstGeom>
          <a:noFill/>
          <a:ln>
            <a:noFill/>
          </a:ln>
        </p:spPr>
        <p:txBody>
          <a:bodyPr anchorCtr="0" anchor="t" bIns="91425" lIns="91425" rIns="91425" tIns="91425"/>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54" name="Shape 54"/>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55" name="Shape 55"/>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56" name="Shape 56"/>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57" name="Shape 57"/>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lt2"/>
              </a:buClr>
              <a:buFont typeface="Rambla"/>
              <a:buNone/>
              <a:defRPr b="1" sz="19700">
                <a:solidFill>
                  <a:schemeClr val="lt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bg>
      <p:bgPr>
        <a:blipFill rotWithShape="1">
          <a:blip r:embed="rId2">
            <a:alphaModFix/>
          </a:blip>
          <a:tile algn="tl" flip="none" tx="0" sx="50000" ty="0" sy="50000"/>
        </a:blipFill>
      </p:bgPr>
    </p:bg>
    <p:spTree>
      <p:nvGrpSpPr>
        <p:cNvPr id="58" name="Shape 58"/>
        <p:cNvGrpSpPr/>
        <p:nvPr/>
      </p:nvGrpSpPr>
      <p:grpSpPr>
        <a:xfrm>
          <a:off x="0" y="0"/>
          <a:ext cx="0" cy="0"/>
          <a:chOff x="0" y="0"/>
          <a:chExt cx="0" cy="0"/>
        </a:xfrm>
      </p:grpSpPr>
      <p:sp>
        <p:nvSpPr>
          <p:cNvPr id="59" name="Shape 59"/>
          <p:cNvSpPr txBox="1"/>
          <p:nvPr>
            <p:ph type="title"/>
          </p:nvPr>
        </p:nvSpPr>
        <p:spPr>
          <a:xfrm>
            <a:off x="2194559" y="1310640"/>
            <a:ext cx="39502080" cy="548639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1" type="body"/>
          </p:nvPr>
        </p:nvSpPr>
        <p:spPr>
          <a:xfrm>
            <a:off x="2194559" y="25968959"/>
            <a:ext cx="19392901" cy="36576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b="0" sz="11500">
                <a:solidFill>
                  <a:schemeClr val="lt1"/>
                </a:solidFill>
              </a:defRPr>
            </a:lvl1pPr>
            <a:lvl2pPr rtl="0">
              <a:spcBef>
                <a:spcPts val="0"/>
              </a:spcBef>
              <a:buFont typeface="Rambla"/>
              <a:buNone/>
              <a:defRPr b="1" sz="9600"/>
            </a:lvl2pPr>
            <a:lvl3pPr rtl="0">
              <a:spcBef>
                <a:spcPts val="0"/>
              </a:spcBef>
              <a:buFont typeface="Rambla"/>
              <a:buNone/>
              <a:defRPr b="1" sz="8600"/>
            </a:lvl3pPr>
            <a:lvl4pPr rtl="0">
              <a:spcBef>
                <a:spcPts val="0"/>
              </a:spcBef>
              <a:buFont typeface="Rambla"/>
              <a:buNone/>
              <a:defRPr b="1" sz="7700"/>
            </a:lvl4pPr>
            <a:lvl5pPr rtl="0">
              <a:spcBef>
                <a:spcPts val="0"/>
              </a:spcBef>
              <a:buFont typeface="Rambla"/>
              <a:buNone/>
              <a:defRPr b="1"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1" name="Shape 61"/>
          <p:cNvSpPr txBox="1"/>
          <p:nvPr>
            <p:ph idx="2" type="body"/>
          </p:nvPr>
        </p:nvSpPr>
        <p:spPr>
          <a:xfrm>
            <a:off x="22296126" y="25968959"/>
            <a:ext cx="19400519" cy="36576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b="0" sz="11500">
                <a:solidFill>
                  <a:schemeClr val="lt1"/>
                </a:solidFill>
              </a:defRPr>
            </a:lvl1pPr>
            <a:lvl2pPr rtl="0">
              <a:spcBef>
                <a:spcPts val="0"/>
              </a:spcBef>
              <a:buFont typeface="Rambla"/>
              <a:buNone/>
              <a:defRPr b="1" sz="9600"/>
            </a:lvl2pPr>
            <a:lvl3pPr rtl="0">
              <a:spcBef>
                <a:spcPts val="0"/>
              </a:spcBef>
              <a:buFont typeface="Rambla"/>
              <a:buNone/>
              <a:defRPr b="1" sz="8600"/>
            </a:lvl3pPr>
            <a:lvl4pPr rtl="0">
              <a:spcBef>
                <a:spcPts val="0"/>
              </a:spcBef>
              <a:buFont typeface="Rambla"/>
              <a:buNone/>
              <a:defRPr b="1" sz="7700"/>
            </a:lvl4pPr>
            <a:lvl5pPr rtl="0">
              <a:spcBef>
                <a:spcPts val="0"/>
              </a:spcBef>
              <a:buFont typeface="Rambla"/>
              <a:buNone/>
              <a:defRPr b="1"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2" name="Shape 62"/>
          <p:cNvSpPr txBox="1"/>
          <p:nvPr>
            <p:ph idx="3" type="body"/>
          </p:nvPr>
        </p:nvSpPr>
        <p:spPr>
          <a:xfrm>
            <a:off x="2194559" y="6932614"/>
            <a:ext cx="19392901" cy="18920462"/>
          </a:xfrm>
          <a:prstGeom prst="rect">
            <a:avLst/>
          </a:prstGeom>
          <a:noFill/>
          <a:ln>
            <a:noFill/>
          </a:ln>
        </p:spPr>
        <p:txBody>
          <a:bodyPr anchorCtr="0" anchor="t" bIns="91425" lIns="91425" rIns="91425" tIns="91425"/>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3" name="Shape 63"/>
          <p:cNvSpPr txBox="1"/>
          <p:nvPr>
            <p:ph idx="4" type="body"/>
          </p:nvPr>
        </p:nvSpPr>
        <p:spPr>
          <a:xfrm>
            <a:off x="22296121" y="6932614"/>
            <a:ext cx="19400519" cy="18920462"/>
          </a:xfrm>
          <a:prstGeom prst="rect">
            <a:avLst/>
          </a:prstGeom>
          <a:noFill/>
          <a:ln>
            <a:noFill/>
          </a:ln>
        </p:spPr>
        <p:txBody>
          <a:bodyPr anchorCtr="0" anchor="t" bIns="91425" lIns="91425" rIns="91425" tIns="91425"/>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4" name="Shape 64"/>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gradFill>
          <a:gsLst>
            <a:gs pos="0">
              <a:srgbClr val="B1B1B1"/>
            </a:gs>
            <a:gs pos="40000">
              <a:srgbClr val="9E9E9E"/>
            </a:gs>
            <a:gs pos="100000">
              <a:schemeClr val="dk1"/>
            </a:gs>
          </a:gsLst>
          <a:path path="circle">
            <a:fillToRect b="100%" l="100%"/>
          </a:path>
          <a:tileRect r="-100%" t="-100%"/>
        </a:gradFill>
      </p:bgPr>
    </p:bg>
    <p:spTree>
      <p:nvGrpSpPr>
        <p:cNvPr id="67" name="Shape 67"/>
        <p:cNvGrpSpPr/>
        <p:nvPr/>
      </p:nvGrpSpPr>
      <p:grpSpPr>
        <a:xfrm>
          <a:off x="0" y="0"/>
          <a:ext cx="0" cy="0"/>
          <a:chOff x="0" y="0"/>
          <a:chExt cx="0" cy="0"/>
        </a:xfrm>
      </p:grpSpPr>
      <p:sp>
        <p:nvSpPr>
          <p:cNvPr id="68" name="Shape 68"/>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69" name="Shape 69"/>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70" name="Shape 70"/>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71" name="Shape 71"/>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lt2"/>
              </a:buClr>
              <a:buFont typeface="Rambla"/>
              <a:buNone/>
              <a:defRPr b="1" sz="19700">
                <a:solidFill>
                  <a:schemeClr val="lt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2" name="Shape 72"/>
        <p:cNvGrpSpPr/>
        <p:nvPr/>
      </p:nvGrpSpPr>
      <p:grpSpPr>
        <a:xfrm>
          <a:off x="0" y="0"/>
          <a:ext cx="0" cy="0"/>
          <a:chOff x="0" y="0"/>
          <a:chExt cx="0" cy="0"/>
        </a:xfrm>
      </p:grpSpPr>
      <p:sp>
        <p:nvSpPr>
          <p:cNvPr id="73" name="Shape 73"/>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74" name="Shape 74"/>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75" name="Shape 75"/>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bg>
      <p:bgPr>
        <a:blipFill rotWithShape="1">
          <a:blip r:embed="rId2">
            <a:alphaModFix/>
          </a:blip>
          <a:tile algn="tl" flip="none" tx="0" sx="50000" ty="0" sy="50000"/>
        </a:blipFill>
      </p:bgPr>
    </p:bg>
    <p:spTree>
      <p:nvGrpSpPr>
        <p:cNvPr id="76" name="Shape 76"/>
        <p:cNvGrpSpPr/>
        <p:nvPr/>
      </p:nvGrpSpPr>
      <p:grpSpPr>
        <a:xfrm>
          <a:off x="0" y="0"/>
          <a:ext cx="0" cy="0"/>
          <a:chOff x="0" y="0"/>
          <a:chExt cx="0" cy="0"/>
        </a:xfrm>
      </p:grpSpPr>
      <p:sp>
        <p:nvSpPr>
          <p:cNvPr id="77" name="Shape 77"/>
          <p:cNvSpPr txBox="1"/>
          <p:nvPr>
            <p:ph type="title"/>
          </p:nvPr>
        </p:nvSpPr>
        <p:spPr>
          <a:xfrm>
            <a:off x="4389119" y="23408640"/>
            <a:ext cx="35912524" cy="2194559"/>
          </a:xfrm>
          <a:prstGeom prst="rect">
            <a:avLst/>
          </a:prstGeom>
          <a:noFill/>
          <a:ln>
            <a:noFill/>
          </a:ln>
        </p:spPr>
        <p:txBody>
          <a:bodyPr anchorCtr="0" anchor="t" bIns="91425" lIns="91425" rIns="91425" tIns="91425"/>
          <a:lstStyle>
            <a:lvl1pPr rtl="0" algn="r">
              <a:spcBef>
                <a:spcPts val="0"/>
              </a:spcBef>
              <a:buClr>
                <a:schemeClr val="accent1"/>
              </a:buClr>
              <a:buFont typeface="Rambla"/>
              <a:buNone/>
              <a:defRPr b="0" sz="120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8" name="Shape 78"/>
          <p:cNvSpPr txBox="1"/>
          <p:nvPr>
            <p:ph idx="1" type="body"/>
          </p:nvPr>
        </p:nvSpPr>
        <p:spPr>
          <a:xfrm>
            <a:off x="21214079" y="25704490"/>
            <a:ext cx="19078042" cy="4389119"/>
          </a:xfrm>
          <a:prstGeom prst="rect">
            <a:avLst/>
          </a:prstGeom>
          <a:noFill/>
          <a:ln>
            <a:noFill/>
          </a:ln>
        </p:spPr>
        <p:txBody>
          <a:bodyPr anchorCtr="0" anchor="t" bIns="91425" lIns="91425" rIns="91425" tIns="91425"/>
          <a:lstStyle>
            <a:lvl1pPr indent="0" marL="0" rtl="0" algn="r">
              <a:spcBef>
                <a:spcPts val="0"/>
              </a:spcBef>
              <a:buFont typeface="Rambla"/>
              <a:buNone/>
              <a:defRPr sz="7700"/>
            </a:lvl1pPr>
            <a:lvl2pPr rtl="0">
              <a:spcBef>
                <a:spcPts val="0"/>
              </a:spcBef>
              <a:buFont typeface="Rambla"/>
              <a:buNone/>
              <a:defRPr sz="5800"/>
            </a:lvl2pPr>
            <a:lvl3pPr rtl="0">
              <a:spcBef>
                <a:spcPts val="0"/>
              </a:spcBef>
              <a:buFont typeface="Rambla"/>
              <a:buNone/>
              <a:defRPr sz="4800"/>
            </a:lvl3pPr>
            <a:lvl4pPr rtl="0">
              <a:spcBef>
                <a:spcPts val="0"/>
              </a:spcBef>
              <a:buFont typeface="Rambla"/>
              <a:buNone/>
              <a:defRPr sz="4300"/>
            </a:lvl4pPr>
            <a:lvl5pPr rtl="0">
              <a:spcBef>
                <a:spcPts val="0"/>
              </a:spcBef>
              <a:buFont typeface="Rambla"/>
              <a:buNone/>
              <a:defRPr sz="43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79" name="Shape 79"/>
          <p:cNvSpPr txBox="1"/>
          <p:nvPr>
            <p:ph idx="2" type="body"/>
          </p:nvPr>
        </p:nvSpPr>
        <p:spPr>
          <a:xfrm>
            <a:off x="4389119" y="1316736"/>
            <a:ext cx="35903002" cy="21945599"/>
          </a:xfrm>
          <a:prstGeom prst="rect">
            <a:avLst/>
          </a:prstGeom>
          <a:noFill/>
          <a:ln>
            <a:noFill/>
          </a:ln>
        </p:spPr>
        <p:txBody>
          <a:bodyPr anchorCtr="0" anchor="t" bIns="91425" lIns="91425" rIns="91425" tIns="91425"/>
          <a:lstStyle>
            <a:lvl1pPr rtl="0">
              <a:spcBef>
                <a:spcPts val="0"/>
              </a:spcBef>
              <a:defRPr sz="15400"/>
            </a:lvl1pPr>
            <a:lvl2pPr rtl="0">
              <a:spcBef>
                <a:spcPts val="0"/>
              </a:spcBef>
              <a:defRPr sz="13400"/>
            </a:lvl2pPr>
            <a:lvl3pPr rtl="0">
              <a:spcBef>
                <a:spcPts val="0"/>
              </a:spcBef>
              <a:defRPr sz="11500"/>
            </a:lvl3pPr>
            <a:lvl4pPr rtl="0">
              <a:spcBef>
                <a:spcPts val="0"/>
              </a:spcBef>
              <a:defRPr sz="9600"/>
            </a:lvl4pPr>
            <a:lvl5pPr rtl="0">
              <a:spcBef>
                <a:spcPts val="0"/>
              </a:spcBef>
              <a:defRPr sz="96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80" name="Shape 80"/>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81" name="Shape 81"/>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82" name="Shape 82"/>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jpg"/><Relationship Id="rId2" Type="http://schemas.openxmlformats.org/officeDocument/2006/relationships/image" Target="../media/image0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p:nvPr/>
        </p:nvSpPr>
        <p:spPr>
          <a:xfrm>
            <a:off x="2396509" y="28535693"/>
            <a:ext cx="23714994" cy="4421164"/>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6" name="Shape 6"/>
          <p:cNvSpPr/>
          <p:nvPr/>
        </p:nvSpPr>
        <p:spPr>
          <a:xfrm>
            <a:off x="2331443" y="28507253"/>
            <a:ext cx="17714165" cy="448056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7" name="Shape 7"/>
          <p:cNvSpPr/>
          <p:nvPr/>
        </p:nvSpPr>
        <p:spPr>
          <a:xfrm>
            <a:off x="-29001" y="27798015"/>
            <a:ext cx="16331106" cy="5188166"/>
          </a:xfrm>
          <a:prstGeom prst="rtTriangle">
            <a:avLst/>
          </a:prstGeom>
          <a:blipFill rotWithShape="1">
            <a:blip r:embed="rId1">
              <a:alphaModFix amt="50000"/>
            </a:blip>
            <a:tile algn="t" flip="none" tx="0" sx="50000" ty="0" sy="50000"/>
          </a:blipFill>
          <a:ln>
            <a:noFill/>
          </a:ln>
        </p:spPr>
        <p:txBody>
          <a:bodyPr anchorCtr="0" anchor="ctr" bIns="219450" lIns="438900" rIns="438900" tIns="21945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cxnSp>
        <p:nvCxnSpPr>
          <p:cNvPr id="8" name="Shape 8"/>
          <p:cNvCxnSpPr/>
          <p:nvPr/>
        </p:nvCxnSpPr>
        <p:spPr>
          <a:xfrm>
            <a:off x="-44335" y="27781143"/>
            <a:ext cx="16346443" cy="5205037"/>
          </a:xfrm>
          <a:prstGeom prst="straightConnector1">
            <a:avLst/>
          </a:prstGeom>
          <a:noFill/>
          <a:ln cap="flat" cmpd="sng" w="12050">
            <a:solidFill>
              <a:srgbClr val="93C5D8"/>
            </a:solidFill>
            <a:prstDash val="solid"/>
            <a:miter/>
            <a:headEnd len="med" w="med" type="none"/>
            <a:tailEnd len="med" w="med" type="none"/>
          </a:ln>
        </p:spPr>
      </p:cxnSp>
      <p:sp>
        <p:nvSpPr>
          <p:cNvPr id="9" name="Shape 9"/>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marL="0" marR="0" rtl="0" algn="l">
              <a:spcBef>
                <a:spcPts val="0"/>
              </a:spcBef>
              <a:buClr>
                <a:schemeClr val="dk2"/>
              </a:buClr>
              <a:buFont typeface="Rambla"/>
              <a:buNone/>
              <a:defRPr b="1" baseline="0" i="0" sz="19700" u="none" cap="none" strike="noStrike">
                <a:solidFill>
                  <a:schemeClr val="dk2"/>
                </a:solidFill>
                <a:latin typeface="Rambla"/>
                <a:ea typeface="Rambla"/>
                <a:cs typeface="Rambla"/>
                <a:sym typeface="Rambla"/>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2194559" y="7110377"/>
            <a:ext cx="39502080" cy="21724621"/>
          </a:xfrm>
          <a:prstGeom prst="rect">
            <a:avLst/>
          </a:prstGeom>
          <a:noFill/>
          <a:ln>
            <a:noFill/>
          </a:ln>
        </p:spPr>
        <p:txBody>
          <a:bodyPr anchorCtr="0" anchor="t" bIns="91425" lIns="91425" rIns="91425" tIns="91425"/>
          <a:lstStyle>
            <a:lvl1pPr indent="-673608" marL="1755648" marR="0" rtl="0" algn="l">
              <a:spcBef>
                <a:spcPts val="1920"/>
              </a:spcBef>
              <a:spcAft>
                <a:spcPts val="0"/>
              </a:spcAft>
              <a:buClr>
                <a:schemeClr val="accent1"/>
              </a:buClr>
              <a:buFont typeface="Noto Sans Symbols"/>
              <a:buChar char="●"/>
              <a:defRPr b="0" baseline="0" i="0" sz="13000" u="none" cap="none" strike="noStrike">
                <a:solidFill>
                  <a:schemeClr val="dk1"/>
                </a:solidFill>
                <a:latin typeface="Rambla"/>
                <a:ea typeface="Rambla"/>
                <a:cs typeface="Rambla"/>
                <a:sym typeface="Rambla"/>
              </a:defRPr>
            </a:lvl1pPr>
            <a:lvl2pPr indent="-406501" marL="2984602" marR="0" rtl="0" algn="l">
              <a:spcBef>
                <a:spcPts val="1555"/>
              </a:spcBef>
              <a:buClr>
                <a:schemeClr val="accent1"/>
              </a:buClr>
              <a:buFont typeface="Verdana"/>
              <a:buChar char="◦"/>
              <a:defRPr b="0" baseline="0" i="0" sz="11000" u="none" cap="none" strike="noStrike">
                <a:solidFill>
                  <a:schemeClr val="dk1"/>
                </a:solidFill>
                <a:latin typeface="Rambla"/>
                <a:ea typeface="Rambla"/>
                <a:cs typeface="Rambla"/>
                <a:sym typeface="Rambla"/>
              </a:defRPr>
            </a:lvl2pPr>
            <a:lvl3pPr indent="-461822" marL="4125773" marR="0" rtl="0" algn="l">
              <a:spcBef>
                <a:spcPts val="1680"/>
              </a:spcBef>
              <a:buClr>
                <a:schemeClr val="accent2"/>
              </a:buClr>
              <a:buFont typeface="Noto Sans Symbols"/>
              <a:buChar char="⚫"/>
              <a:defRPr b="0" baseline="0" i="0" sz="10100" u="none" cap="none" strike="noStrike">
                <a:solidFill>
                  <a:schemeClr val="dk1"/>
                </a:solidFill>
                <a:latin typeface="Rambla"/>
                <a:ea typeface="Rambla"/>
                <a:cs typeface="Rambla"/>
                <a:sym typeface="Rambla"/>
              </a:defRPr>
            </a:lvl3pPr>
            <a:lvl4pPr indent="-527050" marL="5486400" marR="0" rtl="0" algn="l">
              <a:spcBef>
                <a:spcPts val="1680"/>
              </a:spcBef>
              <a:buClr>
                <a:schemeClr val="accent2"/>
              </a:buClr>
              <a:buFont typeface="Noto Sans Symbols"/>
              <a:buChar char="⚫"/>
              <a:defRPr b="0" baseline="0" i="0" sz="9100" u="none" cap="none" strike="noStrike">
                <a:solidFill>
                  <a:schemeClr val="dk1"/>
                </a:solidFill>
                <a:latin typeface="Rambla"/>
                <a:ea typeface="Rambla"/>
                <a:cs typeface="Rambla"/>
                <a:sym typeface="Rambla"/>
              </a:defRPr>
            </a:lvl4pPr>
            <a:lvl5pPr indent="-551180" marL="6583680" marR="0" rtl="0" algn="l">
              <a:spcBef>
                <a:spcPts val="1680"/>
              </a:spcBef>
              <a:buClr>
                <a:schemeClr val="accent2"/>
              </a:buClr>
              <a:buFont typeface="Noto Sans Symbols"/>
              <a:buChar char="⚫"/>
              <a:defRPr b="0" baseline="0" i="0" sz="8600" u="none" cap="none" strike="noStrike">
                <a:solidFill>
                  <a:schemeClr val="dk1"/>
                </a:solidFill>
                <a:latin typeface="Rambla"/>
                <a:ea typeface="Rambla"/>
                <a:cs typeface="Rambla"/>
                <a:sym typeface="Rambla"/>
              </a:defRPr>
            </a:lvl5pPr>
            <a:lvl6pPr indent="-556259" marL="7680960" marR="0" rtl="0" algn="l">
              <a:spcBef>
                <a:spcPts val="1680"/>
              </a:spcBef>
              <a:buClr>
                <a:schemeClr val="accent3"/>
              </a:buClr>
              <a:buFont typeface="Noto Sans Symbols"/>
              <a:buChar char="◾"/>
              <a:defRPr b="0" baseline="0" i="0" sz="8600" u="none" cap="none" strike="noStrike">
                <a:solidFill>
                  <a:schemeClr val="dk1"/>
                </a:solidFill>
                <a:latin typeface="Rambla"/>
                <a:ea typeface="Rambla"/>
                <a:cs typeface="Rambla"/>
                <a:sym typeface="Rambla"/>
              </a:defRPr>
            </a:lvl6pPr>
            <a:lvl7pPr indent="-618490" marL="8778240" marR="0" rtl="0" algn="l">
              <a:spcBef>
                <a:spcPts val="1680"/>
              </a:spcBef>
              <a:buClr>
                <a:schemeClr val="accent3"/>
              </a:buClr>
              <a:buFont typeface="Noto Sans Symbols"/>
              <a:buChar char="◾"/>
              <a:defRPr b="0" baseline="0" i="0" sz="7700" u="none" cap="none" strike="noStrike">
                <a:solidFill>
                  <a:schemeClr val="dk1"/>
                </a:solidFill>
                <a:latin typeface="Rambla"/>
                <a:ea typeface="Rambla"/>
                <a:cs typeface="Rambla"/>
                <a:sym typeface="Rambla"/>
              </a:defRPr>
            </a:lvl7pPr>
            <a:lvl8pPr indent="-610869" marL="9875520" marR="0" rtl="0" algn="l">
              <a:spcBef>
                <a:spcPts val="1680"/>
              </a:spcBef>
              <a:buClr>
                <a:schemeClr val="accent3"/>
              </a:buClr>
              <a:buFont typeface="Noto Sans Symbols"/>
              <a:buChar char="◾"/>
              <a:defRPr b="0" baseline="0" i="0" sz="7700" u="none" cap="none" strike="noStrike">
                <a:solidFill>
                  <a:schemeClr val="dk1"/>
                </a:solidFill>
                <a:latin typeface="Rambla"/>
                <a:ea typeface="Rambla"/>
                <a:cs typeface="Rambla"/>
                <a:sym typeface="Rambla"/>
              </a:defRPr>
            </a:lvl8pPr>
            <a:lvl9pPr indent="-615950" marL="10972800" marR="0" rtl="0" algn="l">
              <a:spcBef>
                <a:spcPts val="1680"/>
              </a:spcBef>
              <a:buClr>
                <a:schemeClr val="accent3"/>
              </a:buClr>
              <a:buFont typeface="Noto Sans Symbols"/>
              <a:buChar char="◾"/>
              <a:defRPr b="0" baseline="0" i="0" sz="7700" u="none" cap="none" strike="noStrike">
                <a:solidFill>
                  <a:schemeClr val="dk1"/>
                </a:solidFill>
                <a:latin typeface="Rambla"/>
                <a:ea typeface="Rambla"/>
                <a:cs typeface="Rambla"/>
                <a:sym typeface="Rambla"/>
              </a:defRPr>
            </a:lvl9pPr>
          </a:lstStyle>
          <a:p/>
        </p:txBody>
      </p:sp>
      <p:sp>
        <p:nvSpPr>
          <p:cNvPr id="11" name="Shape 11"/>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2" name="Shape 12"/>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3" name="Shape 13"/>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
        <p:nvSpPr>
          <p:cNvPr id="14" name="Shape 14"/>
          <p:cNvSpPr/>
          <p:nvPr/>
        </p:nvSpPr>
        <p:spPr>
          <a:xfrm>
            <a:off x="0" y="5483223"/>
            <a:ext cx="9140825" cy="27432000"/>
          </a:xfrm>
          <a:prstGeom prst="rect">
            <a:avLst/>
          </a:prstGeom>
          <a:solidFill>
            <a:srgbClr val="21798F"/>
          </a:solidFill>
          <a:ln>
            <a:noFill/>
          </a:ln>
        </p:spPr>
        <p:txBody>
          <a:bodyPr anchorCtr="0" anchor="t" bIns="457200" lIns="457200" rIns="457200" tIns="228600">
            <a:noAutofit/>
          </a:bodyPr>
          <a:lstStyle/>
          <a:p>
            <a:pPr indent="0" lvl="0" marL="0" marR="0" rtl="0" algn="ctr">
              <a:spcBef>
                <a:spcPts val="0"/>
              </a:spcBef>
              <a:spcAft>
                <a:spcPts val="0"/>
              </a:spcAft>
              <a:buNone/>
            </a:pPr>
            <a:r>
              <a:t/>
            </a:r>
            <a:endParaRPr b="0" baseline="0" i="0" sz="4800" u="none" cap="none" strike="noStrike">
              <a:solidFill>
                <a:schemeClr val="dk1"/>
              </a:solidFill>
              <a:latin typeface="Calibri"/>
              <a:ea typeface="Calibri"/>
              <a:cs typeface="Calibri"/>
              <a:sym typeface="Calibri"/>
            </a:endParaRPr>
          </a:p>
        </p:txBody>
      </p:sp>
      <p:sp>
        <p:nvSpPr>
          <p:cNvPr id="15" name="Shape 15"/>
          <p:cNvSpPr/>
          <p:nvPr/>
        </p:nvSpPr>
        <p:spPr>
          <a:xfrm>
            <a:off x="9140825" y="0"/>
            <a:ext cx="34747200" cy="5484813"/>
          </a:xfrm>
          <a:prstGeom prst="rect">
            <a:avLst/>
          </a:prstGeom>
          <a:solidFill>
            <a:srgbClr val="21798F"/>
          </a:solidFill>
          <a:ln>
            <a:noFill/>
          </a:ln>
        </p:spPr>
        <p:txBody>
          <a:bodyPr anchorCtr="0" anchor="t" bIns="457200" lIns="457200" rIns="457200" tIns="457200">
            <a:noAutofit/>
          </a:bodyPr>
          <a:lstStyle/>
          <a:p>
            <a:pPr indent="0" lvl="0" marL="0" marR="0" rtl="0" algn="l">
              <a:spcBef>
                <a:spcPts val="0"/>
              </a:spcBef>
              <a:spcAft>
                <a:spcPts val="0"/>
              </a:spcAft>
              <a:buNone/>
            </a:pPr>
            <a:r>
              <a:t/>
            </a:r>
            <a:endParaRPr b="0" baseline="0" i="0" sz="3200" u="none" cap="none" strike="noStrike">
              <a:solidFill>
                <a:schemeClr val="dk1"/>
              </a:solidFill>
              <a:latin typeface="Calibri"/>
              <a:ea typeface="Calibri"/>
              <a:cs typeface="Calibri"/>
              <a:sym typeface="Calibri"/>
            </a:endParaRPr>
          </a:p>
        </p:txBody>
      </p:sp>
      <p:sp>
        <p:nvSpPr>
          <p:cNvPr id="16" name="Shape 16"/>
          <p:cNvSpPr/>
          <p:nvPr/>
        </p:nvSpPr>
        <p:spPr>
          <a:xfrm>
            <a:off x="9140825" y="5483223"/>
            <a:ext cx="34747200" cy="27432000"/>
          </a:xfrm>
          <a:prstGeom prst="rect">
            <a:avLst/>
          </a:prstGeom>
          <a:solidFill>
            <a:schemeClr val="lt2"/>
          </a:solidFill>
          <a:ln>
            <a:noFill/>
          </a:ln>
        </p:spPr>
        <p:txBody>
          <a:bodyPr anchorCtr="0" anchor="t" bIns="457200" lIns="457200" rIns="457200" tIns="457200">
            <a:noAutofit/>
          </a:bodyPr>
          <a:lstStyle/>
          <a:p>
            <a:pPr indent="0" lvl="0" marL="0" marR="0" rtl="0" algn="l">
              <a:spcBef>
                <a:spcPts val="0"/>
              </a:spcBef>
              <a:spcAft>
                <a:spcPts val="0"/>
              </a:spcAft>
              <a:buNone/>
            </a:pPr>
            <a:r>
              <a:t/>
            </a:r>
            <a:endParaRPr b="0" baseline="0" i="0" sz="3200" u="none" cap="none" strike="noStrike">
              <a:solidFill>
                <a:schemeClr val="dk1"/>
              </a:solidFill>
              <a:latin typeface="Calibri"/>
              <a:ea typeface="Calibri"/>
              <a:cs typeface="Calibri"/>
              <a:sym typeface="Calibri"/>
            </a:endParaRPr>
          </a:p>
        </p:txBody>
      </p:sp>
      <p:cxnSp>
        <p:nvCxnSpPr>
          <p:cNvPr id="17" name="Shape 17"/>
          <p:cNvCxnSpPr/>
          <p:nvPr/>
        </p:nvCxnSpPr>
        <p:spPr>
          <a:xfrm>
            <a:off x="9144000" y="0"/>
            <a:ext cx="0" cy="32918400"/>
          </a:xfrm>
          <a:prstGeom prst="straightConnector1">
            <a:avLst/>
          </a:prstGeom>
          <a:noFill/>
          <a:ln cap="flat" cmpd="sng" w="76200">
            <a:solidFill>
              <a:schemeClr val="dk1"/>
            </a:solidFill>
            <a:prstDash val="solid"/>
            <a:round/>
            <a:headEnd len="med" w="med" type="none"/>
            <a:tailEnd len="med" w="med" type="none"/>
          </a:ln>
        </p:spPr>
      </p:cxnSp>
      <p:cxnSp>
        <p:nvCxnSpPr>
          <p:cNvPr id="18" name="Shape 18"/>
          <p:cNvCxnSpPr/>
          <p:nvPr/>
        </p:nvCxnSpPr>
        <p:spPr>
          <a:xfrm>
            <a:off x="0" y="5486400"/>
            <a:ext cx="43891199" cy="0"/>
          </a:xfrm>
          <a:prstGeom prst="straightConnector1">
            <a:avLst/>
          </a:prstGeom>
          <a:noFill/>
          <a:ln cap="flat" cmpd="sng" w="76200">
            <a:solidFill>
              <a:schemeClr val="dk1"/>
            </a:solidFill>
            <a:prstDash val="solid"/>
            <a:round/>
            <a:headEnd len="med" w="med" type="none"/>
            <a:tailEnd len="med" w="med" type="none"/>
          </a:ln>
        </p:spPr>
      </p:cxnSp>
      <p:pic>
        <p:nvPicPr>
          <p:cNvPr id="19" name="Shape 19"/>
          <p:cNvPicPr preferRelativeResize="0"/>
          <p:nvPr/>
        </p:nvPicPr>
        <p:blipFill rotWithShape="1">
          <a:blip r:embed="rId2">
            <a:alphaModFix/>
          </a:blip>
          <a:srcRect b="0" l="0" r="0" t="0"/>
          <a:stretch/>
        </p:blipFill>
        <p:spPr>
          <a:xfrm>
            <a:off x="2819400" y="32394525"/>
            <a:ext cx="3502025" cy="295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 Id="rId4" Type="http://schemas.openxmlformats.org/officeDocument/2006/relationships/image" Target="../media/image03.png"/><Relationship Id="rId9" Type="http://schemas.openxmlformats.org/officeDocument/2006/relationships/image" Target="../media/image10.png"/><Relationship Id="rId5" Type="http://schemas.openxmlformats.org/officeDocument/2006/relationships/image" Target="../media/image08.png"/><Relationship Id="rId6" Type="http://schemas.openxmlformats.org/officeDocument/2006/relationships/image" Target="../media/image04.png"/><Relationship Id="rId7" Type="http://schemas.openxmlformats.org/officeDocument/2006/relationships/image" Target="../media/image07.png"/><Relationship Id="rId8"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nvSpPr>
        <p:spPr>
          <a:xfrm>
            <a:off x="9279803" y="-1905000"/>
            <a:ext cx="34736088" cy="1370806"/>
          </a:xfrm>
          <a:prstGeom prst="rect">
            <a:avLst/>
          </a:prstGeom>
          <a:noFill/>
          <a:ln>
            <a:noFill/>
          </a:ln>
        </p:spPr>
        <p:txBody>
          <a:bodyPr anchorCtr="1" anchor="ctr" bIns="457200" lIns="457200" rIns="457200" tIns="914400">
            <a:noAutofit/>
          </a:bodyPr>
          <a:lstStyle/>
          <a:p>
            <a:pPr indent="0" lvl="0" marL="0" marR="0" rtl="0" algn="ctr">
              <a:spcBef>
                <a:spcPts val="0"/>
              </a:spcBef>
              <a:spcAft>
                <a:spcPts val="0"/>
              </a:spcAft>
              <a:buSzPct val="25000"/>
              <a:buNone/>
            </a:pPr>
            <a:r>
              <a:rPr b="1" baseline="0" i="0" lang="en-US" sz="8000" u="none" cap="none" strike="noStrike">
                <a:solidFill>
                  <a:schemeClr val="lt1"/>
                </a:solidFill>
                <a:latin typeface="Times New Roman"/>
                <a:ea typeface="Times New Roman"/>
                <a:cs typeface="Times New Roman"/>
                <a:sym typeface="Times New Roman"/>
              </a:rPr>
              <a:t>Grunk’s Arena</a:t>
            </a:r>
          </a:p>
        </p:txBody>
      </p:sp>
      <p:sp>
        <p:nvSpPr>
          <p:cNvPr id="113" name="Shape 113"/>
          <p:cNvSpPr txBox="1"/>
          <p:nvPr/>
        </p:nvSpPr>
        <p:spPr>
          <a:xfrm>
            <a:off x="9140825" y="2741613"/>
            <a:ext cx="34736088" cy="2741612"/>
          </a:xfrm>
          <a:prstGeom prst="rect">
            <a:avLst/>
          </a:prstGeom>
          <a:noFill/>
          <a:ln>
            <a:noFill/>
          </a:ln>
        </p:spPr>
        <p:txBody>
          <a:bodyPr anchorCtr="1" anchor="ctr" bIns="457200" lIns="457200" rIns="457200" tIns="457200">
            <a:noAutofit/>
          </a:bodyPr>
          <a:lstStyle/>
          <a:p>
            <a:pPr indent="0" lvl="0" marL="0" marR="0" rtl="0" algn="ctr">
              <a:spcBef>
                <a:spcPts val="0"/>
              </a:spcBef>
              <a:spcAft>
                <a:spcPts val="0"/>
              </a:spcAft>
              <a:buSzPct val="25000"/>
              <a:buNone/>
            </a:pPr>
            <a:r>
              <a:rPr b="0" baseline="0" i="0" lang="en-US" sz="5400" u="none" cap="none" strike="noStrike">
                <a:solidFill>
                  <a:schemeClr val="lt1"/>
                </a:solidFill>
                <a:latin typeface="Times New Roman"/>
                <a:ea typeface="Times New Roman"/>
                <a:cs typeface="Times New Roman"/>
                <a:sym typeface="Times New Roman"/>
              </a:rPr>
              <a:t>Aaron Camm, Jeff Huggins, Steve Moskal, Patrick Cardwell</a:t>
            </a:r>
          </a:p>
          <a:p>
            <a:pPr indent="0" lvl="0" marL="0" marR="0" rtl="0" algn="ctr">
              <a:spcBef>
                <a:spcPts val="0"/>
              </a:spcBef>
              <a:spcAft>
                <a:spcPts val="0"/>
              </a:spcAft>
              <a:buSzPct val="25000"/>
              <a:buNone/>
            </a:pPr>
            <a:r>
              <a:rPr b="0" baseline="0" i="0" lang="en-US" sz="5400" u="none" cap="none" strike="noStrike">
                <a:solidFill>
                  <a:schemeClr val="lt1"/>
                </a:solidFill>
                <a:latin typeface="Times New Roman"/>
                <a:ea typeface="Times New Roman"/>
                <a:cs typeface="Times New Roman"/>
                <a:sym typeface="Times New Roman"/>
              </a:rPr>
              <a:t>Department of Computer Science &amp; Engineering, The Ohio State University, 2015 Neil Avenue, Columbus, OH 43210</a:t>
            </a:r>
          </a:p>
        </p:txBody>
      </p:sp>
      <p:pic>
        <p:nvPicPr>
          <p:cNvPr id="114" name="Shape 114"/>
          <p:cNvPicPr preferRelativeResize="0"/>
          <p:nvPr/>
        </p:nvPicPr>
        <p:blipFill rotWithShape="1">
          <a:blip r:embed="rId3">
            <a:alphaModFix/>
          </a:blip>
          <a:srcRect b="0" l="0" r="0" t="0"/>
          <a:stretch/>
        </p:blipFill>
        <p:spPr>
          <a:xfrm>
            <a:off x="-8382000" y="8138999"/>
            <a:ext cx="4724400" cy="4724400"/>
          </a:xfrm>
          <a:prstGeom prst="rect">
            <a:avLst/>
          </a:prstGeom>
          <a:noFill/>
          <a:ln>
            <a:noFill/>
          </a:ln>
        </p:spPr>
      </p:pic>
      <p:sp>
        <p:nvSpPr>
          <p:cNvPr id="115" name="Shape 115"/>
          <p:cNvSpPr/>
          <p:nvPr/>
        </p:nvSpPr>
        <p:spPr>
          <a:xfrm>
            <a:off x="152400" y="152400"/>
            <a:ext cx="43891199" cy="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16" name="Shape 116"/>
          <p:cNvSpPr/>
          <p:nvPr/>
        </p:nvSpPr>
        <p:spPr>
          <a:xfrm>
            <a:off x="152400" y="152400"/>
            <a:ext cx="43891199" cy="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17" name="Shape 117"/>
          <p:cNvSpPr txBox="1"/>
          <p:nvPr/>
        </p:nvSpPr>
        <p:spPr>
          <a:xfrm>
            <a:off x="2235200" y="32272862"/>
            <a:ext cx="4724400" cy="584774"/>
          </a:xfrm>
          <a:prstGeom prst="rect">
            <a:avLst/>
          </a:prstGeom>
          <a:solidFill>
            <a:srgbClr val="21798F"/>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18" name="Shape 118"/>
          <p:cNvSpPr txBox="1"/>
          <p:nvPr/>
        </p:nvSpPr>
        <p:spPr>
          <a:xfrm>
            <a:off x="609600" y="20878800"/>
            <a:ext cx="7315200" cy="1371599"/>
          </a:xfrm>
          <a:prstGeom prst="rect">
            <a:avLst/>
          </a:prstGeom>
          <a:noFill/>
          <a:ln>
            <a:noFill/>
          </a:ln>
        </p:spPr>
        <p:txBody>
          <a:bodyPr anchorCtr="0" anchor="ctr" bIns="228600" lIns="228600" rIns="228600" tIns="228600">
            <a:noAutofit/>
          </a:bodyPr>
          <a:lstStyle/>
          <a:p>
            <a:pPr indent="0" lvl="0" marL="0" marR="0" rtl="0" algn="l">
              <a:spcBef>
                <a:spcPts val="0"/>
              </a:spcBef>
              <a:spcAft>
                <a:spcPts val="0"/>
              </a:spcAft>
              <a:buSzPct val="25000"/>
              <a:buNone/>
            </a:pPr>
            <a:r>
              <a:rPr b="0" baseline="0" i="0" lang="en-US" sz="4800" u="none" cap="none" strike="noStrike">
                <a:solidFill>
                  <a:schemeClr val="lt1"/>
                </a:solidFill>
                <a:latin typeface="Calibri"/>
                <a:ea typeface="Calibri"/>
                <a:cs typeface="Calibri"/>
                <a:sym typeface="Calibri"/>
              </a:rPr>
              <a:t>CONTACT</a:t>
            </a:r>
          </a:p>
        </p:txBody>
      </p:sp>
      <p:sp>
        <p:nvSpPr>
          <p:cNvPr id="119" name="Shape 119"/>
          <p:cNvSpPr txBox="1"/>
          <p:nvPr/>
        </p:nvSpPr>
        <p:spPr>
          <a:xfrm>
            <a:off x="914400" y="27432000"/>
            <a:ext cx="7543800" cy="2741612"/>
          </a:xfrm>
          <a:prstGeom prst="rect">
            <a:avLst/>
          </a:prstGeom>
          <a:solidFill>
            <a:srgbClr val="21798F"/>
          </a:solidFill>
          <a:ln>
            <a:noFill/>
          </a:ln>
        </p:spPr>
        <p:txBody>
          <a:bodyPr anchorCtr="0" anchor="t" bIns="228600" lIns="228600" rIns="228600" tIns="228600">
            <a:noAutofit/>
          </a:bodyPr>
          <a:lstStyle/>
          <a:p>
            <a:pPr indent="0" lvl="0" marL="0" marR="0" rtl="0" algn="l">
              <a:spcBef>
                <a:spcPts val="0"/>
              </a:spcBef>
              <a:spcAft>
                <a:spcPts val="0"/>
              </a:spcAft>
              <a:buNone/>
            </a:pPr>
            <a:r>
              <a:t/>
            </a:r>
            <a:endParaRPr b="0" baseline="0" i="0" sz="2800" u="none" cap="none" strike="noStrike">
              <a:solidFill>
                <a:schemeClr val="lt1"/>
              </a:solidFill>
              <a:latin typeface="Calibri"/>
              <a:ea typeface="Calibri"/>
              <a:cs typeface="Calibri"/>
              <a:sym typeface="Calibri"/>
            </a:endParaRPr>
          </a:p>
        </p:txBody>
      </p:sp>
      <p:pic>
        <p:nvPicPr>
          <p:cNvPr id="120" name="Shape 120"/>
          <p:cNvPicPr preferRelativeResize="0"/>
          <p:nvPr/>
        </p:nvPicPr>
        <p:blipFill rotWithShape="1">
          <a:blip r:embed="rId4">
            <a:alphaModFix/>
          </a:blip>
          <a:srcRect b="0" l="0" r="0" t="0"/>
          <a:stretch/>
        </p:blipFill>
        <p:spPr>
          <a:xfrm>
            <a:off x="2489199" y="658810"/>
            <a:ext cx="4165601" cy="4165603"/>
          </a:xfrm>
          <a:prstGeom prst="rect">
            <a:avLst/>
          </a:prstGeom>
          <a:noFill/>
          <a:ln>
            <a:noFill/>
          </a:ln>
        </p:spPr>
      </p:pic>
      <p:pic>
        <p:nvPicPr>
          <p:cNvPr id="121" name="Shape 121"/>
          <p:cNvPicPr preferRelativeResize="0"/>
          <p:nvPr/>
        </p:nvPicPr>
        <p:blipFill rotWithShape="1">
          <a:blip r:embed="rId5">
            <a:alphaModFix/>
          </a:blip>
          <a:srcRect b="0" l="0" r="0" t="0"/>
          <a:stretch/>
        </p:blipFill>
        <p:spPr>
          <a:xfrm>
            <a:off x="914400" y="29184600"/>
            <a:ext cx="6970712" cy="4528743"/>
          </a:xfrm>
          <a:prstGeom prst="rect">
            <a:avLst/>
          </a:prstGeom>
          <a:noFill/>
          <a:ln>
            <a:noFill/>
          </a:ln>
        </p:spPr>
      </p:pic>
      <p:pic>
        <p:nvPicPr>
          <p:cNvPr id="122" name="Shape 122"/>
          <p:cNvPicPr preferRelativeResize="0"/>
          <p:nvPr/>
        </p:nvPicPr>
        <p:blipFill rotWithShape="1">
          <a:blip r:embed="rId6">
            <a:alphaModFix/>
          </a:blip>
          <a:srcRect b="0" l="0" r="0" t="0"/>
          <a:stretch/>
        </p:blipFill>
        <p:spPr>
          <a:xfrm>
            <a:off x="1041401" y="27749521"/>
            <a:ext cx="3301998" cy="1233575"/>
          </a:xfrm>
          <a:prstGeom prst="rect">
            <a:avLst/>
          </a:prstGeom>
          <a:noFill/>
          <a:ln>
            <a:noFill/>
          </a:ln>
        </p:spPr>
      </p:pic>
      <p:pic>
        <p:nvPicPr>
          <p:cNvPr id="123" name="Shape 123"/>
          <p:cNvPicPr preferRelativeResize="0"/>
          <p:nvPr/>
        </p:nvPicPr>
        <p:blipFill rotWithShape="1">
          <a:blip r:embed="rId7">
            <a:alphaModFix/>
          </a:blip>
          <a:srcRect b="0" l="0" r="0" t="0"/>
          <a:stretch/>
        </p:blipFill>
        <p:spPr>
          <a:xfrm>
            <a:off x="6190707" y="27597415"/>
            <a:ext cx="1537783" cy="1537783"/>
          </a:xfrm>
          <a:prstGeom prst="rect">
            <a:avLst/>
          </a:prstGeom>
          <a:noFill/>
          <a:ln>
            <a:noFill/>
          </a:ln>
        </p:spPr>
      </p:pic>
      <p:sp>
        <p:nvSpPr>
          <p:cNvPr id="124" name="Shape 124"/>
          <p:cNvSpPr txBox="1"/>
          <p:nvPr/>
        </p:nvSpPr>
        <p:spPr>
          <a:xfrm>
            <a:off x="14043000" y="5753526"/>
            <a:ext cx="914400"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AI</a:t>
            </a:r>
          </a:p>
        </p:txBody>
      </p:sp>
      <p:pic>
        <p:nvPicPr>
          <p:cNvPr id="125" name="Shape 125"/>
          <p:cNvPicPr preferRelativeResize="0"/>
          <p:nvPr/>
        </p:nvPicPr>
        <p:blipFill rotWithShape="1">
          <a:blip r:embed="rId8">
            <a:alphaModFix/>
          </a:blip>
          <a:srcRect b="0" l="0" r="0" t="0"/>
          <a:stretch/>
        </p:blipFill>
        <p:spPr>
          <a:xfrm>
            <a:off x="15506906" y="-13855"/>
            <a:ext cx="18807715" cy="3352906"/>
          </a:xfrm>
          <a:prstGeom prst="rect">
            <a:avLst/>
          </a:prstGeom>
          <a:noFill/>
          <a:ln>
            <a:noFill/>
          </a:ln>
        </p:spPr>
      </p:pic>
      <p:sp>
        <p:nvSpPr>
          <p:cNvPr id="126" name="Shape 126"/>
          <p:cNvSpPr txBox="1"/>
          <p:nvPr/>
        </p:nvSpPr>
        <p:spPr>
          <a:xfrm>
            <a:off x="23478325" y="16972964"/>
            <a:ext cx="5385599"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Level Generation</a:t>
            </a:r>
          </a:p>
        </p:txBody>
      </p:sp>
      <p:sp>
        <p:nvSpPr>
          <p:cNvPr id="127" name="Shape 127"/>
          <p:cNvSpPr txBox="1"/>
          <p:nvPr/>
        </p:nvSpPr>
        <p:spPr>
          <a:xfrm>
            <a:off x="609600" y="22577018"/>
            <a:ext cx="7118891" cy="403187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Aaron Camm – camm.10@buckeyemail.osu.edu</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Jeff Huggins –</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Huggins.65@osu.edu</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Steve Moskal-</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Moskal.11@osu.edu</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Patrick Cardwell-</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Cardwell.64@osu.edu</a:t>
            </a:r>
          </a:p>
        </p:txBody>
      </p:sp>
      <p:sp>
        <p:nvSpPr>
          <p:cNvPr id="128" name="Shape 128"/>
          <p:cNvSpPr txBox="1"/>
          <p:nvPr/>
        </p:nvSpPr>
        <p:spPr>
          <a:xfrm>
            <a:off x="24293521" y="5773475"/>
            <a:ext cx="3435600"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Bullet Logic</a:t>
            </a:r>
          </a:p>
        </p:txBody>
      </p:sp>
      <p:sp>
        <p:nvSpPr>
          <p:cNvPr id="129" name="Shape 129"/>
          <p:cNvSpPr txBox="1"/>
          <p:nvPr/>
        </p:nvSpPr>
        <p:spPr>
          <a:xfrm>
            <a:off x="34076600" y="5773479"/>
            <a:ext cx="6324600" cy="15695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4800">
                <a:solidFill>
                  <a:schemeClr val="dk1"/>
                </a:solidFill>
              </a:rPr>
              <a:t>Radar Handling</a:t>
            </a:r>
          </a:p>
        </p:txBody>
      </p:sp>
      <p:sp>
        <p:nvSpPr>
          <p:cNvPr id="130" name="Shape 130"/>
          <p:cNvSpPr txBox="1"/>
          <p:nvPr/>
        </p:nvSpPr>
        <p:spPr>
          <a:xfrm>
            <a:off x="10144050" y="6584525"/>
            <a:ext cx="10388099" cy="25950299"/>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34375"/>
              <a:buFont typeface="Arial"/>
              <a:buNone/>
            </a:pPr>
            <a:r>
              <a:rPr lang="en-US" sz="3200">
                <a:solidFill>
                  <a:schemeClr val="dk1"/>
                </a:solidFill>
              </a:rPr>
              <a:t>The AI bot logic works as follows:</a:t>
            </a: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SzPct val="34375"/>
              <a:buFont typeface="Arial"/>
              <a:buNone/>
            </a:pPr>
            <a:r>
              <a:rPr lang="en-US" sz="3200">
                <a:solidFill>
                  <a:schemeClr val="dk1"/>
                </a:solidFill>
              </a:rPr>
              <a:t>When the terrain is first generated it is covered in a 2D node array. These nodes are listed as “available” if they are not occupied by a wall; this leaves the area outside of buildings, the area inside of buildings, and doorways. These nodes are the ones taken into consideration when searching for a random destination as well as when generating a path to that destination. It should also be noted that if a bot is following the path generated by the breadth first search, it will not search for another destination or generate a new path until that destination is reached, or until an enemy or better gun enters its cone of vision.</a:t>
            </a: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SzPct val="34375"/>
              <a:buFont typeface="Arial"/>
              <a:buNone/>
            </a:pPr>
            <a:r>
              <a:rPr lang="en-US" sz="3200">
                <a:solidFill>
                  <a:schemeClr val="dk1"/>
                </a:solidFill>
              </a:rPr>
              <a:t>The process of finding a better gun was done by assigning rank values to each gun. The Bit Gun has a rank of 1, the AK47, UMP and M4 have ranks of 2, and the Bazooka and Sonic Guitar have ranks of 3. If a gun in a bot’s cone of vision has a higher rank than its current gun, then that is determined to be a better gun and the bot will move towards it.</a:t>
            </a:r>
          </a:p>
          <a:p>
            <a:pPr lvl="0" rtl="0">
              <a:lnSpc>
                <a:spcPct val="115000"/>
              </a:lnSpc>
              <a:spcBef>
                <a:spcPts val="0"/>
              </a:spcBef>
              <a:buClr>
                <a:schemeClr val="dk1"/>
              </a:buClr>
              <a:buFont typeface="Arial"/>
              <a:buNone/>
            </a:pPr>
            <a:r>
              <a:t/>
            </a:r>
            <a:endParaRPr sz="3200">
              <a:solidFill>
                <a:schemeClr val="dk1"/>
              </a:solidFill>
            </a:endParaRPr>
          </a:p>
          <a:p>
            <a:pPr lvl="0" rtl="0">
              <a:lnSpc>
                <a:spcPct val="115000"/>
              </a:lnSpc>
              <a:spcBef>
                <a:spcPts val="0"/>
              </a:spcBef>
              <a:buClr>
                <a:schemeClr val="dk1"/>
              </a:buClr>
              <a:buSzPct val="34375"/>
              <a:buFont typeface="Arial"/>
              <a:buNone/>
            </a:pPr>
            <a:r>
              <a:rPr lang="en-US" sz="3200">
                <a:solidFill>
                  <a:schemeClr val="dk1"/>
                </a:solidFill>
              </a:rPr>
              <a:t>Another element that was added to the bots was a random degree of inaccuracy when shooting a gun. Since a bot would always be aiming directly at the enemy when they fired, the only inaccuracy they would have would come from the gun itself. Since not even the best player can always have their reticule on their target when they shoot, when a bot gets created they are given a random degree of inaccuracy that adds on to the standard gun inaccuracies.</a:t>
            </a:r>
          </a:p>
        </p:txBody>
      </p:sp>
      <p:sp>
        <p:nvSpPr>
          <p:cNvPr id="131" name="Shape 131"/>
          <p:cNvSpPr txBox="1"/>
          <p:nvPr/>
        </p:nvSpPr>
        <p:spPr>
          <a:xfrm>
            <a:off x="31607850" y="6858000"/>
            <a:ext cx="11526299" cy="12317699"/>
          </a:xfrm>
          <a:prstGeom prst="rect">
            <a:avLst/>
          </a:prstGeom>
          <a:noFill/>
          <a:ln>
            <a:noFill/>
          </a:ln>
        </p:spPr>
        <p:txBody>
          <a:bodyPr anchorCtr="0" anchor="t" bIns="91425" lIns="91425" rIns="91425" tIns="91425">
            <a:noAutofit/>
          </a:bodyPr>
          <a:lstStyle/>
          <a:p>
            <a:pPr rtl="0">
              <a:spcBef>
                <a:spcPts val="0"/>
              </a:spcBef>
              <a:buNone/>
            </a:pPr>
            <a:r>
              <a:rPr lang="en-US" sz="3200"/>
              <a:t>The radar system in the game is done by utilizing some simple linear algebra to map the position of other players in the game in relation to where you are on the map. This is drawn onto to the radar image in the gui.</a:t>
            </a:r>
          </a:p>
          <a:p>
            <a:pPr rtl="0">
              <a:spcBef>
                <a:spcPts val="0"/>
              </a:spcBef>
              <a:buNone/>
            </a:pPr>
            <a:r>
              <a:t/>
            </a:r>
            <a:endParaRPr sz="3200"/>
          </a:p>
          <a:p>
            <a:pPr rtl="0">
              <a:spcBef>
                <a:spcPts val="0"/>
              </a:spcBef>
              <a:buNone/>
            </a:pPr>
            <a:r>
              <a:rPr lang="en-US" sz="3200"/>
              <a:t>First thing it does before the game starts, for each person playing on every gui, it will generate a radar dot that will only be used to represent that player. In game, after each LateUpdate, it checks to see if the player that was assigned to the radar dot is in range and alive. If not, it stops the radar dot from being shown on the screen.</a:t>
            </a:r>
          </a:p>
          <a:p>
            <a:pPr rtl="0">
              <a:spcBef>
                <a:spcPts val="0"/>
              </a:spcBef>
              <a:buNone/>
            </a:pPr>
            <a:r>
              <a:t/>
            </a:r>
            <a:endParaRPr sz="3200"/>
          </a:p>
          <a:p>
            <a:pPr rtl="0">
              <a:spcBef>
                <a:spcPts val="0"/>
              </a:spcBef>
              <a:buNone/>
            </a:pPr>
            <a:r>
              <a:rPr lang="en-US" sz="3200"/>
              <a:t>If the other player is in range and alive, then it gets the x and z position of the other player and the x and z position of the current player. It takes the difference of the other player's position from the current player's position, which gives us a vector that shows the distance and direction in relation from current player to the other player. We then normalize the vector and then rescale by the distance * (radar image size / the radar's max range) and we have position of where to put the dot from the center of the radar Image. </a:t>
            </a:r>
          </a:p>
          <a:p>
            <a:pPr rtl="0">
              <a:spcBef>
                <a:spcPts val="0"/>
              </a:spcBef>
              <a:buNone/>
            </a:pPr>
            <a:r>
              <a:t/>
            </a:r>
            <a:endParaRPr sz="3200"/>
          </a:p>
          <a:p>
            <a:pPr rtl="0">
              <a:spcBef>
                <a:spcPts val="0"/>
              </a:spcBef>
              <a:buNone/>
            </a:pPr>
            <a:r>
              <a:rPr lang="en-US" sz="3200"/>
              <a:t>Then we simply rotate all the dots on the z axis based on the player's y rotation axis to show the radar dots rotating with the player's rotation</a:t>
            </a:r>
          </a:p>
        </p:txBody>
      </p:sp>
      <p:sp>
        <p:nvSpPr>
          <p:cNvPr id="132" name="Shape 132"/>
          <p:cNvSpPr txBox="1"/>
          <p:nvPr/>
        </p:nvSpPr>
        <p:spPr>
          <a:xfrm>
            <a:off x="21506300" y="18108200"/>
            <a:ext cx="8764800" cy="107879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US" sz="3200"/>
              <a:t>Each map’s terrain is created using a heightmap. The heightmap is generated using multiple octaves of Perlin noise. The octaves are summed together and scaled to get reasonable height values. The buildings are also generated with noise, using a single octave to mark locations on the map where buildings should be generated. Each building is then recursively given a door on a random wall, then the other side of the wall will become the location of a room. This process is repeated for every room, so there becomes a deep sequence of connected rooms. The rooms are then randomly populated with crates to add some interior detail. The picture below shows an example path of the room generation.</a:t>
            </a:r>
          </a:p>
        </p:txBody>
      </p:sp>
      <p:sp>
        <p:nvSpPr>
          <p:cNvPr id="133" name="Shape 133"/>
          <p:cNvSpPr txBox="1"/>
          <p:nvPr/>
        </p:nvSpPr>
        <p:spPr>
          <a:xfrm>
            <a:off x="33007100" y="20878800"/>
            <a:ext cx="8463599" cy="831000"/>
          </a:xfrm>
          <a:prstGeom prst="rect">
            <a:avLst/>
          </a:prstGeom>
          <a:noFill/>
          <a:ln>
            <a:noFill/>
          </a:ln>
        </p:spPr>
        <p:txBody>
          <a:bodyPr anchorCtr="0" anchor="t" bIns="91425" lIns="91425" rIns="91425" tIns="91425">
            <a:noAutofit/>
          </a:bodyPr>
          <a:lstStyle/>
          <a:p>
            <a:pPr rtl="0" algn="ctr">
              <a:spcBef>
                <a:spcPts val="0"/>
              </a:spcBef>
              <a:buNone/>
            </a:pPr>
            <a:r>
              <a:rPr lang="en-US" sz="4800"/>
              <a:t>Game State Management</a:t>
            </a:r>
          </a:p>
        </p:txBody>
      </p:sp>
      <p:sp>
        <p:nvSpPr>
          <p:cNvPr id="134" name="Shape 134"/>
          <p:cNvSpPr txBox="1"/>
          <p:nvPr/>
        </p:nvSpPr>
        <p:spPr>
          <a:xfrm>
            <a:off x="31608050" y="22026700"/>
            <a:ext cx="11526299" cy="7917900"/>
          </a:xfrm>
          <a:prstGeom prst="rect">
            <a:avLst/>
          </a:prstGeom>
          <a:noFill/>
          <a:ln>
            <a:noFill/>
          </a:ln>
        </p:spPr>
        <p:txBody>
          <a:bodyPr anchorCtr="0" anchor="t" bIns="91425" lIns="91425" rIns="91425" tIns="91425">
            <a:noAutofit/>
          </a:bodyPr>
          <a:lstStyle/>
          <a:p>
            <a:pPr rtl="0">
              <a:spcBef>
                <a:spcPts val="0"/>
              </a:spcBef>
              <a:buNone/>
            </a:pPr>
            <a:r>
              <a:rPr lang="en-US" sz="3200"/>
              <a:t>WIthin the Unity Game Engine, normally all game objects and variables are destroyed upon loading a new scene or changing between scenes. Since the main menu and the gameplay are done in separate scenes, data needs to pass through the two scenes through some method, so that the transfer settings that were done in the main menu, can be utilized in the parameters used to create the game.</a:t>
            </a:r>
          </a:p>
          <a:p>
            <a:pPr rtl="0">
              <a:spcBef>
                <a:spcPts val="0"/>
              </a:spcBef>
              <a:buNone/>
            </a:pPr>
            <a:r>
              <a:t/>
            </a:r>
            <a:endParaRPr sz="3200"/>
          </a:p>
          <a:p>
            <a:pPr>
              <a:spcBef>
                <a:spcPts val="0"/>
              </a:spcBef>
              <a:buNone/>
            </a:pPr>
            <a:r>
              <a:rPr lang="en-US" sz="3200"/>
              <a:t>To allow this, we utilize a special GameObject that is persistent and will not get destroyed when changing scenes. In this GameObject is also a special class that holds all the variables that are needed to be transferred. The main menu has its many gui elements and controller detection set to change and set the data in this class, and once the gameplay state starts, it will read the same variables and used them to generate the parameters for the game.</a:t>
            </a:r>
          </a:p>
        </p:txBody>
      </p:sp>
      <p:pic>
        <p:nvPicPr>
          <p:cNvPr id="135" name="Shape 135"/>
          <p:cNvPicPr preferRelativeResize="0"/>
          <p:nvPr/>
        </p:nvPicPr>
        <p:blipFill>
          <a:blip r:embed="rId9">
            <a:alphaModFix/>
          </a:blip>
          <a:stretch>
            <a:fillRect/>
          </a:stretch>
        </p:blipFill>
        <p:spPr>
          <a:xfrm>
            <a:off x="21779526" y="6894751"/>
            <a:ext cx="8463599" cy="4202798"/>
          </a:xfrm>
          <a:prstGeom prst="rect">
            <a:avLst/>
          </a:prstGeom>
          <a:noFill/>
          <a:ln>
            <a:noFill/>
          </a:ln>
        </p:spPr>
      </p:pic>
      <p:sp>
        <p:nvSpPr>
          <p:cNvPr id="136" name="Shape 136"/>
          <p:cNvSpPr txBox="1"/>
          <p:nvPr/>
        </p:nvSpPr>
        <p:spPr>
          <a:xfrm>
            <a:off x="21575837" y="11097550"/>
            <a:ext cx="8764800" cy="6393600"/>
          </a:xfrm>
          <a:prstGeom prst="rect">
            <a:avLst/>
          </a:prstGeom>
          <a:noFill/>
          <a:ln>
            <a:noFill/>
          </a:ln>
        </p:spPr>
        <p:txBody>
          <a:bodyPr anchorCtr="0" anchor="t" bIns="91425" lIns="91425" rIns="91425" tIns="91425">
            <a:noAutofit/>
          </a:bodyPr>
          <a:lstStyle/>
          <a:p>
            <a:pPr>
              <a:lnSpc>
                <a:spcPct val="115000"/>
              </a:lnSpc>
              <a:spcBef>
                <a:spcPts val="0"/>
              </a:spcBef>
              <a:buNone/>
            </a:pPr>
            <a:r>
              <a:rPr lang="en-US" sz="3200"/>
              <a:t>The above picture shows roughly how the game handles bullet logic. When a user shoots it will first create a circle of random radius (the max radius being dependant on the gun). Once that circle is created it will find a random point on that circle between 0 and 2Pi. From there it will create a raycast from the gun muzzle to that point on the circle. Then if it hits a player or bot it will destroy that gameobject. </a:t>
            </a:r>
          </a:p>
        </p:txBody>
      </p:sp>
      <p:pic>
        <p:nvPicPr>
          <p:cNvPr id="137" name="Shape 137"/>
          <p:cNvPicPr preferRelativeResize="0"/>
          <p:nvPr/>
        </p:nvPicPr>
        <p:blipFill>
          <a:blip r:embed="rId10">
            <a:alphaModFix/>
          </a:blip>
          <a:stretch>
            <a:fillRect/>
          </a:stretch>
        </p:blipFill>
        <p:spPr>
          <a:xfrm>
            <a:off x="21575850" y="27277825"/>
            <a:ext cx="8463599" cy="5256999"/>
          </a:xfrm>
          <a:prstGeom prst="rect">
            <a:avLst/>
          </a:prstGeom>
          <a:noFill/>
          <a:ln>
            <a:noFill/>
          </a:ln>
        </p:spPr>
      </p:pic>
      <p:pic>
        <p:nvPicPr>
          <p:cNvPr id="138" name="Shape 138"/>
          <p:cNvPicPr preferRelativeResize="0"/>
          <p:nvPr/>
        </p:nvPicPr>
        <p:blipFill>
          <a:blip r:embed="rId11">
            <a:alphaModFix/>
          </a:blip>
          <a:stretch>
            <a:fillRect/>
          </a:stretch>
        </p:blipFill>
        <p:spPr>
          <a:xfrm>
            <a:off x="10213825" y="7323125"/>
            <a:ext cx="10248549" cy="576480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