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28" autoAdjust="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7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BAE177-DFE6-794F-9DEC-A146BB706618}" type="datetimeFigureOut">
              <a:rPr lang="en-US" smtClean="0"/>
              <a:t>23/06/16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23EE1-D93B-034C-BAAA-F13A21A1A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04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Complexity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MPI really assembly level? Can we market its abstraction better?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about MPI assertions? Do we really need MPI tag matching and MPI ordering?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about MPI endpoints? Can we get all threads to communicate?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about MPI sessions? Can we isolate HW/SW resources and differentiate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QoS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about MPI persistence? Can we do planning and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amortise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plus predict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QoS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 we need user-defined reduction operations in MPI?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 we need full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generality in MPI?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23EE1-D93B-034C-BAAA-F13A21A1AC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749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6D41-3C4D-1D49-AA54-4231464E6415}" type="datetimeFigureOut">
              <a:rPr lang="en-US" smtClean="0"/>
              <a:t>22/06/16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7D0D-F36C-224D-87A4-DFE95DDA004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6D41-3C4D-1D49-AA54-4231464E6415}" type="datetimeFigureOut">
              <a:rPr lang="en-US" smtClean="0"/>
              <a:t>22/06/16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7D0D-F36C-224D-87A4-DFE95DDA0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6D41-3C4D-1D49-AA54-4231464E6415}" type="datetimeFigureOut">
              <a:rPr lang="en-US" smtClean="0"/>
              <a:t>22/06/16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7D0D-F36C-224D-87A4-DFE95DDA0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6D41-3C4D-1D49-AA54-4231464E6415}" type="datetimeFigureOut">
              <a:rPr lang="en-US" smtClean="0"/>
              <a:t>22/06/16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7D0D-F36C-224D-87A4-DFE95DDA0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6D41-3C4D-1D49-AA54-4231464E6415}" type="datetimeFigureOut">
              <a:rPr lang="en-US" smtClean="0"/>
              <a:t>22/06/16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7D0D-F36C-224D-87A4-DFE95DDA004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6D41-3C4D-1D49-AA54-4231464E6415}" type="datetimeFigureOut">
              <a:rPr lang="en-US" smtClean="0"/>
              <a:t>22/06/16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7D0D-F36C-224D-87A4-DFE95DDA0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6D41-3C4D-1D49-AA54-4231464E6415}" type="datetimeFigureOut">
              <a:rPr lang="en-US" smtClean="0"/>
              <a:t>22/06/16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7D0D-F36C-224D-87A4-DFE95DDA004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6D41-3C4D-1D49-AA54-4231464E6415}" type="datetimeFigureOut">
              <a:rPr lang="en-US" smtClean="0"/>
              <a:t>22/06/16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7D0D-F36C-224D-87A4-DFE95DDA0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6D41-3C4D-1D49-AA54-4231464E6415}" type="datetimeFigureOut">
              <a:rPr lang="en-US" smtClean="0"/>
              <a:t>22/06/16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7D0D-F36C-224D-87A4-DFE95DDA0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6D41-3C4D-1D49-AA54-4231464E6415}" type="datetimeFigureOut">
              <a:rPr lang="en-US" smtClean="0"/>
              <a:t>22/06/16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7D0D-F36C-224D-87A4-DFE95DDA004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6D41-3C4D-1D49-AA54-4231464E6415}" type="datetimeFigureOut">
              <a:rPr lang="en-US" smtClean="0"/>
              <a:t>22/06/16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7D0D-F36C-224D-87A4-DFE95DDA0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399"/>
            <a:ext cx="8229600" cy="948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1836D41-3C4D-1D49-AA54-4231464E6415}" type="datetimeFigureOut">
              <a:rPr lang="en-US" smtClean="0"/>
              <a:t>22/06/16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35A7D0D-F36C-224D-87A4-DFE95DDA0045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epcc_logo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4143" y="5989464"/>
            <a:ext cx="1931719" cy="627038"/>
          </a:xfrm>
          <a:prstGeom prst="rect">
            <a:avLst/>
          </a:prstGeom>
        </p:spPr>
      </p:pic>
      <p:pic>
        <p:nvPicPr>
          <p:cNvPr id="11" name="Picture 10" descr="uoe_logo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2568" y="5902300"/>
            <a:ext cx="786898" cy="7868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 Capabilities for Exascale interconnects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ExaComm</a:t>
            </a:r>
            <a:r>
              <a:rPr lang="en-US" dirty="0" smtClean="0"/>
              <a:t> Workshop at ISC 2016</a:t>
            </a:r>
          </a:p>
          <a:p>
            <a:r>
              <a:rPr lang="en-US" dirty="0" smtClean="0"/>
              <a:t>Dan Holmes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723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55525"/>
            <a:ext cx="4038600" cy="5636131"/>
          </a:xfrm>
        </p:spPr>
        <p:txBody>
          <a:bodyPr>
            <a:normAutofit/>
          </a:bodyPr>
          <a:lstStyle/>
          <a:p>
            <a:r>
              <a:rPr lang="en-US" sz="4400" dirty="0" smtClean="0"/>
              <a:t>Problem</a:t>
            </a:r>
          </a:p>
          <a:p>
            <a:pPr marL="274320" lvl="1" indent="0">
              <a:buNone/>
            </a:pPr>
            <a:r>
              <a:rPr lang="en-US" sz="3200" dirty="0" smtClean="0"/>
              <a:t>leads to</a:t>
            </a:r>
          </a:p>
          <a:p>
            <a:r>
              <a:rPr lang="en-US" sz="4400" dirty="0" smtClean="0"/>
              <a:t>Innovation</a:t>
            </a:r>
          </a:p>
          <a:p>
            <a:pPr marL="274320" lvl="1" indent="0">
              <a:buNone/>
            </a:pPr>
            <a:r>
              <a:rPr lang="en-US" sz="3200" dirty="0" smtClean="0"/>
              <a:t>leads to</a:t>
            </a:r>
          </a:p>
          <a:p>
            <a:r>
              <a:rPr lang="en-US" sz="4400" dirty="0" smtClean="0"/>
              <a:t>Complexity</a:t>
            </a:r>
          </a:p>
          <a:p>
            <a:pPr marL="274320" lvl="1" indent="0">
              <a:buNone/>
            </a:pPr>
            <a:r>
              <a:rPr lang="en-US" sz="3500" dirty="0" smtClean="0"/>
              <a:t>leads to</a:t>
            </a:r>
          </a:p>
          <a:p>
            <a:r>
              <a:rPr lang="en-US" sz="4400" dirty="0" smtClean="0"/>
              <a:t>Suffering</a:t>
            </a:r>
            <a:endParaRPr lang="en-US" sz="4000" dirty="0"/>
          </a:p>
        </p:txBody>
      </p:sp>
      <p:pic>
        <p:nvPicPr>
          <p:cNvPr id="6" name="Content Placeholder 5" descr="images.jpg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55" t="114" r="13506" b="60"/>
          <a:stretch/>
        </p:blipFill>
        <p:spPr>
          <a:xfrm>
            <a:off x="4695191" y="1814504"/>
            <a:ext cx="3991609" cy="3249611"/>
          </a:xfrm>
        </p:spPr>
      </p:pic>
    </p:spTree>
    <p:extLst>
      <p:ext uri="{BB962C8B-B14F-4D97-AF65-F5344CB8AC3E}">
        <p14:creationId xmlns:p14="http://schemas.microsoft.com/office/powerpoint/2010/main" val="1323227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Exascale Interconnect Capabilities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Is </a:t>
            </a:r>
            <a:r>
              <a:rPr lang="en-US" dirty="0"/>
              <a:t>MPI really assembly level? Can we market its abstraction better?</a:t>
            </a:r>
          </a:p>
          <a:p>
            <a:endParaRPr lang="en-US" dirty="0"/>
          </a:p>
          <a:p>
            <a:r>
              <a:rPr lang="en-US" dirty="0"/>
              <a:t>What about MPI assertions? Do we really need MPI tag matching and MPI ordering?</a:t>
            </a:r>
          </a:p>
          <a:p>
            <a:r>
              <a:rPr lang="en-US" dirty="0"/>
              <a:t>What about MPI endpoints? Can we get all threads to communicate?</a:t>
            </a:r>
          </a:p>
          <a:p>
            <a:r>
              <a:rPr lang="en-US" dirty="0"/>
              <a:t>What about MPI sessions? Can we isolate HW/SW resources and differentiate </a:t>
            </a:r>
            <a:r>
              <a:rPr lang="en-US" dirty="0" err="1"/>
              <a:t>QoS</a:t>
            </a:r>
            <a:r>
              <a:rPr lang="en-US" dirty="0"/>
              <a:t>?</a:t>
            </a:r>
          </a:p>
          <a:p>
            <a:r>
              <a:rPr lang="en-US" dirty="0"/>
              <a:t>What about MPI persistence? Can we do planning and </a:t>
            </a:r>
            <a:r>
              <a:rPr lang="en-US" dirty="0" err="1"/>
              <a:t>amortise</a:t>
            </a:r>
            <a:r>
              <a:rPr lang="en-US" dirty="0"/>
              <a:t> plus predict </a:t>
            </a:r>
            <a:r>
              <a:rPr lang="en-US" dirty="0" err="1"/>
              <a:t>QoS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Do we need user-defined reduction operations in MPI?</a:t>
            </a:r>
          </a:p>
          <a:p>
            <a:r>
              <a:rPr lang="en-US" dirty="0"/>
              <a:t>Do we need full </a:t>
            </a:r>
            <a:r>
              <a:rPr lang="en-US" dirty="0" err="1"/>
              <a:t>datatype</a:t>
            </a:r>
            <a:r>
              <a:rPr lang="en-US" dirty="0"/>
              <a:t> generality in MPI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132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pcc_gre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epcc_grey.thmx</Template>
  <TotalTime>1488</TotalTime>
  <Words>213</Words>
  <Application>Microsoft Macintosh PowerPoint</Application>
  <PresentationFormat>On-screen Show (4:3)</PresentationFormat>
  <Paragraphs>33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epcc_grey</vt:lpstr>
      <vt:lpstr>New Capabilities for Exascale interconnects</vt:lpstr>
      <vt:lpstr>PowerPoint Presentation</vt:lpstr>
      <vt:lpstr>Exascale Interconnect Capabilities</vt:lpstr>
    </vt:vector>
  </TitlesOfParts>
  <Company>EPCC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Capabilities for Exascale interconnects</dc:title>
  <dc:creator>Dan Holmes</dc:creator>
  <cp:lastModifiedBy>Dan Holmes</cp:lastModifiedBy>
  <cp:revision>14</cp:revision>
  <dcterms:created xsi:type="dcterms:W3CDTF">2016-06-22T21:05:07Z</dcterms:created>
  <dcterms:modified xsi:type="dcterms:W3CDTF">2016-06-23T21:53:11Z</dcterms:modified>
</cp:coreProperties>
</file>