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B12E-798A-4A67-B54A-048ABF976A8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2265-1F25-40AF-85F2-6D86E6008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B12E-798A-4A67-B54A-048ABF976A8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2265-1F25-40AF-85F2-6D86E6008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B12E-798A-4A67-B54A-048ABF976A8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2265-1F25-40AF-85F2-6D86E6008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B12E-798A-4A67-B54A-048ABF976A8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2265-1F25-40AF-85F2-6D86E6008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B12E-798A-4A67-B54A-048ABF976A8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2265-1F25-40AF-85F2-6D86E6008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B12E-798A-4A67-B54A-048ABF976A8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2265-1F25-40AF-85F2-6D86E6008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B12E-798A-4A67-B54A-048ABF976A8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2265-1F25-40AF-85F2-6D86E6008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B12E-798A-4A67-B54A-048ABF976A8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2265-1F25-40AF-85F2-6D86E6008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B12E-798A-4A67-B54A-048ABF976A8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2265-1F25-40AF-85F2-6D86E6008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B12E-798A-4A67-B54A-048ABF976A8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2265-1F25-40AF-85F2-6D86E6008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B12E-798A-4A67-B54A-048ABF976A8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2265-1F25-40AF-85F2-6D86E6008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EB12E-798A-4A67-B54A-048ABF976A86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F2265-1F25-40AF-85F2-6D86E60083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Adapting Motion to New Characters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Z:\WWW\classes\788\Au10\Papers\AdaptingNewCharacters\Picture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469638" cy="5313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Z:\WWW\classes\788\Au10\Papers\AdaptingNewCharacters\Picture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8302244" cy="3697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Z:\WWW\classes\788\Au10\Papers\AdaptingNewCharacters\Picture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81000"/>
            <a:ext cx="6819900" cy="6159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Z:\WWW\classes\788\Au10\Papers\AdaptingNewCharacters\Picture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04800"/>
            <a:ext cx="4381947" cy="5734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WWW\classes\788\Au10\Papers\AdaptingNewCharacters\Pictu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7281008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WWW\classes\788\Au10\Papers\AdaptingNewCharacters\Pictur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143000"/>
            <a:ext cx="5029200" cy="5505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WWW\classes\788\Au10\Papers\AdaptingNewCharacters\Pictur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609600"/>
            <a:ext cx="5867400" cy="58208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WWW\classes\788\Au10\Papers\AdaptingNewCharacters\Pictur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05000"/>
            <a:ext cx="6723529" cy="1143000"/>
          </a:xfrm>
          <a:prstGeom prst="rect">
            <a:avLst/>
          </a:prstGeom>
          <a:noFill/>
        </p:spPr>
      </p:pic>
      <p:pic>
        <p:nvPicPr>
          <p:cNvPr id="4099" name="Picture 3" descr="Z:\WWW\classes\788\Au10\Papers\AdaptingNewCharacters\Picture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581400"/>
            <a:ext cx="7695265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Z:\WWW\classes\788\Au10\Papers\AdaptingNewCharacters\Pictur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52400"/>
            <a:ext cx="4943475" cy="6353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Z:\WWW\classes\788\Au10\Papers\AdaptingNewCharacters\Picture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81000"/>
            <a:ext cx="6578600" cy="604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Z:\WWW\classes\788\Au10\Papers\AdaptingNewCharacters\Picture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676400"/>
            <a:ext cx="2474224" cy="1225550"/>
          </a:xfrm>
          <a:prstGeom prst="rect">
            <a:avLst/>
          </a:prstGeom>
          <a:noFill/>
        </p:spPr>
      </p:pic>
      <p:pic>
        <p:nvPicPr>
          <p:cNvPr id="7171" name="Picture 3" descr="Z:\WWW\classes\788\Au10\Papers\AdaptingNewCharacters\Picture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199" y="3276600"/>
            <a:ext cx="5682343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Z:\WWW\classes\788\Au10\Papers\AdaptingNewCharacters\Picture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0"/>
            <a:ext cx="5580897" cy="1490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Adapting Motion to New Characters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Department of Computer Science and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Adapting Motion to New Characters</dc:title>
  <dc:creator>rick parent</dc:creator>
  <cp:lastModifiedBy>rick parent</cp:lastModifiedBy>
  <cp:revision>1</cp:revision>
  <dcterms:created xsi:type="dcterms:W3CDTF">2010-11-15T15:17:56Z</dcterms:created>
  <dcterms:modified xsi:type="dcterms:W3CDTF">2010-11-15T15:21:49Z</dcterms:modified>
</cp:coreProperties>
</file>