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  <Override PartName="/drs/shapexml.xml" ContentType="application/vnd.ms-office.DrsShape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yVWlqzF9N4ZS133cJsIUks==&#10;" textCheckSum="cXyMAX==&#10;" shapeId="29700" fHybridRaster="0" ver="1"/>
</file>

<file path=drs/shapexml.xml><?xml version="1.0" encoding="utf-8"?>
<p:sp xmlns:p="http://schemas.openxmlformats.org/presentationml/2006/main">
  <p:nvSpPr>
    <p:cNvPr id="29700" name="Slide Number Placeholder 3"/>
    <p:cNvSpPr txBox="1">
      <a:spLocks xmlns:a="http://schemas.openxmlformats.org/drawingml/2006/main" noGrp="1"/>
    </p:cNvSpPr>
    <p:nvPr/>
  </p:nvSpPr>
  <p:spPr bwMode="auto">
    <a:xfrm xmlns:a="http://schemas.openxmlformats.org/drawingml/2006/main">
      <a:off x="3956050" y="8805863"/>
      <a:ext cx="3027363" cy="463550"/>
    </a:xfrm>
    <a:prstGeom xmlns:a="http://schemas.openxmlformats.org/drawingml/2006/main" prst="rect">
      <a:avLst/>
    </a:prstGeom>
    <a:noFill xmlns:a="http://schemas.openxmlformats.org/drawingml/2006/main"/>
    <a:ln xmlns:a="http://schemas.openxmlformats.org/drawingml/2006/main">
      <a:miter lim="800000"/>
      <a:headEnd/>
      <a:tailEnd/>
    </a:ln>
  </p:spPr>
  <p:txBody>
    <a:bodyPr xmlns:a="http://schemas.openxmlformats.org/drawingml/2006/main" vert="horz" wrap="square" lIns="92882" tIns="46441" rIns="92882" bIns="46441" numCol="1" anchor="b" anchorCtr="0" compatLnSpc="1">
      <a:prstTxWarp prst="textNoShape">
        <a:avLst/>
      </a:prstTxWarp>
    </a:bodyPr>
    <a:lstStyle xmlns:a="http://schemas.openxmlformats.org/drawingml/2006/main"/>
    <a:p xmlns:a="http://schemas.openxmlformats.org/drawingml/2006/main">
      <a:pPr marL="0" marR="0" lvl="0" indent="0" algn="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/>
      </a:pPr>
      <a:fld id="{B16A66FC-8F68-454C-B988-0F7F7BDC24CC}" type="slidenum">
        <a:rPr kumimoji="0" lang="en-US" sz="12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/>
          <a:uLnTx/>
          <a:uFillTx/>
          <a:latin typeface="Calibri" pitchFamily="34" charset="0"/>
          <a:ea typeface="+mn-ea"/>
          <a:cs typeface="+mn-cs"/>
        </a:rPr>
        <a:pPr marL="0" marR="0" lvl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/>
        </a:pPr>
        <a:t> </a:t>
      </a:fld>
      <a:endParaRPr kumimoji="0" lang="en-US" sz="1200" b="0" i="0" u="none" strike="noStrike" kern="1200" cap="none" spc="0" normalizeH="0" baseline="0" noProof="0" smtClean="0">
        <a:ln>
          <a:noFill/>
        </a:ln>
        <a:solidFill>
          <a:schemeClr val="tx1"/>
        </a:solidFill>
        <a:effectLst/>
        <a:uLnTx/>
        <a:uFillTx/>
        <a:latin typeface="Calibri" pitchFamily="34" charset="0"/>
        <a:ea typeface="+mn-ea"/>
        <a:cs typeface="+mn-cs"/>
      </a:endParaRPr>
    </a:p>
  </p:txBody>
</p:sp>
</file>