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64" r:id="rId4"/>
    <p:sldId id="262" r:id="rId5"/>
    <p:sldId id="265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Procedural Content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11993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River fly (or raft) through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" y="1676400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either be 3D or a top-down </a:t>
            </a:r>
            <a:r>
              <a:rPr lang="en-US" dirty="0" err="1" smtClean="0"/>
              <a:t>scroller</a:t>
            </a:r>
            <a:endParaRPr lang="en-US" dirty="0" smtClean="0"/>
          </a:p>
          <a:p>
            <a:r>
              <a:rPr lang="en-US" dirty="0" smtClean="0"/>
              <a:t>Procedural elements to add:</a:t>
            </a:r>
          </a:p>
          <a:p>
            <a:pPr lvl="1"/>
            <a:r>
              <a:rPr lang="en-US" dirty="0" smtClean="0"/>
              <a:t>High-frequency features to your terrain</a:t>
            </a:r>
          </a:p>
          <a:p>
            <a:pPr lvl="1"/>
            <a:r>
              <a:rPr lang="en-US" dirty="0" smtClean="0"/>
              <a:t>Water for your river</a:t>
            </a:r>
          </a:p>
          <a:p>
            <a:pPr lvl="1"/>
            <a:r>
              <a:rPr lang="en-US" dirty="0" smtClean="0"/>
              <a:t>Rocks (or rock sprites) for the river bed and along the canyon walls</a:t>
            </a:r>
          </a:p>
          <a:p>
            <a:pPr lvl="1"/>
            <a:r>
              <a:rPr lang="en-US" dirty="0" smtClean="0"/>
              <a:t>Camera controls to move left / right and jump.</a:t>
            </a:r>
          </a:p>
          <a:p>
            <a:pPr lvl="1"/>
            <a:r>
              <a:rPr lang="en-US" dirty="0" smtClean="0"/>
              <a:t>Obstacles in the river (fallen trees,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Sky dome or sky box</a:t>
            </a:r>
          </a:p>
          <a:p>
            <a:r>
              <a:rPr lang="en-US" dirty="0" smtClean="0"/>
              <a:t>Water splashes</a:t>
            </a:r>
          </a:p>
          <a:p>
            <a:r>
              <a:rPr lang="en-US" dirty="0" smtClean="0"/>
              <a:t>Lighting (shadows?) on the terrain.</a:t>
            </a:r>
          </a:p>
          <a:p>
            <a:r>
              <a:rPr lang="en-US"/>
              <a:t>A small movie if easily doable.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120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1669" y="5892799"/>
            <a:ext cx="32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by Tangled Universe on deviantart.com</a:t>
            </a:r>
            <a:endParaRPr lang="en-US" sz="14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Displacement textures, rocks and bushes.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2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33525"/>
            <a:ext cx="64960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33525"/>
            <a:ext cx="64960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turn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code.</a:t>
            </a:r>
          </a:p>
          <a:p>
            <a:r>
              <a:rPr lang="en-US" dirty="0" smtClean="0"/>
              <a:t>Description on how you generated your scene, etc.</a:t>
            </a:r>
          </a:p>
          <a:p>
            <a:r>
              <a:rPr lang="en-US" dirty="0" smtClean="0"/>
              <a:t>3-4 </a:t>
            </a:r>
            <a:r>
              <a:rPr lang="en-US" dirty="0" err="1" smtClean="0"/>
              <a:t>Powerpoint</a:t>
            </a:r>
            <a:r>
              <a:rPr lang="en-US" dirty="0" smtClean="0"/>
              <a:t> slides that visual guide the class through your creation.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333</TotalTime>
  <Words>138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OSU_BrutusCrawfis</vt:lpstr>
      <vt:lpstr>Procedural Content  Lab2</vt:lpstr>
      <vt:lpstr>River fly (or raft) through</vt:lpstr>
      <vt:lpstr>Specifications</vt:lpstr>
      <vt:lpstr>Extra Credit</vt:lpstr>
      <vt:lpstr>Displacement textures, rocks and bushes.</vt:lpstr>
      <vt:lpstr>PowerPoint Presentation</vt:lpstr>
      <vt:lpstr>PowerPoint Presentation</vt:lpstr>
      <vt:lpstr>What to turn in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 Lab1</dc:title>
  <dc:creator>Roger Crawfis</dc:creator>
  <cp:lastModifiedBy>Roger Crawfis</cp:lastModifiedBy>
  <cp:revision>16</cp:revision>
  <dcterms:created xsi:type="dcterms:W3CDTF">2012-01-10T18:57:08Z</dcterms:created>
  <dcterms:modified xsi:type="dcterms:W3CDTF">2012-01-27T18:18:52Z</dcterms:modified>
</cp:coreProperties>
</file>