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43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7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0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6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0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2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1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4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9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3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7688-468B-478E-9F4C-A3A806A3538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ECA1-8D96-47D8-93B7-091EE29F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4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post-process </a:t>
            </a:r>
            <a:r>
              <a:rPr lang="en-US" dirty="0" err="1" smtClean="0"/>
              <a:t>shaders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Vertex </a:t>
            </a:r>
            <a:r>
              <a:rPr lang="en-US" b="1" dirty="0" err="1" smtClean="0">
                <a:solidFill>
                  <a:srgbClr val="FF0000"/>
                </a:solidFill>
              </a:rPr>
              <a:t>Shader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in vec2 </a:t>
            </a:r>
            <a:r>
              <a:rPr lang="en-US" dirty="0" err="1" smtClean="0"/>
              <a:t>inTexCoords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</a:t>
            </a:r>
            <a:r>
              <a:rPr lang="en-US" dirty="0" smtClean="0"/>
              <a:t>n vec2 </a:t>
            </a:r>
            <a:r>
              <a:rPr lang="en-US" dirty="0" err="1" smtClean="0"/>
              <a:t>inPosition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out vec2 </a:t>
            </a:r>
            <a:r>
              <a:rPr lang="en-US" dirty="0" err="1" smtClean="0"/>
              <a:t>texCoords</a:t>
            </a:r>
            <a:r>
              <a:rPr lang="en-US" dirty="0"/>
              <a:t>;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void main(void)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  <a:r>
              <a:rPr lang="en-US" dirty="0" err="1" smtClean="0"/>
              <a:t>gl_Position</a:t>
            </a:r>
            <a:r>
              <a:rPr lang="en-US" dirty="0" smtClean="0"/>
              <a:t> = vec4(</a:t>
            </a:r>
            <a:r>
              <a:rPr lang="en-US" dirty="0" err="1" smtClean="0"/>
              <a:t>inPosition.x</a:t>
            </a:r>
            <a:r>
              <a:rPr lang="en-US" dirty="0" smtClean="0"/>
              <a:t>, </a:t>
            </a:r>
            <a:r>
              <a:rPr lang="en-US" dirty="0" err="1" smtClean="0"/>
              <a:t>inPosition.y</a:t>
            </a:r>
            <a:r>
              <a:rPr lang="en-US" dirty="0" smtClean="0"/>
              <a:t>, 0.5, 1);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  <a:r>
              <a:rPr lang="en-US" dirty="0" err="1" smtClean="0"/>
              <a:t>texCoord</a:t>
            </a:r>
            <a:r>
              <a:rPr lang="en-US" dirty="0" err="1"/>
              <a:t>s</a:t>
            </a:r>
            <a:r>
              <a:rPr lang="en-US" dirty="0" smtClean="0"/>
              <a:t> = </a:t>
            </a:r>
            <a:r>
              <a:rPr lang="en-US" dirty="0" err="1" smtClean="0"/>
              <a:t>inTexCoords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Fragment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Shader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uniform sampler2D </a:t>
            </a:r>
            <a:r>
              <a:rPr lang="en-US" dirty="0" err="1" smtClean="0"/>
              <a:t>imageTex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uniform float gamma = 0.6;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uniform float N </a:t>
            </a:r>
            <a:r>
              <a:rPr lang="en-US" dirty="0" smtClean="0"/>
              <a:t>= 8;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in</a:t>
            </a:r>
            <a:r>
              <a:rPr lang="en-US" dirty="0" smtClean="0"/>
              <a:t> vec2 </a:t>
            </a:r>
            <a:r>
              <a:rPr lang="en-US" dirty="0" err="1" smtClean="0"/>
              <a:t>texCoords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void main()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{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vec3 c = texture(</a:t>
            </a:r>
            <a:r>
              <a:rPr lang="en-US" dirty="0" err="1" smtClean="0"/>
              <a:t>imageTex</a:t>
            </a:r>
            <a:r>
              <a:rPr lang="en-US" dirty="0" smtClean="0"/>
              <a:t>, </a:t>
            </a:r>
            <a:r>
              <a:rPr lang="en-US" dirty="0" err="1" smtClean="0"/>
              <a:t>texCoords.xy</a:t>
            </a:r>
            <a:r>
              <a:rPr lang="en-US" dirty="0" smtClean="0"/>
              <a:t>).</a:t>
            </a:r>
            <a:r>
              <a:rPr lang="en-US" dirty="0" err="1" smtClean="0"/>
              <a:t>rgb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c = pow(c, vec3(gamma, gamma, gamma));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c = c * N;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c = floor(c);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c = c / N;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c = pow(c, vec3(1.0/gamma));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  <a:r>
              <a:rPr lang="en-US" dirty="0" err="1" smtClean="0"/>
              <a:t>gl_FragColor</a:t>
            </a:r>
            <a:r>
              <a:rPr lang="en-US" dirty="0" smtClean="0"/>
              <a:t> = vec4(c, 1.0);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  <p:pic>
        <p:nvPicPr>
          <p:cNvPr id="1027" name="Picture 3" descr="Shader Library - Posterization Post Processing Effe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580708"/>
            <a:ext cx="38100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22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Fragment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uniform sampler2D </a:t>
            </a:r>
            <a:r>
              <a:rPr lang="en-US" dirty="0" err="1" smtClean="0"/>
              <a:t>sceneTex</a:t>
            </a:r>
            <a:r>
              <a:rPr lang="en-US" dirty="0" smtClean="0"/>
              <a:t>; //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uniform float </a:t>
            </a:r>
            <a:r>
              <a:rPr lang="en-US" dirty="0" err="1" smtClean="0"/>
              <a:t>vx_offset</a:t>
            </a:r>
            <a:r>
              <a:rPr lang="en-US" dirty="0" smtClean="0"/>
              <a:t> = 0.54;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uniform float </a:t>
            </a:r>
            <a:r>
              <a:rPr lang="en-US" dirty="0" err="1" smtClean="0"/>
              <a:t>hatch_y_offset</a:t>
            </a:r>
            <a:r>
              <a:rPr lang="en-US" dirty="0" smtClean="0"/>
              <a:t>; // 5.0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uniform float lum_threshold_1; // 1.0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uniform float lum_threshold_2; // 0.7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uniform float lum_threshold_3; // 0.5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uniform float lum_threshold_4; // 0.3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void main()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{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vec2 </a:t>
            </a:r>
            <a:r>
              <a:rPr lang="en-US" dirty="0" err="1" smtClean="0"/>
              <a:t>uv</a:t>
            </a:r>
            <a:r>
              <a:rPr lang="en-US" dirty="0" smtClean="0"/>
              <a:t> = </a:t>
            </a:r>
            <a:r>
              <a:rPr lang="en-US" dirty="0" err="1" smtClean="0"/>
              <a:t>gl_TexCoord</a:t>
            </a:r>
            <a:r>
              <a:rPr lang="en-US" dirty="0" smtClean="0"/>
              <a:t>[0].</a:t>
            </a:r>
            <a:r>
              <a:rPr lang="en-US" dirty="0" err="1" smtClean="0"/>
              <a:t>xy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vec3 </a:t>
            </a:r>
            <a:r>
              <a:rPr lang="en-US" dirty="0" err="1" smtClean="0"/>
              <a:t>tc</a:t>
            </a:r>
            <a:r>
              <a:rPr lang="en-US" dirty="0" smtClean="0"/>
              <a:t> = vec3(1.0, 0.0, 0.0);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if (</a:t>
            </a:r>
            <a:r>
              <a:rPr lang="en-US" dirty="0" err="1" smtClean="0"/>
              <a:t>uv.x</a:t>
            </a:r>
            <a:r>
              <a:rPr lang="en-US" dirty="0" smtClean="0"/>
              <a:t> &lt; (vx_offset-0.005))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float </a:t>
            </a:r>
            <a:r>
              <a:rPr lang="en-US" dirty="0" err="1" smtClean="0"/>
              <a:t>lum</a:t>
            </a:r>
            <a:r>
              <a:rPr lang="en-US" dirty="0" smtClean="0"/>
              <a:t> = length(texture2D(</a:t>
            </a:r>
            <a:r>
              <a:rPr lang="en-US" dirty="0" err="1" smtClean="0"/>
              <a:t>sceneTex</a:t>
            </a:r>
            <a:r>
              <a:rPr lang="en-US" dirty="0" smtClean="0"/>
              <a:t>, </a:t>
            </a:r>
            <a:r>
              <a:rPr lang="en-US" dirty="0" err="1" smtClean="0"/>
              <a:t>uv</a:t>
            </a:r>
            <a:r>
              <a:rPr lang="en-US" dirty="0" smtClean="0"/>
              <a:t>).</a:t>
            </a:r>
            <a:r>
              <a:rPr lang="en-US" dirty="0" err="1" smtClean="0"/>
              <a:t>rgb</a:t>
            </a:r>
            <a:r>
              <a:rPr lang="en-US" dirty="0" smtClean="0"/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tc</a:t>
            </a:r>
            <a:r>
              <a:rPr lang="en-US" dirty="0" smtClean="0"/>
              <a:t> = vec3(1.0, 1.0, 1.0);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if (</a:t>
            </a:r>
            <a:r>
              <a:rPr lang="en-US" dirty="0" err="1" smtClean="0"/>
              <a:t>lum</a:t>
            </a:r>
            <a:r>
              <a:rPr lang="en-US" dirty="0" smtClean="0"/>
              <a:t> &lt; lum_threshold_1)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  if (</a:t>
            </a:r>
            <a:r>
              <a:rPr lang="en-US" b="1" dirty="0" smtClean="0"/>
              <a:t>mod(</a:t>
            </a:r>
            <a:r>
              <a:rPr lang="en-US" b="1" dirty="0" err="1" smtClean="0"/>
              <a:t>gl_FragCoord.x</a:t>
            </a:r>
            <a:r>
              <a:rPr lang="en-US" b="1" dirty="0" smtClean="0"/>
              <a:t> + </a:t>
            </a:r>
            <a:r>
              <a:rPr lang="en-US" b="1" dirty="0" err="1" smtClean="0"/>
              <a:t>gl_FragCoord.y</a:t>
            </a:r>
            <a:r>
              <a:rPr lang="en-US" dirty="0" smtClean="0"/>
              <a:t>, 10.0) == 0.0)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tc</a:t>
            </a:r>
            <a:r>
              <a:rPr lang="en-US" dirty="0" smtClean="0"/>
              <a:t> = vec3(0.0, 0.0, 0.0);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}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if (</a:t>
            </a:r>
            <a:r>
              <a:rPr lang="en-US" dirty="0" err="1" smtClean="0"/>
              <a:t>lum</a:t>
            </a:r>
            <a:r>
              <a:rPr lang="en-US" dirty="0" smtClean="0"/>
              <a:t> &lt; lum_threshold_2)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  if (mod(</a:t>
            </a:r>
            <a:r>
              <a:rPr lang="en-US" dirty="0" err="1" smtClean="0"/>
              <a:t>gl_FragCoord.x</a:t>
            </a:r>
            <a:r>
              <a:rPr lang="en-US" dirty="0" smtClean="0"/>
              <a:t> - </a:t>
            </a:r>
            <a:r>
              <a:rPr lang="en-US" dirty="0" err="1" smtClean="0"/>
              <a:t>gl_FragCoord.y</a:t>
            </a:r>
            <a:r>
              <a:rPr lang="en-US" dirty="0" smtClean="0"/>
              <a:t>, 10.0) == 0.0)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tc</a:t>
            </a:r>
            <a:r>
              <a:rPr lang="en-US" dirty="0" smtClean="0"/>
              <a:t> = vec3(0.0, 0.0, 0.0);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}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if (</a:t>
            </a:r>
            <a:r>
              <a:rPr lang="en-US" dirty="0" err="1" smtClean="0"/>
              <a:t>lum</a:t>
            </a:r>
            <a:r>
              <a:rPr lang="en-US" dirty="0" smtClean="0"/>
              <a:t> &lt; lum_threshold_3)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  if (mod(</a:t>
            </a:r>
            <a:r>
              <a:rPr lang="en-US" dirty="0" err="1" smtClean="0"/>
              <a:t>gl_FragCoord.x</a:t>
            </a:r>
            <a:r>
              <a:rPr lang="en-US" dirty="0" smtClean="0"/>
              <a:t> + </a:t>
            </a:r>
            <a:r>
              <a:rPr lang="en-US" dirty="0" err="1" smtClean="0"/>
              <a:t>gl_FragCoord.y</a:t>
            </a:r>
            <a:r>
              <a:rPr lang="en-US" dirty="0" smtClean="0"/>
              <a:t> - </a:t>
            </a:r>
            <a:r>
              <a:rPr lang="en-US" dirty="0" err="1" smtClean="0"/>
              <a:t>hatch_y_offset</a:t>
            </a:r>
            <a:r>
              <a:rPr lang="en-US" dirty="0" smtClean="0"/>
              <a:t>, 10.0) == 0.0)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tc</a:t>
            </a:r>
            <a:r>
              <a:rPr lang="en-US" dirty="0" smtClean="0"/>
              <a:t> = vec3(0.0, 0.0, 0.0);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}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if (</a:t>
            </a:r>
            <a:r>
              <a:rPr lang="en-US" dirty="0" err="1" smtClean="0"/>
              <a:t>lum</a:t>
            </a:r>
            <a:r>
              <a:rPr lang="en-US" dirty="0" smtClean="0"/>
              <a:t> &lt; lum_threshold_4)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  if (mod(</a:t>
            </a:r>
            <a:r>
              <a:rPr lang="en-US" dirty="0" err="1" smtClean="0"/>
              <a:t>gl_FragCoord.x</a:t>
            </a:r>
            <a:r>
              <a:rPr lang="en-US" dirty="0" smtClean="0"/>
              <a:t> - </a:t>
            </a:r>
            <a:r>
              <a:rPr lang="en-US" dirty="0" err="1" smtClean="0"/>
              <a:t>gl_FragCoord.y</a:t>
            </a:r>
            <a:r>
              <a:rPr lang="en-US" dirty="0" smtClean="0"/>
              <a:t> - </a:t>
            </a:r>
            <a:r>
              <a:rPr lang="en-US" dirty="0" err="1" smtClean="0"/>
              <a:t>hatch_y_offset</a:t>
            </a:r>
            <a:r>
              <a:rPr lang="en-US" dirty="0" smtClean="0"/>
              <a:t>, 10.0) == 0.0)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tc</a:t>
            </a:r>
            <a:r>
              <a:rPr lang="en-US" dirty="0" smtClean="0"/>
              <a:t> = vec3(0.0, 0.0, 0.0);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else if (</a:t>
            </a:r>
            <a:r>
              <a:rPr lang="en-US" dirty="0" err="1" smtClean="0"/>
              <a:t>uv.x</a:t>
            </a:r>
            <a:r>
              <a:rPr lang="en-US" dirty="0" smtClean="0"/>
              <a:t>&gt;=(vx_offset+0.005))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tc</a:t>
            </a:r>
            <a:r>
              <a:rPr lang="en-US" dirty="0" smtClean="0"/>
              <a:t> = texture2D(</a:t>
            </a:r>
            <a:r>
              <a:rPr lang="en-US" dirty="0" err="1" smtClean="0"/>
              <a:t>sceneTex</a:t>
            </a:r>
            <a:r>
              <a:rPr lang="en-US" dirty="0" smtClean="0"/>
              <a:t>, </a:t>
            </a:r>
            <a:r>
              <a:rPr lang="en-US" dirty="0" err="1" smtClean="0"/>
              <a:t>uv</a:t>
            </a:r>
            <a:r>
              <a:rPr lang="en-US" dirty="0" smtClean="0"/>
              <a:t>).</a:t>
            </a:r>
            <a:r>
              <a:rPr lang="en-US" dirty="0" err="1" smtClean="0"/>
              <a:t>rgb</a:t>
            </a:r>
            <a:r>
              <a:rPr lang="en-US" dirty="0" smtClean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  </a:t>
            </a:r>
            <a:r>
              <a:rPr lang="en-US" dirty="0" err="1" smtClean="0"/>
              <a:t>gl_FragColor</a:t>
            </a:r>
            <a:r>
              <a:rPr lang="en-US" dirty="0" smtClean="0"/>
              <a:t> = vec4(</a:t>
            </a:r>
            <a:r>
              <a:rPr lang="en-US" dirty="0" err="1" smtClean="0"/>
              <a:t>tc</a:t>
            </a:r>
            <a:r>
              <a:rPr lang="en-US" dirty="0" smtClean="0"/>
              <a:t>, 1.0);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90308" y="6245678"/>
            <a:ext cx="7345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http://www.geeks3d.com/20110219/shader-library-crosshatching-glsl-filter/</a:t>
            </a:r>
            <a:endParaRPr lang="en-US" dirty="0"/>
          </a:p>
        </p:txBody>
      </p:sp>
      <p:pic>
        <p:nvPicPr>
          <p:cNvPr id="2051" name="Picture 3" descr="(Shader Library) Crosshatch GLSL Fil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800" y="2215356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8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389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Simple post-process shaders</vt:lpstr>
      <vt:lpstr>Different Fragment Shader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post-process shaders</dc:title>
  <dc:creator>Roger Crawfis</dc:creator>
  <cp:lastModifiedBy>Roger Crawfis</cp:lastModifiedBy>
  <cp:revision>3</cp:revision>
  <dcterms:created xsi:type="dcterms:W3CDTF">2017-11-14T13:10:33Z</dcterms:created>
  <dcterms:modified xsi:type="dcterms:W3CDTF">2017-11-14T13:40:50Z</dcterms:modified>
</cp:coreProperties>
</file>