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710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2400" b="1" i="0">
                <a:solidFill>
                  <a:schemeClr val="lt1"/>
                </a:solidFill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2400" b="1" i="0">
                <a:solidFill>
                  <a:schemeClr val="lt1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2400" b="1" i="0">
                <a:solidFill>
                  <a:schemeClr val="lt1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Patterns in FPS Levels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Kenneth Hullett, Jim Whitehead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Patterns for alternative routes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Split Level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Difference in height between the levels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Openness between levels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725" y="3244832"/>
            <a:ext cx="57150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Hidden Area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Difficulty of finding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Rewards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Enemy NPC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457" y="3753553"/>
            <a:ext cx="4570973" cy="255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Flanking Route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position that can be reached by flanking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amount of cover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493" y="3815339"/>
            <a:ext cx="4489306" cy="251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fc04.deviantart.net/fs71/i/2013/104/f/3/map_design_2_by_mazman34340-d61re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454" r="26866"/>
          <a:stretch/>
        </p:blipFill>
        <p:spPr bwMode="auto">
          <a:xfrm>
            <a:off x="0" y="3346155"/>
            <a:ext cx="4334933" cy="35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Patterns for alternate gameplay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Turret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Coverable area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Type of weapon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Amount of ammunition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Fixed/ flexible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679" y="3546155"/>
            <a:ext cx="4139120" cy="31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Vehicle Section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Driver/passenger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Type of vehicle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Vehicle section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Terrain type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250" y="3782137"/>
            <a:ext cx="45339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FPS games can be divided into levels.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Level designer's responsibility: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Place game objects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Create maps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Control NPC's behavior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Consider challenge, pacing and navigation etc.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Goal: create a good gameplay.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good gameplay?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Sensation - visual, special effect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Fantasy - writing, style of graphics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Narrative - sense of drama, plot or storyline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Challenge - difficulty level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Fellowship - companionship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Discovery - navigation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Expression - player to player interaction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Masochism - subjection to structure of the game.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Level design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Pacing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overall flow of movement impetus, threat, tension and tempo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Tension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sense of struggle and survive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Challenge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clear goal with uncertain attainment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Segmentation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temporal, spatial and challenge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Spatial Configuration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Navigation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Pattern Collection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Sniper Location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Height of location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Available space for sniper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Amount of cover and coverable area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Accessible of location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550" y="3918956"/>
            <a:ext cx="4430749" cy="249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Gallery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size of the passageway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Height if elevated area above passageway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amount of cover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253" y="3704880"/>
            <a:ext cx="5084745" cy="286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oyster.ignimgs.com/mediawiki/apis.ign.com/half-life/c/cd/Bs7a06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810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Choke Point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width of the choke point opening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length of the choke point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825" y="1947332"/>
            <a:ext cx="20859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825" y="3215632"/>
            <a:ext cx="57150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visualwalkthroughs.com/halflife2/sandtraps/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14725"/>
            <a:ext cx="44577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Patterns for Large-scale Combat</a:t>
            </a:r>
          </a:p>
        </p:txBody>
      </p:sp>
      <p:pic>
        <p:nvPicPr>
          <p:cNvPr id="2050" name="Picture 2" descr="http://maze5.net/wp-content/uploads/megalith2_s4_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argolet.com/swargolet/images/fw_Arena/fw_arena_v3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31267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Arena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size of the arena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amount of cover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4268258"/>
            <a:ext cx="45720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5233" y="2971800"/>
            <a:ext cx="2412886" cy="161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Stronghold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Size, amount of cover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Access point of stronghold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Level objective</a:t>
            </a:r>
          </a:p>
        </p:txBody>
      </p:sp>
      <p:pic>
        <p:nvPicPr>
          <p:cNvPr id="3074" name="Picture 2" descr="http://vignette1.wikia.nocookie.net/half-life/images/c/c8/Bunkers.jpg/revision/latest?cb=20090703163125&amp;path-prefix=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752600"/>
            <a:ext cx="4178300" cy="22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moddb.com/images/mods/1/11/10775/of2_crossfire0027_mod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8641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spaceman.com/wp-content/gallery/blog_1/thebun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44" y="3657599"/>
            <a:ext cx="4312356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273</Words>
  <Application>Microsoft Office PowerPoint</Application>
  <PresentationFormat>On-screen Show (4:3)</PresentationFormat>
  <Paragraphs>73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Theme</vt:lpstr>
      <vt:lpstr>Design Patterns in FPS Levels</vt:lpstr>
      <vt:lpstr>Introduction</vt:lpstr>
      <vt:lpstr>What is a good gameplay?</vt:lpstr>
      <vt:lpstr>Level design</vt:lpstr>
      <vt:lpstr>Pattern Collection</vt:lpstr>
      <vt:lpstr>PowerPoint Presentation</vt:lpstr>
      <vt:lpstr>PowerPoint Presentation</vt:lpstr>
      <vt:lpstr>Patterns for Large-scale Combat</vt:lpstr>
      <vt:lpstr>PowerPoint Presentation</vt:lpstr>
      <vt:lpstr>Patterns for alternative routes</vt:lpstr>
      <vt:lpstr>PowerPoint Presentation</vt:lpstr>
      <vt:lpstr>PowerPoint Presentation</vt:lpstr>
      <vt:lpstr>Patterns for alternate gameplay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Patterns in FPS Levels</dc:title>
  <dc:creator>CRAWFIS, ROGER</dc:creator>
  <cp:lastModifiedBy>Crawfis, Roger</cp:lastModifiedBy>
  <cp:revision>3</cp:revision>
  <dcterms:modified xsi:type="dcterms:W3CDTF">2015-03-05T14:33:18Z</dcterms:modified>
</cp:coreProperties>
</file>