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5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Procedural Content for Games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Lab1 Results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CSE </a:t>
            </a:r>
            <a:r>
              <a:rPr lang="en-US" sz="3600" dirty="0" smtClean="0"/>
              <a:t>788</a:t>
            </a:r>
            <a:endParaRPr lang="en-US" sz="36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Prof. Roger Crawfis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Lab1 Results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Many varied techniques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0960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36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181600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14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6539" t="23710" r="11346" b="6310"/>
          <a:stretch/>
        </p:blipFill>
        <p:spPr bwMode="auto">
          <a:xfrm>
            <a:off x="3157537" y="2216785"/>
            <a:ext cx="2828925" cy="2424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725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93" y="1600200"/>
            <a:ext cx="77533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80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28037"/>
      </p:ext>
    </p:extLst>
  </p:cSld>
  <p:clrMapOvr>
    <a:masterClrMapping/>
  </p:clrMapOvr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OSU_BrutusCrawfis</Template>
  <TotalTime>125</TotalTime>
  <Words>15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OSU_BrutusCrawfis</vt:lpstr>
      <vt:lpstr>Procedural Content for Games  Lab1 Results</vt:lpstr>
      <vt:lpstr>Lab1 Results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Computer Science And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Content for Games  Lab1 Results</dc:title>
  <dc:creator>Roger Crawfis</dc:creator>
  <cp:lastModifiedBy>Roger Crawfis</cp:lastModifiedBy>
  <cp:revision>2</cp:revision>
  <dcterms:created xsi:type="dcterms:W3CDTF">2012-01-23T14:17:41Z</dcterms:created>
  <dcterms:modified xsi:type="dcterms:W3CDTF">2012-01-23T16:23:28Z</dcterms:modified>
</cp:coreProperties>
</file>