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4"/>
  </p:sldMasterIdLst>
  <p:notesMasterIdLst>
    <p:notesMasterId r:id="rId5"/>
  </p:notesMasterIdLst>
  <p:sldIdLst>
    <p:sldId id="256" r:id="rId6"/>
  </p:sldIdLst>
  <p:sldSz cy="32918400" cx="43891200"/>
  <p:notesSz cx="7004050" cy="9283700"/>
  <p:embeddedFontLst>
    <p:embeddedFont>
      <p:font typeface="Rambla"/>
      <p:regular r:id="rId7"/>
      <p:bold r:id="rId8"/>
      <p:italic r:id="rId9"/>
      <p:boldItalic r:id="rId10"/>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96A0C73-A2BC-4C01-B555-AFF7D96A6E17}">
  <a:tblStyle styleId="{696A0C73-A2BC-4C01-B555-AFF7D96A6E17}" styleName="Table_0">
    <a:wholeTbl>
      <a:tcTxStyle b="off" i="off">
        <a:font>
          <a:latin typeface="Lucida Sans Unicode"/>
          <a:ea typeface="Lucida Sans Unicode"/>
          <a:cs typeface="Lucida Sans Unicode"/>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7F0F4"/>
          </a:solidFill>
        </a:fill>
      </a:tcStyle>
    </a:wholeTbl>
    <a:band1H>
      <a:tcStyle>
        <a:fill>
          <a:solidFill>
            <a:srgbClr val="CCDFE8"/>
          </a:solidFill>
        </a:fill>
      </a:tcStyle>
    </a:band1H>
    <a:band1V>
      <a:tcStyle>
        <a:fill>
          <a:solidFill>
            <a:srgbClr val="CCDFE8"/>
          </a:solidFill>
        </a:fill>
      </a:tcStyle>
    </a:band1V>
    <a:lastCol>
      <a:tcTxStyle b="on" i="off">
        <a:font>
          <a:latin typeface="Lucida Sans Unicode"/>
          <a:ea typeface="Lucida Sans Unicode"/>
          <a:cs typeface="Lucida Sans Unicode"/>
        </a:font>
        <a:schemeClr val="lt1"/>
      </a:tcTxStyle>
      <a:tcStyle>
        <a:fill>
          <a:solidFill>
            <a:schemeClr val="accent1"/>
          </a:solidFill>
        </a:fill>
      </a:tcStyle>
    </a:lastCol>
    <a:firstCol>
      <a:tcTxStyle b="on" i="off">
        <a:font>
          <a:latin typeface="Lucida Sans Unicode"/>
          <a:ea typeface="Lucida Sans Unicode"/>
          <a:cs typeface="Lucida Sans Unicode"/>
        </a:font>
        <a:schemeClr val="lt1"/>
      </a:tcTxStyle>
      <a:tcStyle>
        <a:fill>
          <a:solidFill>
            <a:schemeClr val="accent1"/>
          </a:solidFill>
        </a:fill>
      </a:tcStyle>
    </a:firstCol>
    <a:lastRow>
      <a:tcTxStyle b="on" i="off">
        <a:font>
          <a:latin typeface="Lucida Sans Unicode"/>
          <a:ea typeface="Lucida Sans Unicode"/>
          <a:cs typeface="Lucida Sans Unicode"/>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Lucida Sans Unicode"/>
          <a:ea typeface="Lucida Sans Unicode"/>
          <a:cs typeface="Lucida Sans Unicode"/>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10" Type="http://schemas.openxmlformats.org/officeDocument/2006/relationships/font" Target="fonts/Rambla-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Rambla-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ambla-regular.fntdata"/><Relationship Id="rId8" Type="http://schemas.openxmlformats.org/officeDocument/2006/relationships/font" Target="fonts/Rambl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67575" y="696275"/>
            <a:ext cx="4669600" cy="34813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700400" y="4409750"/>
            <a:ext cx="5603225" cy="4177649"/>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700400" y="4409750"/>
            <a:ext cx="5603225" cy="4177649"/>
          </a:xfrm>
          <a:prstGeom prst="rect">
            <a:avLst/>
          </a:prstGeom>
        </p:spPr>
        <p:txBody>
          <a:bodyPr anchorCtr="0" anchor="ctr" bIns="91425" lIns="91425" rIns="91425" tIns="91425">
            <a:noAutofit/>
          </a:bodyPr>
          <a:lstStyle/>
          <a:p>
            <a:pPr>
              <a:spcBef>
                <a:spcPts val="0"/>
              </a:spcBef>
              <a:buNone/>
            </a:pPr>
            <a:r>
              <a:t/>
            </a:r>
            <a:endParaRPr/>
          </a:p>
        </p:txBody>
      </p:sp>
      <p:sp>
        <p:nvSpPr>
          <p:cNvPr id="110" name="Shape 110"/>
          <p:cNvSpPr/>
          <p:nvPr>
            <p:ph idx="2" type="sldImg"/>
          </p:nvPr>
        </p:nvSpPr>
        <p:spPr>
          <a:xfrm>
            <a:off x="1167575" y="696275"/>
            <a:ext cx="4669600" cy="34813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20" name="Shape 20"/>
        <p:cNvGrpSpPr/>
        <p:nvPr/>
      </p:nvGrpSpPr>
      <p:grpSpPr>
        <a:xfrm>
          <a:off x="0" y="0"/>
          <a:ext cx="0" cy="0"/>
          <a:chOff x="0" y="0"/>
          <a:chExt cx="0" cy="0"/>
        </a:xfrm>
      </p:grpSpPr>
      <p:sp>
        <p:nvSpPr>
          <p:cNvPr id="21" name="Shape 21"/>
          <p:cNvSpPr/>
          <p:nvPr/>
        </p:nvSpPr>
        <p:spPr>
          <a:xfrm>
            <a:off x="-10515600" y="0"/>
            <a:ext cx="9601200" cy="32918400"/>
          </a:xfrm>
          <a:prstGeom prst="rect">
            <a:avLst/>
          </a:prstGeom>
          <a:solidFill>
            <a:srgbClr val="D8D8D8"/>
          </a:solidFill>
          <a:ln>
            <a:noFill/>
          </a:ln>
        </p:spPr>
        <p:txBody>
          <a:bodyPr anchorCtr="0" anchor="t" bIns="171400" lIns="171400" rIns="171400" tIns="171400">
            <a:noAutofit/>
          </a:bodyPr>
          <a:lstStyle/>
          <a:p>
            <a:pPr indent="0" lvl="0" marL="0" marR="0" rtl="0" algn="l">
              <a:spcBef>
                <a:spcPts val="0"/>
              </a:spcBef>
              <a:spcAft>
                <a:spcPts val="0"/>
              </a:spcAft>
              <a:buSzPct val="25000"/>
              <a:buNone/>
            </a:pPr>
            <a:r>
              <a:rPr b="0" baseline="0" i="0" lang="en-US" sz="7200" u="none" cap="none" strike="noStrike">
                <a:solidFill>
                  <a:srgbClr val="7F7F7F"/>
                </a:solidFill>
                <a:latin typeface="Calibri"/>
                <a:ea typeface="Calibri"/>
                <a:cs typeface="Calibri"/>
                <a:sym typeface="Calibri"/>
              </a:rPr>
              <a:t>Poster Print Size:</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This poster template is 36” high by 48” wide. It can be used to print any poster with a 3:4 aspect ratio.</a:t>
            </a:r>
          </a:p>
          <a:p>
            <a:pPr indent="0" lvl="0" marL="0" marR="0" rtl="0" algn="l">
              <a:spcBef>
                <a:spcPts val="1800"/>
              </a:spcBef>
              <a:spcAft>
                <a:spcPts val="0"/>
              </a:spcAft>
              <a:buSzPct val="25000"/>
              <a:buNone/>
            </a:pPr>
            <a:r>
              <a:rPr b="0" baseline="0" i="0" lang="en-US" sz="7200" u="none" cap="none" strike="noStrike">
                <a:solidFill>
                  <a:srgbClr val="7F7F7F"/>
                </a:solidFill>
                <a:latin typeface="Calibri"/>
                <a:ea typeface="Calibri"/>
                <a:cs typeface="Calibri"/>
                <a:sym typeface="Calibri"/>
              </a:rPr>
              <a:t>Placeholders:</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p>
          <a:p>
            <a:pPr indent="0" lvl="0" marL="0" marR="0" rtl="0" algn="l">
              <a:spcBef>
                <a:spcPts val="1800"/>
              </a:spcBef>
              <a:spcAft>
                <a:spcPts val="0"/>
              </a:spcAft>
              <a:buSzPct val="25000"/>
              <a:buNone/>
            </a:pPr>
            <a:r>
              <a:rPr b="0" baseline="0" i="0" lang="en-US" sz="7200" u="none" cap="none" strike="noStrike">
                <a:solidFill>
                  <a:srgbClr val="7F7F7F"/>
                </a:solidFill>
                <a:latin typeface="Calibri"/>
                <a:ea typeface="Calibri"/>
                <a:cs typeface="Calibri"/>
                <a:sym typeface="Calibri"/>
              </a:rPr>
              <a:t>Image Quality:</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You can place digital photos or logo art in your poster file by selecting the </a:t>
            </a:r>
            <a:r>
              <a:rPr b="1" baseline="0" i="0" lang="en-US" sz="4900" u="none" cap="none" strike="noStrike">
                <a:solidFill>
                  <a:srgbClr val="7F7F7F"/>
                </a:solidFill>
                <a:latin typeface="Calibri"/>
                <a:ea typeface="Calibri"/>
                <a:cs typeface="Calibri"/>
                <a:sym typeface="Calibri"/>
              </a:rPr>
              <a:t>Insert, Picture</a:t>
            </a:r>
            <a:r>
              <a:rPr b="0" baseline="0" i="0" lang="en-US" sz="49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baseline="0" i="0" lang="en-US" sz="4900" u="none" cap="none" strike="noStrike">
                <a:solidFill>
                  <a:srgbClr val="7F7F7F"/>
                </a:solidFill>
                <a:latin typeface="Calibri"/>
                <a:ea typeface="Calibri"/>
                <a:cs typeface="Calibri"/>
                <a:sym typeface="Calibri"/>
              </a:rPr>
              <a:t>150-200 pixels per inch in their final printed size</a:t>
            </a:r>
            <a:r>
              <a:rPr b="0" baseline="0" i="0" lang="en-US" sz="4900" u="none" cap="none" strike="noStrike">
                <a:solidFill>
                  <a:srgbClr val="7F7F7F"/>
                </a:solidFill>
                <a:latin typeface="Calibri"/>
                <a:ea typeface="Calibri"/>
                <a:cs typeface="Calibri"/>
                <a:sym typeface="Calibri"/>
              </a:rPr>
              <a:t>. For instance, a 1600 x 1200 pixel photo will usually look fine up to 8“-10” wide on your printed poster.</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p>
          <a:p>
            <a:pPr indent="0" lvl="0" marL="0" marR="0" rtl="0" algn="ctr">
              <a:spcBef>
                <a:spcPts val="1800"/>
              </a:spcBef>
              <a:spcAft>
                <a:spcPts val="1800"/>
              </a:spcAft>
              <a:buSzPct val="25000"/>
              <a:buNone/>
            </a:pPr>
            <a:br>
              <a:rPr b="0" baseline="0" i="0" lang="en-US" sz="3600" u="none" cap="none" strike="noStrike">
                <a:solidFill>
                  <a:srgbClr val="7F7F7F"/>
                </a:solidFill>
                <a:latin typeface="Calibri"/>
                <a:ea typeface="Calibri"/>
                <a:cs typeface="Calibri"/>
                <a:sym typeface="Calibri"/>
              </a:rPr>
            </a:br>
            <a:r>
              <a:rPr b="0" baseline="0" i="0" lang="en-US" sz="3600" u="none" cap="none" strike="noStrike">
                <a:solidFill>
                  <a:srgbClr val="7F7F7F"/>
                </a:solidFill>
                <a:latin typeface="Calibri"/>
                <a:ea typeface="Calibri"/>
                <a:cs typeface="Calibri"/>
                <a:sym typeface="Calibri"/>
              </a:rPr>
              <a:t>[This sidebar area does not print.]</a:t>
            </a:r>
          </a:p>
        </p:txBody>
      </p:sp>
      <p:grpSp>
        <p:nvGrpSpPr>
          <p:cNvPr id="22" name="Shape 22"/>
          <p:cNvGrpSpPr/>
          <p:nvPr/>
        </p:nvGrpSpPr>
        <p:grpSpPr>
          <a:xfrm>
            <a:off x="44805600" y="0"/>
            <a:ext cx="9601199" cy="32918399"/>
            <a:chOff x="33832800" y="0"/>
            <a:chExt cx="12801599" cy="43891199"/>
          </a:xfrm>
        </p:grpSpPr>
        <p:sp>
          <p:nvSpPr>
            <p:cNvPr id="23" name="Shape 23"/>
            <p:cNvSpPr/>
            <p:nvPr/>
          </p:nvSpPr>
          <p:spPr>
            <a:xfrm>
              <a:off x="33832800" y="0"/>
              <a:ext cx="12801599" cy="43891199"/>
            </a:xfrm>
            <a:prstGeom prst="rect">
              <a:avLst/>
            </a:prstGeom>
            <a:solidFill>
              <a:srgbClr val="D8D8D8"/>
            </a:solidFill>
            <a:ln>
              <a:noFill/>
            </a:ln>
          </p:spPr>
          <p:txBody>
            <a:bodyPr anchorCtr="0" anchor="t" bIns="228600" lIns="228600" rIns="228600" tIns="228600">
              <a:noAutofit/>
            </a:bodyPr>
            <a:lstStyle/>
            <a:p>
              <a:pPr indent="0" lvl="0" marL="0" marR="0" rtl="0" algn="l">
                <a:spcBef>
                  <a:spcPts val="0"/>
                </a:spcBef>
                <a:spcAft>
                  <a:spcPts val="0"/>
                </a:spcAft>
                <a:buSzPct val="25000"/>
                <a:buNone/>
              </a:pPr>
              <a:r>
                <a:rPr b="0" baseline="0" i="0" lang="en-US" sz="7200" u="none" cap="none" strike="noStrike">
                  <a:solidFill>
                    <a:srgbClr val="7F7F7F"/>
                  </a:solidFill>
                  <a:latin typeface="Calibri"/>
                  <a:ea typeface="Calibri"/>
                  <a:cs typeface="Calibri"/>
                  <a:sym typeface="Calibri"/>
                </a:rPr>
                <a:t>Change Color Theme:</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This template is designed to use the built-in color themes in the newer versions of PowerPoint.</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To change the color theme, select the </a:t>
              </a:r>
              <a:r>
                <a:rPr b="1" baseline="0" i="0" lang="en-US" sz="4900" u="none" cap="none" strike="noStrike">
                  <a:solidFill>
                    <a:srgbClr val="7F7F7F"/>
                  </a:solidFill>
                  <a:latin typeface="Calibri"/>
                  <a:ea typeface="Calibri"/>
                  <a:cs typeface="Calibri"/>
                  <a:sym typeface="Calibri"/>
                </a:rPr>
                <a:t>Design</a:t>
              </a:r>
              <a:r>
                <a:rPr b="0" baseline="0" i="0" lang="en-US" sz="4900" u="none" cap="none" strike="noStrike">
                  <a:solidFill>
                    <a:srgbClr val="7F7F7F"/>
                  </a:solidFill>
                  <a:latin typeface="Calibri"/>
                  <a:ea typeface="Calibri"/>
                  <a:cs typeface="Calibri"/>
                  <a:sym typeface="Calibri"/>
                </a:rPr>
                <a:t> tab, then select the </a:t>
              </a:r>
              <a:r>
                <a:rPr b="1" baseline="0" i="0" lang="en-US" sz="4900" u="none" cap="none" strike="noStrike">
                  <a:solidFill>
                    <a:srgbClr val="7F7F7F"/>
                  </a:solidFill>
                  <a:latin typeface="Calibri"/>
                  <a:ea typeface="Calibri"/>
                  <a:cs typeface="Calibri"/>
                  <a:sym typeface="Calibri"/>
                </a:rPr>
                <a:t>Colors</a:t>
              </a:r>
              <a:r>
                <a:rPr b="0" baseline="0" i="0" lang="en-US" sz="4900" u="none" cap="none" strike="noStrike">
                  <a:solidFill>
                    <a:srgbClr val="7F7F7F"/>
                  </a:solidFill>
                  <a:latin typeface="Calibri"/>
                  <a:ea typeface="Calibri"/>
                  <a:cs typeface="Calibri"/>
                  <a:sym typeface="Calibri"/>
                </a:rPr>
                <a:t> drop-down list.</a:t>
              </a: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p>
            <a:p>
              <a:pPr indent="0" lvl="0" marL="0" marR="0" rtl="0" algn="l">
                <a:spcBef>
                  <a:spcPts val="1800"/>
                </a:spcBef>
                <a:spcAft>
                  <a:spcPts val="0"/>
                </a:spcAft>
                <a:buSzPct val="25000"/>
                <a:buNone/>
              </a:pPr>
              <a:r>
                <a:rPr b="0" baseline="0" i="0" lang="en-US" sz="7200" u="none" cap="none" strike="noStrike">
                  <a:solidFill>
                    <a:srgbClr val="7F7F7F"/>
                  </a:solidFill>
                  <a:latin typeface="Calibri"/>
                  <a:ea typeface="Calibri"/>
                  <a:cs typeface="Calibri"/>
                  <a:sym typeface="Calibri"/>
                </a:rPr>
                <a:t>Printing Your Poster:</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Once your poster file is ready, visit </a:t>
              </a:r>
              <a:r>
                <a:rPr b="1" baseline="0" i="0" lang="en-US" sz="4900" u="none" cap="none" strike="noStrike">
                  <a:solidFill>
                    <a:srgbClr val="7F7F7F"/>
                  </a:solidFill>
                  <a:latin typeface="Calibri"/>
                  <a:ea typeface="Calibri"/>
                  <a:cs typeface="Calibri"/>
                  <a:sym typeface="Calibri"/>
                </a:rPr>
                <a:t>www.genigraphics.com</a:t>
              </a:r>
              <a:r>
                <a:rPr b="0" baseline="0" i="0" lang="en-US" sz="49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p>
            <a:p>
              <a:pPr indent="0" lvl="0" marL="0" marR="0" rtl="0" algn="l">
                <a:spcBef>
                  <a:spcPts val="1800"/>
                </a:spcBef>
                <a:spcAft>
                  <a:spcPts val="0"/>
                </a:spcAft>
                <a:buSzPct val="25000"/>
                <a:buNone/>
              </a:pPr>
              <a:r>
                <a:rPr b="0" baseline="0" i="0" lang="en-US" sz="49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p>
            <a:p>
              <a:pPr indent="0" lvl="0" marL="0" marR="0" rtl="0" algn="l">
                <a:spcBef>
                  <a:spcPts val="1800"/>
                </a:spcBef>
                <a:spcAft>
                  <a:spcPts val="0"/>
                </a:spcAft>
                <a:buNone/>
              </a:pPr>
              <a:r>
                <a:t/>
              </a:r>
              <a:endParaRPr b="0" baseline="0" i="0" sz="4900" u="none" cap="none" strike="noStrike">
                <a:solidFill>
                  <a:srgbClr val="7F7F7F"/>
                </a:solidFill>
                <a:latin typeface="Calibri"/>
                <a:ea typeface="Calibri"/>
                <a:cs typeface="Calibri"/>
                <a:sym typeface="Calibri"/>
              </a:endParaRPr>
            </a:p>
            <a:p>
              <a:pPr indent="0" lvl="0" marL="0" marR="0" rtl="0" algn="ctr">
                <a:spcBef>
                  <a:spcPts val="0"/>
                </a:spcBef>
                <a:spcAft>
                  <a:spcPts val="0"/>
                </a:spcAft>
                <a:buSzPct val="25000"/>
                <a:buNone/>
              </a:pPr>
              <a:r>
                <a:rPr b="0" baseline="0" i="0" lang="en-US" sz="4900" u="none" cap="none" strike="noStrike">
                  <a:solidFill>
                    <a:srgbClr val="7F7F7F"/>
                  </a:solidFill>
                  <a:latin typeface="Calibri"/>
                  <a:ea typeface="Calibri"/>
                  <a:cs typeface="Calibri"/>
                  <a:sym typeface="Calibri"/>
                </a:rPr>
                <a:t>US and Canada:  1-800-790-4001</a:t>
              </a:r>
              <a:br>
                <a:rPr b="0" baseline="0" i="0" lang="en-US" sz="4900" u="none" cap="none" strike="noStrike">
                  <a:solidFill>
                    <a:srgbClr val="7F7F7F"/>
                  </a:solidFill>
                  <a:latin typeface="Calibri"/>
                  <a:ea typeface="Calibri"/>
                  <a:cs typeface="Calibri"/>
                  <a:sym typeface="Calibri"/>
                </a:rPr>
              </a:br>
              <a:r>
                <a:rPr b="0" baseline="0" i="0" lang="en-US" sz="4900" u="none" cap="none" strike="noStrike">
                  <a:solidFill>
                    <a:srgbClr val="7F7F7F"/>
                  </a:solidFill>
                  <a:latin typeface="Calibri"/>
                  <a:ea typeface="Calibri"/>
                  <a:cs typeface="Calibri"/>
                  <a:sym typeface="Calibri"/>
                </a:rPr>
                <a:t>Email: info@genigraphics.com</a:t>
              </a:r>
            </a:p>
            <a:p>
              <a:pPr indent="0" lvl="0" marL="0" marR="0" rtl="0" algn="ctr">
                <a:spcBef>
                  <a:spcPts val="0"/>
                </a:spcBef>
                <a:spcAft>
                  <a:spcPts val="0"/>
                </a:spcAft>
                <a:buSzPct val="25000"/>
                <a:buNone/>
              </a:pPr>
              <a:br>
                <a:rPr b="0" baseline="0" i="0" lang="en-US" sz="3600" u="none" cap="none" strike="noStrike">
                  <a:solidFill>
                    <a:srgbClr val="7F7F7F"/>
                  </a:solidFill>
                  <a:latin typeface="Calibri"/>
                  <a:ea typeface="Calibri"/>
                  <a:cs typeface="Calibri"/>
                  <a:sym typeface="Calibri"/>
                </a:rPr>
              </a:br>
              <a:r>
                <a:rPr b="0" baseline="0" i="0" lang="en-US" sz="3600" u="none" cap="none" strike="noStrike">
                  <a:solidFill>
                    <a:srgbClr val="7F7F7F"/>
                  </a:solidFill>
                  <a:latin typeface="Calibri"/>
                  <a:ea typeface="Calibri"/>
                  <a:cs typeface="Calibri"/>
                  <a:sym typeface="Calibri"/>
                </a:rPr>
                <a:t>[This sidebar area does not print.]</a:t>
              </a:r>
            </a:p>
          </p:txBody>
        </p:sp>
        <p:pic>
          <p:nvPicPr>
            <p:cNvPr id="24" name="Shape 24"/>
            <p:cNvPicPr preferRelativeResize="0"/>
            <p:nvPr/>
          </p:nvPicPr>
          <p:blipFill rotWithShape="1">
            <a:blip r:embed="rId2">
              <a:alphaModFix/>
            </a:blip>
            <a:srcRect b="0" l="0" r="0" t="0"/>
            <a:stretch/>
          </p:blipFill>
          <p:spPr>
            <a:xfrm>
              <a:off x="34281340" y="9260274"/>
              <a:ext cx="11904514" cy="10246926"/>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bg>
      <p:bgPr>
        <a:gradFill>
          <a:gsLst>
            <a:gs pos="0">
              <a:srgbClr val="B1B1B1"/>
            </a:gs>
            <a:gs pos="40000">
              <a:srgbClr val="9E9E9E"/>
            </a:gs>
            <a:gs pos="100000">
              <a:schemeClr val="dk1"/>
            </a:gs>
          </a:gsLst>
          <a:path path="circle">
            <a:fillToRect b="100%" l="100%"/>
          </a:path>
          <a:tileRect r="-100%" t="-100%"/>
        </a:gradFill>
      </p:bgPr>
    </p:bg>
    <p:spTree>
      <p:nvGrpSpPr>
        <p:cNvPr id="83" name="Shape 83"/>
        <p:cNvGrpSpPr/>
        <p:nvPr/>
      </p:nvGrpSpPr>
      <p:grpSpPr>
        <a:xfrm>
          <a:off x="0" y="0"/>
          <a:ext cx="0" cy="0"/>
          <a:chOff x="0" y="0"/>
          <a:chExt cx="0" cy="0"/>
        </a:xfrm>
      </p:grpSpPr>
      <p:sp>
        <p:nvSpPr>
          <p:cNvPr id="84" name="Shape 84"/>
          <p:cNvSpPr txBox="1"/>
          <p:nvPr>
            <p:ph idx="1" type="body"/>
          </p:nvPr>
        </p:nvSpPr>
        <p:spPr>
          <a:xfrm>
            <a:off x="5477914" y="26128329"/>
            <a:ext cx="34381439" cy="3111514"/>
          </a:xfrm>
          <a:prstGeom prst="rect">
            <a:avLst/>
          </a:prstGeom>
          <a:noFill/>
          <a:ln>
            <a:noFill/>
          </a:ln>
        </p:spPr>
        <p:txBody>
          <a:bodyPr anchorCtr="0" anchor="t" bIns="91425" lIns="91425" rIns="91425" tIns="91425"/>
          <a:lstStyle>
            <a:lvl1pPr indent="0" marL="0" marR="87782" rtl="0" algn="r">
              <a:spcBef>
                <a:spcPts val="0"/>
              </a:spcBef>
              <a:buFont typeface="Rambla"/>
              <a:buNone/>
              <a:defRPr sz="6700"/>
            </a:lvl1pPr>
            <a:lvl2pPr rtl="0">
              <a:spcBef>
                <a:spcPts val="0"/>
              </a:spcBef>
              <a:defRPr sz="5800"/>
            </a:lvl2pPr>
            <a:lvl3pPr rtl="0">
              <a:spcBef>
                <a:spcPts val="0"/>
              </a:spcBef>
              <a:defRPr sz="4800"/>
            </a:lvl3pPr>
            <a:lvl4pPr rtl="0">
              <a:spcBef>
                <a:spcPts val="0"/>
              </a:spcBef>
              <a:defRPr sz="4300"/>
            </a:lvl4pPr>
            <a:lvl5pPr rtl="0">
              <a:spcBef>
                <a:spcPts val="0"/>
              </a:spcBef>
              <a:defRPr sz="4300"/>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85" name="Shape 85"/>
          <p:cNvSpPr/>
          <p:nvPr>
            <p:ph idx="2" type="pic"/>
          </p:nvPr>
        </p:nvSpPr>
        <p:spPr>
          <a:xfrm>
            <a:off x="1097279" y="911845"/>
            <a:ext cx="41696640" cy="21067776"/>
          </a:xfrm>
          <a:prstGeom prst="rect">
            <a:avLst/>
          </a:prstGeom>
          <a:solidFill>
            <a:schemeClr val="dk2"/>
          </a:solidFill>
          <a:ln cap="flat" cmpd="sng" w="9525">
            <a:solidFill>
              <a:schemeClr val="dk1"/>
            </a:solidFill>
            <a:prstDash val="solid"/>
            <a:round/>
            <a:headEnd len="med" w="med" type="none"/>
            <a:tailEnd len="med" w="med" type="none"/>
          </a:ln>
        </p:spPr>
        <p:txBody>
          <a:bodyPr anchorCtr="0" anchor="b" bIns="91425" lIns="91425" rIns="91425" tIns="91425"/>
          <a:lstStyle>
            <a:lvl1pPr indent="0" marL="0" marR="0" rtl="0" algn="l">
              <a:spcBef>
                <a:spcPts val="0"/>
              </a:spcBef>
              <a:spcAft>
                <a:spcPts val="0"/>
              </a:spcAft>
              <a:buClr>
                <a:schemeClr val="lt1"/>
              </a:buClr>
              <a:buFont typeface="Arial"/>
              <a:buNone/>
              <a:defRPr b="0" baseline="0" i="0" sz="154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86" name="Shape 86"/>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87" name="Shape 87"/>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88" name="Shape 88"/>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89" name="Shape 89"/>
          <p:cNvSpPr txBox="1"/>
          <p:nvPr>
            <p:ph type="title"/>
          </p:nvPr>
        </p:nvSpPr>
        <p:spPr>
          <a:xfrm>
            <a:off x="1097279" y="23352584"/>
            <a:ext cx="38762074" cy="2700826"/>
          </a:xfrm>
          <a:prstGeom prst="rect">
            <a:avLst/>
          </a:prstGeom>
          <a:noFill/>
          <a:ln>
            <a:noFill/>
          </a:ln>
        </p:spPr>
        <p:txBody>
          <a:bodyPr anchorCtr="0" anchor="t" bIns="91425" lIns="91425" rIns="91425" tIns="91425"/>
          <a:lstStyle>
            <a:lvl1pPr marR="0" rtl="0" algn="r">
              <a:spcBef>
                <a:spcPts val="0"/>
              </a:spcBef>
              <a:buClr>
                <a:schemeClr val="accent1"/>
              </a:buClr>
              <a:buFont typeface="Rambla"/>
              <a:buNone/>
              <a:defRPr b="0" sz="144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0" name="Shape 90"/>
          <p:cNvSpPr/>
          <p:nvPr/>
        </p:nvSpPr>
        <p:spPr>
          <a:xfrm>
            <a:off x="2396509" y="28535693"/>
            <a:ext cx="23714994" cy="4421164"/>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91" name="Shape 91"/>
          <p:cNvSpPr/>
          <p:nvPr/>
        </p:nvSpPr>
        <p:spPr>
          <a:xfrm>
            <a:off x="2331443" y="28507253"/>
            <a:ext cx="17714165" cy="448056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92" name="Shape 92"/>
          <p:cNvSpPr/>
          <p:nvPr/>
        </p:nvSpPr>
        <p:spPr>
          <a:xfrm>
            <a:off x="-29001" y="27798015"/>
            <a:ext cx="16331106" cy="5188166"/>
          </a:xfrm>
          <a:prstGeom prst="rtTriangle">
            <a:avLst/>
          </a:prstGeom>
          <a:blipFill rotWithShape="1">
            <a:blip r:embed="rId2">
              <a:alphaModFix amt="50000"/>
            </a:blip>
            <a:tile algn="t" flip="none" tx="0" sx="50000" ty="0" sy="50000"/>
          </a:blipFill>
          <a:ln>
            <a:noFill/>
          </a:ln>
        </p:spPr>
        <p:txBody>
          <a:bodyPr anchorCtr="0" anchor="ctr" bIns="219450" lIns="438900" rIns="438900" tIns="21945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cxnSp>
        <p:nvCxnSpPr>
          <p:cNvPr id="93" name="Shape 93"/>
          <p:cNvCxnSpPr/>
          <p:nvPr/>
        </p:nvCxnSpPr>
        <p:spPr>
          <a:xfrm>
            <a:off x="-44335" y="27781143"/>
            <a:ext cx="16346443" cy="5205037"/>
          </a:xfrm>
          <a:prstGeom prst="straightConnector1">
            <a:avLst/>
          </a:prstGeom>
          <a:noFill/>
          <a:ln cap="flat" cmpd="sng" w="12050">
            <a:solidFill>
              <a:srgbClr val="93C5D8"/>
            </a:solidFill>
            <a:prstDash val="solid"/>
            <a:miter/>
            <a:headEnd len="med" w="med" type="none"/>
            <a:tailEnd len="med" w="med" type="none"/>
          </a:ln>
        </p:spPr>
      </p:cxnSp>
      <p:sp>
        <p:nvSpPr>
          <p:cNvPr id="94" name="Shape 94"/>
          <p:cNvSpPr/>
          <p:nvPr/>
        </p:nvSpPr>
        <p:spPr>
          <a:xfrm>
            <a:off x="41587737" y="23944512"/>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95" name="Shape 95"/>
          <p:cNvSpPr/>
          <p:nvPr/>
        </p:nvSpPr>
        <p:spPr>
          <a:xfrm>
            <a:off x="40692940" y="23944512"/>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96" name="Shape 96"/>
        <p:cNvGrpSpPr/>
        <p:nvPr/>
      </p:nvGrpSpPr>
      <p:grpSpPr>
        <a:xfrm>
          <a:off x="0" y="0"/>
          <a:ext cx="0" cy="0"/>
          <a:chOff x="0" y="0"/>
          <a:chExt cx="0" cy="0"/>
        </a:xfrm>
      </p:grpSpPr>
      <p:sp>
        <p:nvSpPr>
          <p:cNvPr id="97" name="Shape 97"/>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197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98" name="Shape 98"/>
          <p:cNvSpPr txBox="1"/>
          <p:nvPr>
            <p:ph idx="1" type="body"/>
          </p:nvPr>
        </p:nvSpPr>
        <p:spPr>
          <a:xfrm rot="5400000">
            <a:off x="11419029" y="-2114088"/>
            <a:ext cx="21053140" cy="39502080"/>
          </a:xfrm>
          <a:prstGeom prst="rect">
            <a:avLst/>
          </a:prstGeom>
          <a:noFill/>
          <a:ln>
            <a:noFill/>
          </a:ln>
        </p:spPr>
        <p:txBody>
          <a:bodyPr anchorCtr="0" anchor="t" bIns="91425" lIns="91425" rIns="91425" tIns="91425"/>
          <a:lstStyle>
            <a:lvl1pPr indent="-673608" marL="1755648" rtl="0" algn="l">
              <a:spcBef>
                <a:spcPts val="1920"/>
              </a:spcBef>
              <a:spcAft>
                <a:spcPts val="0"/>
              </a:spcAft>
              <a:buClr>
                <a:schemeClr val="accent1"/>
              </a:buClr>
              <a:buFont typeface="Noto Sans Symbols"/>
              <a:buChar char="●"/>
              <a:defRPr sz="13000">
                <a:solidFill>
                  <a:schemeClr val="dk1"/>
                </a:solidFill>
                <a:latin typeface="Rambla"/>
                <a:ea typeface="Rambla"/>
                <a:cs typeface="Rambla"/>
                <a:sym typeface="Rambla"/>
              </a:defRPr>
            </a:lvl1pPr>
            <a:lvl2pPr indent="-406501" marL="2984602" rtl="0" algn="l">
              <a:spcBef>
                <a:spcPts val="1555"/>
              </a:spcBef>
              <a:buClr>
                <a:schemeClr val="accent1"/>
              </a:buClr>
              <a:buFont typeface="Verdana"/>
              <a:buChar char="◦"/>
              <a:defRPr sz="11000">
                <a:solidFill>
                  <a:schemeClr val="dk1"/>
                </a:solidFill>
                <a:latin typeface="Rambla"/>
                <a:ea typeface="Rambla"/>
                <a:cs typeface="Rambla"/>
                <a:sym typeface="Rambla"/>
              </a:defRPr>
            </a:lvl2pPr>
            <a:lvl3pPr indent="-461822" marL="4125773" rtl="0" algn="l">
              <a:spcBef>
                <a:spcPts val="1680"/>
              </a:spcBef>
              <a:buClr>
                <a:schemeClr val="accent2"/>
              </a:buClr>
              <a:buFont typeface="Noto Sans Symbols"/>
              <a:buChar char="⚫"/>
              <a:defRPr sz="10100">
                <a:solidFill>
                  <a:schemeClr val="dk1"/>
                </a:solidFill>
                <a:latin typeface="Rambla"/>
                <a:ea typeface="Rambla"/>
                <a:cs typeface="Rambla"/>
                <a:sym typeface="Rambla"/>
              </a:defRPr>
            </a:lvl3pPr>
            <a:lvl4pPr indent="-527050" marL="5486400" rtl="0" algn="l">
              <a:spcBef>
                <a:spcPts val="1680"/>
              </a:spcBef>
              <a:buClr>
                <a:schemeClr val="accent2"/>
              </a:buClr>
              <a:buFont typeface="Noto Sans Symbols"/>
              <a:buChar char="⚫"/>
              <a:defRPr sz="9100">
                <a:solidFill>
                  <a:schemeClr val="dk1"/>
                </a:solidFill>
                <a:latin typeface="Rambla"/>
                <a:ea typeface="Rambla"/>
                <a:cs typeface="Rambla"/>
                <a:sym typeface="Rambla"/>
              </a:defRPr>
            </a:lvl4pPr>
            <a:lvl5pPr indent="-551180" marL="6583680" rtl="0" algn="l">
              <a:spcBef>
                <a:spcPts val="1680"/>
              </a:spcBef>
              <a:buClr>
                <a:schemeClr val="accent2"/>
              </a:buClr>
              <a:buFont typeface="Noto Sans Symbols"/>
              <a:buChar char="⚫"/>
              <a:defRPr sz="8600">
                <a:solidFill>
                  <a:schemeClr val="dk1"/>
                </a:solidFill>
                <a:latin typeface="Rambla"/>
                <a:ea typeface="Rambla"/>
                <a:cs typeface="Rambla"/>
                <a:sym typeface="Rambla"/>
              </a:defRPr>
            </a:lvl5pPr>
            <a:lvl6pPr indent="-556259" marL="7680960" rtl="0" algn="l">
              <a:spcBef>
                <a:spcPts val="1680"/>
              </a:spcBef>
              <a:buClr>
                <a:schemeClr val="accent3"/>
              </a:buClr>
              <a:buFont typeface="Noto Sans Symbols"/>
              <a:buChar char="◾"/>
              <a:defRPr sz="8600">
                <a:solidFill>
                  <a:schemeClr val="dk1"/>
                </a:solidFill>
                <a:latin typeface="Rambla"/>
                <a:ea typeface="Rambla"/>
                <a:cs typeface="Rambla"/>
                <a:sym typeface="Rambla"/>
              </a:defRPr>
            </a:lvl6pPr>
            <a:lvl7pPr indent="-618490" marL="8778240" rtl="0" algn="l">
              <a:spcBef>
                <a:spcPts val="1680"/>
              </a:spcBef>
              <a:buClr>
                <a:schemeClr val="accent3"/>
              </a:buClr>
              <a:buFont typeface="Noto Sans Symbols"/>
              <a:buChar char="◾"/>
              <a:defRPr sz="7700">
                <a:solidFill>
                  <a:schemeClr val="dk1"/>
                </a:solidFill>
                <a:latin typeface="Rambla"/>
                <a:ea typeface="Rambla"/>
                <a:cs typeface="Rambla"/>
                <a:sym typeface="Rambla"/>
              </a:defRPr>
            </a:lvl7pPr>
            <a:lvl8pPr indent="-610869" marL="9875520" rtl="0" algn="l">
              <a:spcBef>
                <a:spcPts val="1680"/>
              </a:spcBef>
              <a:buClr>
                <a:schemeClr val="accent3"/>
              </a:buClr>
              <a:buFont typeface="Noto Sans Symbols"/>
              <a:buChar char="◾"/>
              <a:defRPr sz="7700">
                <a:solidFill>
                  <a:schemeClr val="dk1"/>
                </a:solidFill>
                <a:latin typeface="Rambla"/>
                <a:ea typeface="Rambla"/>
                <a:cs typeface="Rambla"/>
                <a:sym typeface="Rambla"/>
              </a:defRPr>
            </a:lvl8pPr>
            <a:lvl9pPr indent="-615950" marL="10972800" rtl="0" algn="l">
              <a:spcBef>
                <a:spcPts val="1680"/>
              </a:spcBef>
              <a:buClr>
                <a:schemeClr val="accent3"/>
              </a:buClr>
              <a:buFont typeface="Noto Sans Symbols"/>
              <a:buChar char="◾"/>
              <a:defRPr baseline="0" sz="7700">
                <a:solidFill>
                  <a:schemeClr val="dk1"/>
                </a:solidFill>
                <a:latin typeface="Rambla"/>
                <a:ea typeface="Rambla"/>
                <a:cs typeface="Rambla"/>
                <a:sym typeface="Rambla"/>
              </a:defRPr>
            </a:lvl9pPr>
          </a:lstStyle>
          <a:p/>
        </p:txBody>
      </p:sp>
      <p:sp>
        <p:nvSpPr>
          <p:cNvPr id="99" name="Shape 99"/>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0" name="Shape 100"/>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1" name="Shape 101"/>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02" name="Shape 102"/>
        <p:cNvGrpSpPr/>
        <p:nvPr/>
      </p:nvGrpSpPr>
      <p:grpSpPr>
        <a:xfrm>
          <a:off x="0" y="0"/>
          <a:ext cx="0" cy="0"/>
          <a:chOff x="0" y="0"/>
          <a:chExt cx="0" cy="0"/>
        </a:xfrm>
      </p:grpSpPr>
      <p:sp>
        <p:nvSpPr>
          <p:cNvPr id="103" name="Shape 103"/>
          <p:cNvSpPr txBox="1"/>
          <p:nvPr>
            <p:ph type="title"/>
          </p:nvPr>
        </p:nvSpPr>
        <p:spPr>
          <a:xfrm rot="5400000">
            <a:off x="23694564" y="10474972"/>
            <a:ext cx="26845252" cy="8531855"/>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197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4" name="Shape 104"/>
          <p:cNvSpPr txBox="1"/>
          <p:nvPr>
            <p:ph idx="1" type="body"/>
          </p:nvPr>
        </p:nvSpPr>
        <p:spPr>
          <a:xfrm rot="5400000">
            <a:off x="3950977" y="-438139"/>
            <a:ext cx="26845247" cy="30358079"/>
          </a:xfrm>
          <a:prstGeom prst="rect">
            <a:avLst/>
          </a:prstGeom>
          <a:noFill/>
          <a:ln>
            <a:noFill/>
          </a:ln>
        </p:spPr>
        <p:txBody>
          <a:bodyPr anchorCtr="0" anchor="t" bIns="91425" lIns="91425" rIns="91425" tIns="91425"/>
          <a:lstStyle>
            <a:lvl1pPr indent="-673608" marL="1755648" rtl="0" algn="l">
              <a:spcBef>
                <a:spcPts val="1920"/>
              </a:spcBef>
              <a:spcAft>
                <a:spcPts val="0"/>
              </a:spcAft>
              <a:buClr>
                <a:schemeClr val="accent1"/>
              </a:buClr>
              <a:buFont typeface="Noto Sans Symbols"/>
              <a:buChar char="●"/>
              <a:defRPr sz="13000">
                <a:solidFill>
                  <a:schemeClr val="dk1"/>
                </a:solidFill>
                <a:latin typeface="Rambla"/>
                <a:ea typeface="Rambla"/>
                <a:cs typeface="Rambla"/>
                <a:sym typeface="Rambla"/>
              </a:defRPr>
            </a:lvl1pPr>
            <a:lvl2pPr indent="-406501" marL="2984602" rtl="0" algn="l">
              <a:spcBef>
                <a:spcPts val="1555"/>
              </a:spcBef>
              <a:buClr>
                <a:schemeClr val="accent1"/>
              </a:buClr>
              <a:buFont typeface="Verdana"/>
              <a:buChar char="◦"/>
              <a:defRPr sz="11000">
                <a:solidFill>
                  <a:schemeClr val="dk1"/>
                </a:solidFill>
                <a:latin typeface="Rambla"/>
                <a:ea typeface="Rambla"/>
                <a:cs typeface="Rambla"/>
                <a:sym typeface="Rambla"/>
              </a:defRPr>
            </a:lvl2pPr>
            <a:lvl3pPr indent="-461822" marL="4125773" rtl="0" algn="l">
              <a:spcBef>
                <a:spcPts val="1680"/>
              </a:spcBef>
              <a:buClr>
                <a:schemeClr val="accent2"/>
              </a:buClr>
              <a:buFont typeface="Noto Sans Symbols"/>
              <a:buChar char="⚫"/>
              <a:defRPr sz="10100">
                <a:solidFill>
                  <a:schemeClr val="dk1"/>
                </a:solidFill>
                <a:latin typeface="Rambla"/>
                <a:ea typeface="Rambla"/>
                <a:cs typeface="Rambla"/>
                <a:sym typeface="Rambla"/>
              </a:defRPr>
            </a:lvl3pPr>
            <a:lvl4pPr indent="-527050" marL="5486400" rtl="0" algn="l">
              <a:spcBef>
                <a:spcPts val="1680"/>
              </a:spcBef>
              <a:buClr>
                <a:schemeClr val="accent2"/>
              </a:buClr>
              <a:buFont typeface="Noto Sans Symbols"/>
              <a:buChar char="⚫"/>
              <a:defRPr sz="9100">
                <a:solidFill>
                  <a:schemeClr val="dk1"/>
                </a:solidFill>
                <a:latin typeface="Rambla"/>
                <a:ea typeface="Rambla"/>
                <a:cs typeface="Rambla"/>
                <a:sym typeface="Rambla"/>
              </a:defRPr>
            </a:lvl4pPr>
            <a:lvl5pPr indent="-551180" marL="6583680" rtl="0" algn="l">
              <a:spcBef>
                <a:spcPts val="1680"/>
              </a:spcBef>
              <a:buClr>
                <a:schemeClr val="accent2"/>
              </a:buClr>
              <a:buFont typeface="Noto Sans Symbols"/>
              <a:buChar char="⚫"/>
              <a:defRPr sz="8600">
                <a:solidFill>
                  <a:schemeClr val="dk1"/>
                </a:solidFill>
                <a:latin typeface="Rambla"/>
                <a:ea typeface="Rambla"/>
                <a:cs typeface="Rambla"/>
                <a:sym typeface="Rambla"/>
              </a:defRPr>
            </a:lvl5pPr>
            <a:lvl6pPr indent="-556259" marL="7680960" rtl="0" algn="l">
              <a:spcBef>
                <a:spcPts val="1680"/>
              </a:spcBef>
              <a:buClr>
                <a:schemeClr val="accent3"/>
              </a:buClr>
              <a:buFont typeface="Noto Sans Symbols"/>
              <a:buChar char="◾"/>
              <a:defRPr sz="8600">
                <a:solidFill>
                  <a:schemeClr val="dk1"/>
                </a:solidFill>
                <a:latin typeface="Rambla"/>
                <a:ea typeface="Rambla"/>
                <a:cs typeface="Rambla"/>
                <a:sym typeface="Rambla"/>
              </a:defRPr>
            </a:lvl6pPr>
            <a:lvl7pPr indent="-618490" marL="8778240" rtl="0" algn="l">
              <a:spcBef>
                <a:spcPts val="1680"/>
              </a:spcBef>
              <a:buClr>
                <a:schemeClr val="accent3"/>
              </a:buClr>
              <a:buFont typeface="Noto Sans Symbols"/>
              <a:buChar char="◾"/>
              <a:defRPr sz="7700">
                <a:solidFill>
                  <a:schemeClr val="dk1"/>
                </a:solidFill>
                <a:latin typeface="Rambla"/>
                <a:ea typeface="Rambla"/>
                <a:cs typeface="Rambla"/>
                <a:sym typeface="Rambla"/>
              </a:defRPr>
            </a:lvl7pPr>
            <a:lvl8pPr indent="-610869" marL="9875520" rtl="0" algn="l">
              <a:spcBef>
                <a:spcPts val="1680"/>
              </a:spcBef>
              <a:buClr>
                <a:schemeClr val="accent3"/>
              </a:buClr>
              <a:buFont typeface="Noto Sans Symbols"/>
              <a:buChar char="◾"/>
              <a:defRPr sz="7700">
                <a:solidFill>
                  <a:schemeClr val="dk1"/>
                </a:solidFill>
                <a:latin typeface="Rambla"/>
                <a:ea typeface="Rambla"/>
                <a:cs typeface="Rambla"/>
                <a:sym typeface="Rambla"/>
              </a:defRPr>
            </a:lvl8pPr>
            <a:lvl9pPr indent="-615950" marL="10972800" rtl="0" algn="l">
              <a:spcBef>
                <a:spcPts val="1680"/>
              </a:spcBef>
              <a:buClr>
                <a:schemeClr val="accent3"/>
              </a:buClr>
              <a:buFont typeface="Noto Sans Symbols"/>
              <a:buChar char="◾"/>
              <a:defRPr baseline="0" sz="7700">
                <a:solidFill>
                  <a:schemeClr val="dk1"/>
                </a:solidFill>
                <a:latin typeface="Rambla"/>
                <a:ea typeface="Rambla"/>
                <a:cs typeface="Rambla"/>
                <a:sym typeface="Rambla"/>
              </a:defRPr>
            </a:lvl9pPr>
          </a:lstStyle>
          <a:p/>
        </p:txBody>
      </p:sp>
      <p:sp>
        <p:nvSpPr>
          <p:cNvPr id="105" name="Shape 105"/>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6" name="Shape 106"/>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07" name="Shape 107"/>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5" name="Shape 25"/>
        <p:cNvGrpSpPr/>
        <p:nvPr/>
      </p:nvGrpSpPr>
      <p:grpSpPr>
        <a:xfrm>
          <a:off x="0" y="0"/>
          <a:ext cx="0" cy="0"/>
          <a:chOff x="0" y="0"/>
          <a:chExt cx="0" cy="0"/>
        </a:xfrm>
      </p:grpSpPr>
      <p:sp>
        <p:nvSpPr>
          <p:cNvPr id="26" name="Shape 26"/>
          <p:cNvSpPr/>
          <p:nvPr/>
        </p:nvSpPr>
        <p:spPr>
          <a:xfrm>
            <a:off x="-7" y="22387906"/>
            <a:ext cx="43925228" cy="0"/>
          </a:xfrm>
          <a:prstGeom prst="rtTriangle">
            <a:avLst/>
          </a:prstGeom>
          <a:gradFill>
            <a:gsLst>
              <a:gs pos="0">
                <a:srgbClr val="007795"/>
              </a:gs>
              <a:gs pos="55000">
                <a:srgbClr val="47BBE0"/>
              </a:gs>
              <a:gs pos="100000">
                <a:srgbClr val="007795"/>
              </a:gs>
            </a:gsLst>
            <a:lin ang="3000000" scaled="0"/>
          </a:gradFill>
          <a:ln>
            <a:noFill/>
          </a:ln>
        </p:spPr>
        <p:txBody>
          <a:bodyPr anchorCtr="0" anchor="ctr" bIns="219450" lIns="438900" rIns="438900" tIns="21945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27" name="Shape 27"/>
          <p:cNvSpPr txBox="1"/>
          <p:nvPr>
            <p:ph type="ctrTitle"/>
          </p:nvPr>
        </p:nvSpPr>
        <p:spPr>
          <a:xfrm>
            <a:off x="3291839" y="8412486"/>
            <a:ext cx="37307518" cy="8782852"/>
          </a:xfrm>
          <a:prstGeom prst="rect">
            <a:avLst/>
          </a:prstGeom>
          <a:noFill/>
          <a:ln>
            <a:noFill/>
          </a:ln>
        </p:spPr>
        <p:txBody>
          <a:bodyPr anchorCtr="0" anchor="b" bIns="91425" lIns="91425" rIns="91425" tIns="91425"/>
          <a:lstStyle>
            <a:lvl1pPr indent="0" marL="0" marR="0" rtl="0" algn="r">
              <a:spcBef>
                <a:spcPts val="0"/>
              </a:spcBef>
              <a:buClr>
                <a:schemeClr val="dk2"/>
              </a:buClr>
              <a:buFont typeface="Rambla"/>
              <a:buNone/>
              <a:defRPr b="1" baseline="0" i="0" sz="23000" u="none" cap="none" strike="noStrike">
                <a:solidFill>
                  <a:schemeClr val="dk2"/>
                </a:solidFill>
                <a:latin typeface="Rambla"/>
                <a:ea typeface="Rambla"/>
                <a:cs typeface="Rambla"/>
                <a:sym typeface="Rambla"/>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28" name="Shape 28"/>
          <p:cNvSpPr txBox="1"/>
          <p:nvPr>
            <p:ph idx="1" type="subTitle"/>
          </p:nvPr>
        </p:nvSpPr>
        <p:spPr>
          <a:xfrm>
            <a:off x="3291839" y="17335714"/>
            <a:ext cx="37307518" cy="5758579"/>
          </a:xfrm>
          <a:prstGeom prst="rect">
            <a:avLst/>
          </a:prstGeom>
          <a:noFill/>
          <a:ln>
            <a:noFill/>
          </a:ln>
        </p:spPr>
        <p:txBody>
          <a:bodyPr anchorCtr="0" anchor="t" bIns="91425" lIns="91425" rIns="91425" tIns="91425"/>
          <a:lstStyle>
            <a:lvl1pPr indent="0" marL="0" marR="307238" rtl="0" algn="r">
              <a:spcBef>
                <a:spcPts val="1920"/>
              </a:spcBef>
              <a:spcAft>
                <a:spcPts val="0"/>
              </a:spcAft>
              <a:buClr>
                <a:schemeClr val="accent1"/>
              </a:buClr>
              <a:buFont typeface="Noto Sans Symbols"/>
              <a:buNone/>
              <a:defRPr b="0" baseline="0" i="0" sz="13000" u="none" cap="none" strike="noStrike">
                <a:solidFill>
                  <a:schemeClr val="dk2"/>
                </a:solidFill>
                <a:latin typeface="Rambla"/>
                <a:ea typeface="Rambla"/>
                <a:cs typeface="Rambla"/>
                <a:sym typeface="Rambla"/>
              </a:defRPr>
            </a:lvl1pPr>
            <a:lvl2pPr indent="-10160" marL="2194560" marR="0" rtl="0" algn="ctr">
              <a:spcBef>
                <a:spcPts val="1555"/>
              </a:spcBef>
              <a:buClr>
                <a:schemeClr val="accent1"/>
              </a:buClr>
              <a:buFont typeface="Verdana"/>
              <a:buNone/>
              <a:defRPr b="0" baseline="0" i="0" sz="11000" u="none" cap="none" strike="noStrike">
                <a:solidFill>
                  <a:schemeClr val="dk1"/>
                </a:solidFill>
                <a:latin typeface="Rambla"/>
                <a:ea typeface="Rambla"/>
                <a:cs typeface="Rambla"/>
                <a:sym typeface="Rambla"/>
              </a:defRPr>
            </a:lvl2pPr>
            <a:lvl3pPr indent="-7620" marL="4389120" marR="0" rtl="0" algn="ctr">
              <a:spcBef>
                <a:spcPts val="1680"/>
              </a:spcBef>
              <a:buClr>
                <a:schemeClr val="accent2"/>
              </a:buClr>
              <a:buFont typeface="Noto Sans Symbols"/>
              <a:buNone/>
              <a:defRPr b="0" baseline="0" i="0" sz="10100" u="none" cap="none" strike="noStrike">
                <a:solidFill>
                  <a:schemeClr val="dk1"/>
                </a:solidFill>
                <a:latin typeface="Rambla"/>
                <a:ea typeface="Rambla"/>
                <a:cs typeface="Rambla"/>
                <a:sym typeface="Rambla"/>
              </a:defRPr>
            </a:lvl3pPr>
            <a:lvl4pPr indent="-5080" marL="6583680" marR="0" rtl="0" algn="ctr">
              <a:spcBef>
                <a:spcPts val="1680"/>
              </a:spcBef>
              <a:buClr>
                <a:schemeClr val="accent2"/>
              </a:buClr>
              <a:buFont typeface="Noto Sans Symbols"/>
              <a:buNone/>
              <a:defRPr b="0" baseline="0" i="0" sz="9100" u="none" cap="none" strike="noStrike">
                <a:solidFill>
                  <a:schemeClr val="dk1"/>
                </a:solidFill>
                <a:latin typeface="Rambla"/>
                <a:ea typeface="Rambla"/>
                <a:cs typeface="Rambla"/>
                <a:sym typeface="Rambla"/>
              </a:defRPr>
            </a:lvl4pPr>
            <a:lvl5pPr indent="-2540" marL="8778240" marR="0" rtl="0" algn="ctr">
              <a:spcBef>
                <a:spcPts val="1680"/>
              </a:spcBef>
              <a:buClr>
                <a:schemeClr val="accent2"/>
              </a:buClr>
              <a:buFont typeface="Noto Sans Symbols"/>
              <a:buNone/>
              <a:defRPr b="0" baseline="0" i="0" sz="8600" u="none" cap="none" strike="noStrike">
                <a:solidFill>
                  <a:schemeClr val="dk1"/>
                </a:solidFill>
                <a:latin typeface="Rambla"/>
                <a:ea typeface="Rambla"/>
                <a:cs typeface="Rambla"/>
                <a:sym typeface="Rambla"/>
              </a:defRPr>
            </a:lvl5pPr>
            <a:lvl6pPr indent="0" marL="10972800" marR="0" rtl="0" algn="ctr">
              <a:spcBef>
                <a:spcPts val="1680"/>
              </a:spcBef>
              <a:buClr>
                <a:schemeClr val="accent3"/>
              </a:buClr>
              <a:buFont typeface="Noto Sans Symbols"/>
              <a:buNone/>
              <a:defRPr b="0" baseline="0" i="0" sz="8600" u="none" cap="none" strike="noStrike">
                <a:solidFill>
                  <a:schemeClr val="dk1"/>
                </a:solidFill>
                <a:latin typeface="Rambla"/>
                <a:ea typeface="Rambla"/>
                <a:cs typeface="Rambla"/>
                <a:sym typeface="Rambla"/>
              </a:defRPr>
            </a:lvl6pPr>
            <a:lvl7pPr indent="-10160" marL="13167361" marR="0" rtl="0" algn="ctr">
              <a:spcBef>
                <a:spcPts val="1680"/>
              </a:spcBef>
              <a:buClr>
                <a:schemeClr val="accent3"/>
              </a:buClr>
              <a:buFont typeface="Noto Sans Symbols"/>
              <a:buNone/>
              <a:defRPr b="0" baseline="0" i="0" sz="7700" u="none" cap="none" strike="noStrike">
                <a:solidFill>
                  <a:schemeClr val="dk1"/>
                </a:solidFill>
                <a:latin typeface="Rambla"/>
                <a:ea typeface="Rambla"/>
                <a:cs typeface="Rambla"/>
                <a:sym typeface="Rambla"/>
              </a:defRPr>
            </a:lvl7pPr>
            <a:lvl8pPr indent="-7619" marL="15361920" marR="0" rtl="0" algn="ctr">
              <a:spcBef>
                <a:spcPts val="1680"/>
              </a:spcBef>
              <a:buClr>
                <a:schemeClr val="accent3"/>
              </a:buClr>
              <a:buFont typeface="Noto Sans Symbols"/>
              <a:buNone/>
              <a:defRPr b="0" baseline="0" i="0" sz="7700" u="none" cap="none" strike="noStrike">
                <a:solidFill>
                  <a:schemeClr val="dk1"/>
                </a:solidFill>
                <a:latin typeface="Rambla"/>
                <a:ea typeface="Rambla"/>
                <a:cs typeface="Rambla"/>
                <a:sym typeface="Rambla"/>
              </a:defRPr>
            </a:lvl8pPr>
            <a:lvl9pPr indent="-5080" marL="17556480" marR="0" rtl="0" algn="ctr">
              <a:spcBef>
                <a:spcPts val="1680"/>
              </a:spcBef>
              <a:buClr>
                <a:schemeClr val="accent3"/>
              </a:buClr>
              <a:buFont typeface="Noto Sans Symbols"/>
              <a:buNone/>
              <a:defRPr b="0" baseline="0" i="0" sz="7700" u="none" cap="none" strike="noStrike">
                <a:solidFill>
                  <a:schemeClr val="dk1"/>
                </a:solidFill>
                <a:latin typeface="Rambla"/>
                <a:ea typeface="Rambla"/>
                <a:cs typeface="Rambla"/>
                <a:sym typeface="Rambla"/>
              </a:defRPr>
            </a:lvl9pPr>
          </a:lstStyle>
          <a:p/>
        </p:txBody>
      </p:sp>
      <p:grpSp>
        <p:nvGrpSpPr>
          <p:cNvPr id="29" name="Shape 29"/>
          <p:cNvGrpSpPr/>
          <p:nvPr/>
        </p:nvGrpSpPr>
        <p:grpSpPr>
          <a:xfrm>
            <a:off x="-18070" y="23774400"/>
            <a:ext cx="43909275" cy="9178020"/>
            <a:chOff x="-3765" y="4832896"/>
            <a:chExt cx="9147765" cy="2032191"/>
          </a:xfrm>
        </p:grpSpPr>
        <p:sp>
          <p:nvSpPr>
            <p:cNvPr id="30" name="Shape 30"/>
            <p:cNvSpPr/>
            <p:nvPr/>
          </p:nvSpPr>
          <p:spPr>
            <a:xfrm>
              <a:off x="1687513" y="4832896"/>
              <a:ext cx="7456486" cy="518815"/>
            </a:xfrm>
            <a:custGeom>
              <a:pathLst>
                <a:path extrusionOk="0" h="120000" w="120000">
                  <a:moveTo>
                    <a:pt x="120000" y="0"/>
                  </a:moveTo>
                  <a:lnTo>
                    <a:pt x="120000" y="120000"/>
                  </a:lnTo>
                  <a:lnTo>
                    <a:pt x="0" y="71280"/>
                  </a:lnTo>
                  <a:lnTo>
                    <a:pt x="120000" y="0"/>
                  </a:lnTo>
                  <a:close/>
                </a:path>
              </a:pathLst>
            </a:custGeom>
            <a:solidFill>
              <a:srgbClr val="9CCADC">
                <a:alpha val="40000"/>
              </a:srgbClr>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31" name="Shape 31"/>
            <p:cNvSpPr/>
            <p:nvPr/>
          </p:nvSpPr>
          <p:spPr>
            <a:xfrm>
              <a:off x="35442" y="5135526"/>
              <a:ext cx="9108557" cy="838199"/>
            </a:xfrm>
            <a:custGeom>
              <a:pathLst>
                <a:path extrusionOk="0" h="120000" w="120000">
                  <a:moveTo>
                    <a:pt x="0" y="0"/>
                  </a:moveTo>
                  <a:lnTo>
                    <a:pt x="120000" y="0"/>
                  </a:lnTo>
                  <a:lnTo>
                    <a:pt x="120000" y="120000"/>
                  </a:lnTo>
                  <a:lnTo>
                    <a:pt x="1000" y="0"/>
                  </a:lnTo>
                </a:path>
              </a:pathLst>
            </a:custGeom>
            <a:solidFill>
              <a:srgbClr val="000000"/>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32" name="Shape 32"/>
            <p:cNvSpPr/>
            <p:nvPr/>
          </p:nvSpPr>
          <p:spPr>
            <a:xfrm>
              <a:off x="0" y="4883887"/>
              <a:ext cx="9144000" cy="1981199"/>
            </a:xfrm>
            <a:custGeom>
              <a:pathLst>
                <a:path extrusionOk="0" h="120000" w="120000">
                  <a:moveTo>
                    <a:pt x="0" y="0"/>
                  </a:moveTo>
                  <a:lnTo>
                    <a:pt x="0" y="120000"/>
                  </a:lnTo>
                  <a:lnTo>
                    <a:pt x="120000" y="120000"/>
                  </a:lnTo>
                  <a:lnTo>
                    <a:pt x="120000" y="50769"/>
                  </a:lnTo>
                  <a:lnTo>
                    <a:pt x="0" y="0"/>
                  </a:lnTo>
                  <a:close/>
                </a:path>
              </a:pathLst>
            </a:custGeom>
            <a:blipFill rotWithShape="1">
              <a:blip r:embed="rId2">
                <a:alphaModFix amt="50000"/>
              </a:blip>
              <a:tile algn="t" flip="none" tx="0" sx="50000" ty="0" sy="50000"/>
            </a:blipFill>
            <a:ln>
              <a:noFill/>
            </a:ln>
          </p:spPr>
          <p:txBody>
            <a:bodyPr anchorCtr="0" anchor="ctr" bIns="45700" lIns="91425" rIns="91425" tIns="4570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cxnSp>
          <p:nvCxnSpPr>
            <p:cNvPr id="33" name="Shape 33"/>
            <p:cNvCxnSpPr/>
            <p:nvPr/>
          </p:nvCxnSpPr>
          <p:spPr>
            <a:xfrm>
              <a:off x="-3765" y="4880373"/>
              <a:ext cx="9147764" cy="839942"/>
            </a:xfrm>
            <a:prstGeom prst="straightConnector1">
              <a:avLst/>
            </a:prstGeom>
            <a:noFill/>
            <a:ln cap="flat" cmpd="sng" w="12050">
              <a:solidFill>
                <a:srgbClr val="93C5D8"/>
              </a:solidFill>
              <a:prstDash val="solid"/>
              <a:miter/>
              <a:headEnd len="med" w="med" type="none"/>
              <a:tailEnd len="med" w="med" type="none"/>
            </a:ln>
          </p:spPr>
        </p:cxnSp>
      </p:grpSp>
      <p:sp>
        <p:nvSpPr>
          <p:cNvPr id="34" name="Shape 34"/>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rgbClr val="FFFFFF"/>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35" name="Shape 35"/>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rgbClr val="E7F0F4"/>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36" name="Shape 36"/>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7" name="Shape 37"/>
        <p:cNvGrpSpPr/>
        <p:nvPr/>
      </p:nvGrpSpPr>
      <p:grpSpPr>
        <a:xfrm>
          <a:off x="0" y="0"/>
          <a:ext cx="0" cy="0"/>
          <a:chOff x="0" y="0"/>
          <a:chExt cx="0" cy="0"/>
        </a:xfrm>
      </p:grpSpPr>
      <p:sp>
        <p:nvSpPr>
          <p:cNvPr id="38" name="Shape 38"/>
          <p:cNvSpPr txBox="1"/>
          <p:nvPr>
            <p:ph idx="1" type="body"/>
          </p:nvPr>
        </p:nvSpPr>
        <p:spPr>
          <a:xfrm>
            <a:off x="2194559" y="7110377"/>
            <a:ext cx="39502080" cy="21724621"/>
          </a:xfrm>
          <a:prstGeom prst="rect">
            <a:avLst/>
          </a:prstGeom>
          <a:noFill/>
          <a:ln>
            <a:noFill/>
          </a:ln>
        </p:spPr>
        <p:txBody>
          <a:bodyPr anchorCtr="0" anchor="t" bIns="91425" lIns="91425" rIns="91425" tIns="91425"/>
          <a:lstStyle>
            <a:lvl1pPr indent="-673608" marL="1755648" rtl="0" algn="l">
              <a:spcBef>
                <a:spcPts val="1920"/>
              </a:spcBef>
              <a:spcAft>
                <a:spcPts val="0"/>
              </a:spcAft>
              <a:buClr>
                <a:schemeClr val="accent1"/>
              </a:buClr>
              <a:buFont typeface="Noto Sans Symbols"/>
              <a:buChar char="●"/>
              <a:defRPr sz="13000">
                <a:solidFill>
                  <a:schemeClr val="dk1"/>
                </a:solidFill>
                <a:latin typeface="Rambla"/>
                <a:ea typeface="Rambla"/>
                <a:cs typeface="Rambla"/>
                <a:sym typeface="Rambla"/>
              </a:defRPr>
            </a:lvl1pPr>
            <a:lvl2pPr indent="-406501" marL="2984602" rtl="0" algn="l">
              <a:spcBef>
                <a:spcPts val="1555"/>
              </a:spcBef>
              <a:buClr>
                <a:schemeClr val="accent1"/>
              </a:buClr>
              <a:buFont typeface="Verdana"/>
              <a:buChar char="◦"/>
              <a:defRPr sz="11000">
                <a:solidFill>
                  <a:schemeClr val="dk1"/>
                </a:solidFill>
                <a:latin typeface="Rambla"/>
                <a:ea typeface="Rambla"/>
                <a:cs typeface="Rambla"/>
                <a:sym typeface="Rambla"/>
              </a:defRPr>
            </a:lvl2pPr>
            <a:lvl3pPr indent="-461822" marL="4125773" rtl="0" algn="l">
              <a:spcBef>
                <a:spcPts val="1680"/>
              </a:spcBef>
              <a:buClr>
                <a:schemeClr val="accent2"/>
              </a:buClr>
              <a:buFont typeface="Noto Sans Symbols"/>
              <a:buChar char="⚫"/>
              <a:defRPr sz="10100">
                <a:solidFill>
                  <a:schemeClr val="dk1"/>
                </a:solidFill>
                <a:latin typeface="Rambla"/>
                <a:ea typeface="Rambla"/>
                <a:cs typeface="Rambla"/>
                <a:sym typeface="Rambla"/>
              </a:defRPr>
            </a:lvl3pPr>
            <a:lvl4pPr indent="-527050" marL="5486400" rtl="0" algn="l">
              <a:spcBef>
                <a:spcPts val="1680"/>
              </a:spcBef>
              <a:buClr>
                <a:schemeClr val="accent2"/>
              </a:buClr>
              <a:buFont typeface="Noto Sans Symbols"/>
              <a:buChar char="⚫"/>
              <a:defRPr sz="9100">
                <a:solidFill>
                  <a:schemeClr val="dk1"/>
                </a:solidFill>
                <a:latin typeface="Rambla"/>
                <a:ea typeface="Rambla"/>
                <a:cs typeface="Rambla"/>
                <a:sym typeface="Rambla"/>
              </a:defRPr>
            </a:lvl4pPr>
            <a:lvl5pPr indent="-551180" marL="6583680" rtl="0" algn="l">
              <a:spcBef>
                <a:spcPts val="1680"/>
              </a:spcBef>
              <a:buClr>
                <a:schemeClr val="accent2"/>
              </a:buClr>
              <a:buFont typeface="Noto Sans Symbols"/>
              <a:buChar char="⚫"/>
              <a:defRPr sz="8600">
                <a:solidFill>
                  <a:schemeClr val="dk1"/>
                </a:solidFill>
                <a:latin typeface="Rambla"/>
                <a:ea typeface="Rambla"/>
                <a:cs typeface="Rambla"/>
                <a:sym typeface="Rambla"/>
              </a:defRPr>
            </a:lvl5pPr>
            <a:lvl6pPr indent="-556259" marL="7680960" rtl="0" algn="l">
              <a:spcBef>
                <a:spcPts val="1680"/>
              </a:spcBef>
              <a:buClr>
                <a:schemeClr val="accent3"/>
              </a:buClr>
              <a:buFont typeface="Noto Sans Symbols"/>
              <a:buChar char="◾"/>
              <a:defRPr sz="8600">
                <a:solidFill>
                  <a:schemeClr val="dk1"/>
                </a:solidFill>
                <a:latin typeface="Rambla"/>
                <a:ea typeface="Rambla"/>
                <a:cs typeface="Rambla"/>
                <a:sym typeface="Rambla"/>
              </a:defRPr>
            </a:lvl6pPr>
            <a:lvl7pPr indent="-618490" marL="8778240" rtl="0" algn="l">
              <a:spcBef>
                <a:spcPts val="1680"/>
              </a:spcBef>
              <a:buClr>
                <a:schemeClr val="accent3"/>
              </a:buClr>
              <a:buFont typeface="Noto Sans Symbols"/>
              <a:buChar char="◾"/>
              <a:defRPr sz="7700">
                <a:solidFill>
                  <a:schemeClr val="dk1"/>
                </a:solidFill>
                <a:latin typeface="Rambla"/>
                <a:ea typeface="Rambla"/>
                <a:cs typeface="Rambla"/>
                <a:sym typeface="Rambla"/>
              </a:defRPr>
            </a:lvl7pPr>
            <a:lvl8pPr indent="-610869" marL="9875520" rtl="0" algn="l">
              <a:spcBef>
                <a:spcPts val="1680"/>
              </a:spcBef>
              <a:buClr>
                <a:schemeClr val="accent3"/>
              </a:buClr>
              <a:buFont typeface="Noto Sans Symbols"/>
              <a:buChar char="◾"/>
              <a:defRPr sz="7700">
                <a:solidFill>
                  <a:schemeClr val="dk1"/>
                </a:solidFill>
                <a:latin typeface="Rambla"/>
                <a:ea typeface="Rambla"/>
                <a:cs typeface="Rambla"/>
                <a:sym typeface="Rambla"/>
              </a:defRPr>
            </a:lvl8pPr>
            <a:lvl9pPr indent="-615950" marL="10972800" rtl="0" algn="l">
              <a:spcBef>
                <a:spcPts val="1680"/>
              </a:spcBef>
              <a:buClr>
                <a:schemeClr val="accent3"/>
              </a:buClr>
              <a:buFont typeface="Noto Sans Symbols"/>
              <a:buChar char="◾"/>
              <a:defRPr baseline="0" sz="7700">
                <a:solidFill>
                  <a:schemeClr val="dk1"/>
                </a:solidFill>
                <a:latin typeface="Rambla"/>
                <a:ea typeface="Rambla"/>
                <a:cs typeface="Rambla"/>
                <a:sym typeface="Rambla"/>
              </a:defRPr>
            </a:lvl9pPr>
          </a:lstStyle>
          <a:p/>
        </p:txBody>
      </p:sp>
      <p:sp>
        <p:nvSpPr>
          <p:cNvPr id="39" name="Shape 39"/>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40" name="Shape 40"/>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41" name="Shape 41"/>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
        <p:nvSpPr>
          <p:cNvPr id="42" name="Shape 42"/>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dk2"/>
              </a:buClr>
              <a:buFont typeface="Rambla"/>
              <a:buNone/>
              <a:defRPr b="1" sz="19700">
                <a:solidFill>
                  <a:schemeClr val="dk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gradFill>
          <a:gsLst>
            <a:gs pos="0">
              <a:srgbClr val="B1B1B1"/>
            </a:gs>
            <a:gs pos="40000">
              <a:srgbClr val="9E9E9E"/>
            </a:gs>
            <a:gs pos="100000">
              <a:schemeClr val="dk1"/>
            </a:gs>
          </a:gsLst>
          <a:path path="circle">
            <a:fillToRect b="100%" l="100%"/>
          </a:path>
          <a:tileRect r="-100%" t="-100%"/>
        </a:gradFill>
      </p:bgPr>
    </p:bg>
    <p:spTree>
      <p:nvGrpSpPr>
        <p:cNvPr id="43" name="Shape 43"/>
        <p:cNvGrpSpPr/>
        <p:nvPr/>
      </p:nvGrpSpPr>
      <p:grpSpPr>
        <a:xfrm>
          <a:off x="0" y="0"/>
          <a:ext cx="0" cy="0"/>
          <a:chOff x="0" y="0"/>
          <a:chExt cx="0" cy="0"/>
        </a:xfrm>
      </p:grpSpPr>
      <p:sp>
        <p:nvSpPr>
          <p:cNvPr id="44" name="Shape 44"/>
          <p:cNvSpPr txBox="1"/>
          <p:nvPr>
            <p:ph type="title"/>
          </p:nvPr>
        </p:nvSpPr>
        <p:spPr>
          <a:xfrm>
            <a:off x="3467405" y="5086617"/>
            <a:ext cx="37307518" cy="8778239"/>
          </a:xfrm>
          <a:prstGeom prst="rect">
            <a:avLst/>
          </a:prstGeom>
          <a:noFill/>
          <a:ln>
            <a:noFill/>
          </a:ln>
        </p:spPr>
        <p:txBody>
          <a:bodyPr anchorCtr="0" anchor="b" bIns="91425" lIns="91425" rIns="91425" tIns="91425"/>
          <a:lstStyle>
            <a:lvl1pPr rtl="0" algn="r">
              <a:spcBef>
                <a:spcPts val="0"/>
              </a:spcBef>
              <a:buFont typeface="Rambla"/>
              <a:buNone/>
              <a:defRPr b="1" baseline="0" sz="230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x="18829021" y="14072218"/>
            <a:ext cx="21945599" cy="6983462"/>
          </a:xfrm>
          <a:prstGeom prst="rect">
            <a:avLst/>
          </a:prstGeom>
          <a:noFill/>
          <a:ln>
            <a:noFill/>
          </a:ln>
        </p:spPr>
        <p:txBody>
          <a:bodyPr anchorCtr="0" anchor="t" bIns="91425" lIns="91425" rIns="91425" tIns="91425"/>
          <a:lstStyle>
            <a:lvl1pPr indent="0" marL="0" rtl="0" algn="l">
              <a:spcBef>
                <a:spcPts val="0"/>
              </a:spcBef>
              <a:buClr>
                <a:schemeClr val="lt1"/>
              </a:buClr>
              <a:buFont typeface="Rambla"/>
              <a:buNone/>
              <a:defRPr sz="11000">
                <a:solidFill>
                  <a:schemeClr val="lt1"/>
                </a:solidFill>
              </a:defRPr>
            </a:lvl1pPr>
            <a:lvl2pPr rtl="0">
              <a:spcBef>
                <a:spcPts val="0"/>
              </a:spcBef>
              <a:buClr>
                <a:schemeClr val="lt1"/>
              </a:buClr>
              <a:buFont typeface="Rambla"/>
              <a:buNone/>
              <a:defRPr sz="8600">
                <a:solidFill>
                  <a:schemeClr val="lt1"/>
                </a:solidFill>
              </a:defRPr>
            </a:lvl2pPr>
            <a:lvl3pPr rtl="0">
              <a:spcBef>
                <a:spcPts val="0"/>
              </a:spcBef>
              <a:buClr>
                <a:schemeClr val="lt1"/>
              </a:buClr>
              <a:buFont typeface="Rambla"/>
              <a:buNone/>
              <a:defRPr sz="7700">
                <a:solidFill>
                  <a:schemeClr val="lt1"/>
                </a:solidFill>
              </a:defRPr>
            </a:lvl3pPr>
            <a:lvl4pPr rtl="0">
              <a:spcBef>
                <a:spcPts val="0"/>
              </a:spcBef>
              <a:buClr>
                <a:schemeClr val="lt1"/>
              </a:buClr>
              <a:buFont typeface="Rambla"/>
              <a:buNone/>
              <a:defRPr sz="6700">
                <a:solidFill>
                  <a:schemeClr val="lt1"/>
                </a:solidFill>
              </a:defRPr>
            </a:lvl4pPr>
            <a:lvl5pPr rtl="0">
              <a:spcBef>
                <a:spcPts val="0"/>
              </a:spcBef>
              <a:buClr>
                <a:schemeClr val="lt1"/>
              </a:buClr>
              <a:buFont typeface="Rambla"/>
              <a:buNone/>
              <a:defRPr sz="6700">
                <a:solidFill>
                  <a:schemeClr val="lt1"/>
                </a:solidFill>
              </a:defRPr>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46" name="Shape 46"/>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47" name="Shape 47"/>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48" name="Shape 48"/>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49" name="Shape 49"/>
          <p:cNvSpPr/>
          <p:nvPr/>
        </p:nvSpPr>
        <p:spPr>
          <a:xfrm>
            <a:off x="17456064" y="14426265"/>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
        <p:nvSpPr>
          <p:cNvPr id="50" name="Shape 50"/>
          <p:cNvSpPr/>
          <p:nvPr/>
        </p:nvSpPr>
        <p:spPr>
          <a:xfrm>
            <a:off x="16561267" y="14426265"/>
            <a:ext cx="877823" cy="1097279"/>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med" w="med" type="none"/>
            <a:tailEnd len="med" w="med" type="none"/>
          </a:ln>
        </p:spPr>
        <p:txBody>
          <a:bodyPr anchorCtr="0" anchor="ctr"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bg>
      <p:bgPr>
        <a:gradFill>
          <a:gsLst>
            <a:gs pos="0">
              <a:srgbClr val="B1B1B1"/>
            </a:gs>
            <a:gs pos="40000">
              <a:srgbClr val="9E9E9E"/>
            </a:gs>
            <a:gs pos="100000">
              <a:schemeClr val="dk1"/>
            </a:gs>
          </a:gsLst>
          <a:path path="circle">
            <a:fillToRect b="100%" l="100%"/>
          </a:path>
          <a:tileRect r="-100%" t="-100%"/>
        </a:gradFill>
      </p:bgPr>
    </p:bg>
    <p:spTree>
      <p:nvGrpSpPr>
        <p:cNvPr id="51" name="Shape 51"/>
        <p:cNvGrpSpPr/>
        <p:nvPr/>
      </p:nvGrpSpPr>
      <p:grpSpPr>
        <a:xfrm>
          <a:off x="0" y="0"/>
          <a:ext cx="0" cy="0"/>
          <a:chOff x="0" y="0"/>
          <a:chExt cx="0" cy="0"/>
        </a:xfrm>
      </p:grpSpPr>
      <p:sp>
        <p:nvSpPr>
          <p:cNvPr id="52" name="Shape 52"/>
          <p:cNvSpPr txBox="1"/>
          <p:nvPr>
            <p:ph idx="1" type="body"/>
          </p:nvPr>
        </p:nvSpPr>
        <p:spPr>
          <a:xfrm>
            <a:off x="2194559" y="7110377"/>
            <a:ext cx="19385280" cy="21724621"/>
          </a:xfrm>
          <a:prstGeom prst="rect">
            <a:avLst/>
          </a:prstGeom>
          <a:noFill/>
          <a:ln>
            <a:noFill/>
          </a:ln>
        </p:spPr>
        <p:txBody>
          <a:bodyPr anchorCtr="0" anchor="t" bIns="91425" lIns="91425" rIns="91425" tIns="91425"/>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53" name="Shape 53"/>
          <p:cNvSpPr txBox="1"/>
          <p:nvPr>
            <p:ph idx="2" type="body"/>
          </p:nvPr>
        </p:nvSpPr>
        <p:spPr>
          <a:xfrm>
            <a:off x="22311359" y="7110377"/>
            <a:ext cx="19385280" cy="21724621"/>
          </a:xfrm>
          <a:prstGeom prst="rect">
            <a:avLst/>
          </a:prstGeom>
          <a:noFill/>
          <a:ln>
            <a:noFill/>
          </a:ln>
        </p:spPr>
        <p:txBody>
          <a:bodyPr anchorCtr="0" anchor="t" bIns="91425" lIns="91425" rIns="91425" tIns="91425"/>
          <a:lstStyle>
            <a:lvl1pPr rtl="0">
              <a:spcBef>
                <a:spcPts val="0"/>
              </a:spcBef>
              <a:defRPr sz="13400"/>
            </a:lvl1pPr>
            <a:lvl2pPr rtl="0">
              <a:spcBef>
                <a:spcPts val="0"/>
              </a:spcBef>
              <a:defRPr sz="11500"/>
            </a:lvl2pPr>
            <a:lvl3pPr rtl="0">
              <a:spcBef>
                <a:spcPts val="0"/>
              </a:spcBef>
              <a:defRPr sz="9600"/>
            </a:lvl3pPr>
            <a:lvl4pPr rtl="0">
              <a:spcBef>
                <a:spcPts val="0"/>
              </a:spcBef>
              <a:defRPr sz="8600"/>
            </a:lvl4pPr>
            <a:lvl5pPr rtl="0">
              <a:spcBef>
                <a:spcPts val="0"/>
              </a:spcBef>
              <a:defRPr sz="8600"/>
            </a:lvl5pPr>
            <a:lvl6pPr rtl="0">
              <a:spcBef>
                <a:spcPts val="0"/>
              </a:spcBef>
              <a:defRPr sz="8600">
                <a:solidFill>
                  <a:schemeClr val="lt1"/>
                </a:solidFill>
                <a:latin typeface="Rambla"/>
                <a:ea typeface="Rambla"/>
                <a:cs typeface="Rambla"/>
                <a:sym typeface="Rambla"/>
              </a:defRPr>
            </a:lvl6pPr>
            <a:lvl7pPr rtl="0">
              <a:spcBef>
                <a:spcPts val="0"/>
              </a:spcBef>
              <a:defRPr sz="7700">
                <a:solidFill>
                  <a:schemeClr val="lt1"/>
                </a:solidFill>
                <a:latin typeface="Rambla"/>
                <a:ea typeface="Rambla"/>
                <a:cs typeface="Rambla"/>
                <a:sym typeface="Rambla"/>
              </a:defRPr>
            </a:lvl7pPr>
            <a:lvl8pPr rtl="0">
              <a:spcBef>
                <a:spcPts val="0"/>
              </a:spcBef>
              <a:defRPr sz="7700">
                <a:solidFill>
                  <a:schemeClr val="lt1"/>
                </a:solidFill>
                <a:latin typeface="Rambla"/>
                <a:ea typeface="Rambla"/>
                <a:cs typeface="Rambla"/>
                <a:sym typeface="Rambla"/>
              </a:defRPr>
            </a:lvl8pPr>
            <a:lvl9pPr rtl="0">
              <a:spcBef>
                <a:spcPts val="0"/>
              </a:spcBef>
              <a:defRPr baseline="0" sz="7700">
                <a:solidFill>
                  <a:schemeClr val="lt1"/>
                </a:solidFill>
                <a:latin typeface="Rambla"/>
                <a:ea typeface="Rambla"/>
                <a:cs typeface="Rambla"/>
                <a:sym typeface="Rambla"/>
              </a:defRPr>
            </a:lvl9pPr>
          </a:lstStyle>
          <a:p/>
        </p:txBody>
      </p:sp>
      <p:sp>
        <p:nvSpPr>
          <p:cNvPr id="54" name="Shape 54"/>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55" name="Shape 55"/>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56" name="Shape 56"/>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57" name="Shape 57"/>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lt2"/>
              </a:buClr>
              <a:buFont typeface="Rambla"/>
              <a:buNone/>
              <a:defRPr b="1" sz="19700">
                <a:solidFill>
                  <a:schemeClr val="lt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bg>
      <p:bgPr>
        <a:blipFill rotWithShape="1">
          <a:blip r:embed="rId2">
            <a:alphaModFix/>
          </a:blip>
          <a:tile algn="tl" flip="none" tx="0" sx="50000" ty="0" sy="50000"/>
        </a:blipFill>
      </p:bgPr>
    </p:bg>
    <p:spTree>
      <p:nvGrpSpPr>
        <p:cNvPr id="58" name="Shape 58"/>
        <p:cNvGrpSpPr/>
        <p:nvPr/>
      </p:nvGrpSpPr>
      <p:grpSpPr>
        <a:xfrm>
          <a:off x="0" y="0"/>
          <a:ext cx="0" cy="0"/>
          <a:chOff x="0" y="0"/>
          <a:chExt cx="0" cy="0"/>
        </a:xfrm>
      </p:grpSpPr>
      <p:sp>
        <p:nvSpPr>
          <p:cNvPr id="59" name="Shape 59"/>
          <p:cNvSpPr txBox="1"/>
          <p:nvPr>
            <p:ph type="title"/>
          </p:nvPr>
        </p:nvSpPr>
        <p:spPr>
          <a:xfrm>
            <a:off x="2194559" y="1310640"/>
            <a:ext cx="39502080" cy="5486399"/>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0" name="Shape 60"/>
          <p:cNvSpPr txBox="1"/>
          <p:nvPr>
            <p:ph idx="1" type="body"/>
          </p:nvPr>
        </p:nvSpPr>
        <p:spPr>
          <a:xfrm>
            <a:off x="2194559" y="25968959"/>
            <a:ext cx="19392901" cy="36576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b="0" sz="11500">
                <a:solidFill>
                  <a:schemeClr val="lt1"/>
                </a:solidFill>
              </a:defRPr>
            </a:lvl1pPr>
            <a:lvl2pPr rtl="0">
              <a:spcBef>
                <a:spcPts val="0"/>
              </a:spcBef>
              <a:buFont typeface="Rambla"/>
              <a:buNone/>
              <a:defRPr b="1" sz="9600"/>
            </a:lvl2pPr>
            <a:lvl3pPr rtl="0">
              <a:spcBef>
                <a:spcPts val="0"/>
              </a:spcBef>
              <a:buFont typeface="Rambla"/>
              <a:buNone/>
              <a:defRPr b="1" sz="8600"/>
            </a:lvl3pPr>
            <a:lvl4pPr rtl="0">
              <a:spcBef>
                <a:spcPts val="0"/>
              </a:spcBef>
              <a:buFont typeface="Rambla"/>
              <a:buNone/>
              <a:defRPr b="1" sz="7700"/>
            </a:lvl4pPr>
            <a:lvl5pPr rtl="0">
              <a:spcBef>
                <a:spcPts val="0"/>
              </a:spcBef>
              <a:buFont typeface="Rambla"/>
              <a:buNone/>
              <a:defRPr b="1"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1" name="Shape 61"/>
          <p:cNvSpPr txBox="1"/>
          <p:nvPr>
            <p:ph idx="2" type="body"/>
          </p:nvPr>
        </p:nvSpPr>
        <p:spPr>
          <a:xfrm>
            <a:off x="22296126" y="25968959"/>
            <a:ext cx="19400519" cy="3657600"/>
          </a:xfrm>
          <a:prstGeom prst="rect">
            <a:avLst/>
          </a:prstGeom>
          <a:solidFill>
            <a:schemeClr val="accent1"/>
          </a:solidFill>
          <a:ln cap="flat" cmpd="sng" w="9650">
            <a:solidFill>
              <a:schemeClr val="accent1"/>
            </a:solidFill>
            <a:prstDash val="solid"/>
            <a:miter/>
            <a:headEnd len="med" w="med" type="none"/>
            <a:tailEnd len="med" w="med" type="none"/>
          </a:ln>
        </p:spPr>
        <p:txBody>
          <a:bodyPr anchorCtr="0" anchor="ctr" bIns="91425" lIns="91425" rIns="91425" tIns="91425"/>
          <a:lstStyle>
            <a:lvl1pPr indent="0" marL="0" rtl="0">
              <a:spcBef>
                <a:spcPts val="0"/>
              </a:spcBef>
              <a:buClr>
                <a:schemeClr val="lt1"/>
              </a:buClr>
              <a:buFont typeface="Rambla"/>
              <a:buNone/>
              <a:defRPr b="0" sz="11500">
                <a:solidFill>
                  <a:schemeClr val="lt1"/>
                </a:solidFill>
              </a:defRPr>
            </a:lvl1pPr>
            <a:lvl2pPr rtl="0">
              <a:spcBef>
                <a:spcPts val="0"/>
              </a:spcBef>
              <a:buFont typeface="Rambla"/>
              <a:buNone/>
              <a:defRPr b="1" sz="9600"/>
            </a:lvl2pPr>
            <a:lvl3pPr rtl="0">
              <a:spcBef>
                <a:spcPts val="0"/>
              </a:spcBef>
              <a:buFont typeface="Rambla"/>
              <a:buNone/>
              <a:defRPr b="1" sz="8600"/>
            </a:lvl3pPr>
            <a:lvl4pPr rtl="0">
              <a:spcBef>
                <a:spcPts val="0"/>
              </a:spcBef>
              <a:buFont typeface="Rambla"/>
              <a:buNone/>
              <a:defRPr b="1" sz="7700"/>
            </a:lvl4pPr>
            <a:lvl5pPr rtl="0">
              <a:spcBef>
                <a:spcPts val="0"/>
              </a:spcBef>
              <a:buFont typeface="Rambla"/>
              <a:buNone/>
              <a:defRPr b="1"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2" name="Shape 62"/>
          <p:cNvSpPr txBox="1"/>
          <p:nvPr>
            <p:ph idx="3" type="body"/>
          </p:nvPr>
        </p:nvSpPr>
        <p:spPr>
          <a:xfrm>
            <a:off x="2194559" y="6932614"/>
            <a:ext cx="19392901" cy="18920462"/>
          </a:xfrm>
          <a:prstGeom prst="rect">
            <a:avLst/>
          </a:prstGeom>
          <a:noFill/>
          <a:ln>
            <a:noFill/>
          </a:ln>
        </p:spPr>
        <p:txBody>
          <a:bodyPr anchorCtr="0" anchor="t" bIns="91425" lIns="91425" rIns="91425" tIns="91425"/>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3" name="Shape 63"/>
          <p:cNvSpPr txBox="1"/>
          <p:nvPr>
            <p:ph idx="4" type="body"/>
          </p:nvPr>
        </p:nvSpPr>
        <p:spPr>
          <a:xfrm>
            <a:off x="22296121" y="6932614"/>
            <a:ext cx="19400519" cy="18920462"/>
          </a:xfrm>
          <a:prstGeom prst="rect">
            <a:avLst/>
          </a:prstGeom>
          <a:noFill/>
          <a:ln>
            <a:noFill/>
          </a:ln>
        </p:spPr>
        <p:txBody>
          <a:bodyPr anchorCtr="0" anchor="t" bIns="91425" lIns="91425" rIns="91425" tIns="91425"/>
          <a:lstStyle>
            <a:lvl1pPr rtl="0">
              <a:spcBef>
                <a:spcPts val="0"/>
              </a:spcBef>
              <a:defRPr sz="11500"/>
            </a:lvl1pPr>
            <a:lvl2pPr rtl="0">
              <a:spcBef>
                <a:spcPts val="0"/>
              </a:spcBef>
              <a:defRPr sz="9600"/>
            </a:lvl2pPr>
            <a:lvl3pPr rtl="0">
              <a:spcBef>
                <a:spcPts val="0"/>
              </a:spcBef>
              <a:defRPr sz="8600"/>
            </a:lvl3pPr>
            <a:lvl4pPr rtl="0">
              <a:spcBef>
                <a:spcPts val="0"/>
              </a:spcBef>
              <a:defRPr sz="7700"/>
            </a:lvl4pPr>
            <a:lvl5pPr rtl="0">
              <a:spcBef>
                <a:spcPts val="0"/>
              </a:spcBef>
              <a:defRPr sz="77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64" name="Shape 64"/>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65" name="Shape 65"/>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66" name="Shape 66"/>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bg>
      <p:bgPr>
        <a:gradFill>
          <a:gsLst>
            <a:gs pos="0">
              <a:srgbClr val="B1B1B1"/>
            </a:gs>
            <a:gs pos="40000">
              <a:srgbClr val="9E9E9E"/>
            </a:gs>
            <a:gs pos="100000">
              <a:schemeClr val="dk1"/>
            </a:gs>
          </a:gsLst>
          <a:path path="circle">
            <a:fillToRect b="100%" l="100%"/>
          </a:path>
          <a:tileRect r="-100%" t="-100%"/>
        </a:gradFill>
      </p:bgPr>
    </p:bg>
    <p:spTree>
      <p:nvGrpSpPr>
        <p:cNvPr id="67" name="Shape 67"/>
        <p:cNvGrpSpPr/>
        <p:nvPr/>
      </p:nvGrpSpPr>
      <p:grpSpPr>
        <a:xfrm>
          <a:off x="0" y="0"/>
          <a:ext cx="0" cy="0"/>
          <a:chOff x="0" y="0"/>
          <a:chExt cx="0" cy="0"/>
        </a:xfrm>
      </p:grpSpPr>
      <p:sp>
        <p:nvSpPr>
          <p:cNvPr id="68" name="Shape 68"/>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69" name="Shape 69"/>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lt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lt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lt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lt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lt1"/>
                </a:solidFill>
                <a:latin typeface="Arial"/>
                <a:ea typeface="Arial"/>
                <a:cs typeface="Arial"/>
                <a:sym typeface="Arial"/>
              </a:defRPr>
            </a:lvl5pPr>
            <a:lvl6pPr indent="0" marL="2286000" marR="0" rtl="0" algn="l">
              <a:spcBef>
                <a:spcPts val="0"/>
              </a:spcBef>
              <a:defRPr b="0" baseline="0" i="0" sz="3200" u="none" cap="none" strike="noStrike">
                <a:solidFill>
                  <a:schemeClr val="lt1"/>
                </a:solidFill>
                <a:latin typeface="Arial"/>
                <a:ea typeface="Arial"/>
                <a:cs typeface="Arial"/>
                <a:sym typeface="Arial"/>
              </a:defRPr>
            </a:lvl6pPr>
            <a:lvl7pPr indent="0" marL="2743200" marR="0" rtl="0" algn="l">
              <a:spcBef>
                <a:spcPts val="0"/>
              </a:spcBef>
              <a:defRPr b="0" baseline="0" i="0" sz="3200" u="none" cap="none" strike="noStrike">
                <a:solidFill>
                  <a:schemeClr val="lt1"/>
                </a:solidFill>
                <a:latin typeface="Arial"/>
                <a:ea typeface="Arial"/>
                <a:cs typeface="Arial"/>
                <a:sym typeface="Arial"/>
              </a:defRPr>
            </a:lvl7pPr>
            <a:lvl8pPr indent="0" marL="3200400" marR="0" rtl="0" algn="l">
              <a:spcBef>
                <a:spcPts val="0"/>
              </a:spcBef>
              <a:defRPr b="0" baseline="0" i="0" sz="3200" u="none" cap="none" strike="noStrike">
                <a:solidFill>
                  <a:schemeClr val="lt1"/>
                </a:solidFill>
                <a:latin typeface="Arial"/>
                <a:ea typeface="Arial"/>
                <a:cs typeface="Arial"/>
                <a:sym typeface="Arial"/>
              </a:defRPr>
            </a:lvl8pPr>
            <a:lvl9pPr indent="0" marL="3657600" marR="0" rtl="0" algn="l">
              <a:spcBef>
                <a:spcPts val="0"/>
              </a:spcBef>
              <a:defRPr b="0" baseline="0" i="0" sz="3200" u="none" cap="none" strike="noStrike">
                <a:solidFill>
                  <a:schemeClr val="lt1"/>
                </a:solidFill>
                <a:latin typeface="Arial"/>
                <a:ea typeface="Arial"/>
                <a:cs typeface="Arial"/>
                <a:sym typeface="Arial"/>
              </a:defRPr>
            </a:lvl9pPr>
          </a:lstStyle>
          <a:p/>
        </p:txBody>
      </p:sp>
      <p:sp>
        <p:nvSpPr>
          <p:cNvPr id="70" name="Shape 70"/>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lt1"/>
                </a:solidFill>
                <a:latin typeface="Arial"/>
                <a:ea typeface="Arial"/>
                <a:cs typeface="Arial"/>
                <a:sym typeface="Arial"/>
              </a:rPr>
              <a:t>‹#›</a:t>
            </a:fld>
          </a:p>
        </p:txBody>
      </p:sp>
      <p:sp>
        <p:nvSpPr>
          <p:cNvPr id="71" name="Shape 71"/>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rtl="0" algn="l">
              <a:spcBef>
                <a:spcPts val="0"/>
              </a:spcBef>
              <a:buClr>
                <a:schemeClr val="lt2"/>
              </a:buClr>
              <a:buFont typeface="Rambla"/>
              <a:buNone/>
              <a:defRPr b="1" sz="19700">
                <a:solidFill>
                  <a:schemeClr val="lt2"/>
                </a:solidFill>
                <a:latin typeface="Rambla"/>
                <a:ea typeface="Rambla"/>
                <a:cs typeface="Rambla"/>
                <a:sym typeface="Rambl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2" name="Shape 72"/>
        <p:cNvGrpSpPr/>
        <p:nvPr/>
      </p:nvGrpSpPr>
      <p:grpSpPr>
        <a:xfrm>
          <a:off x="0" y="0"/>
          <a:ext cx="0" cy="0"/>
          <a:chOff x="0" y="0"/>
          <a:chExt cx="0" cy="0"/>
        </a:xfrm>
      </p:grpSpPr>
      <p:sp>
        <p:nvSpPr>
          <p:cNvPr id="73" name="Shape 73"/>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74" name="Shape 74"/>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75" name="Shape 75"/>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bg>
      <p:bgPr>
        <a:blipFill rotWithShape="1">
          <a:blip r:embed="rId2">
            <a:alphaModFix/>
          </a:blip>
          <a:tile algn="tl" flip="none" tx="0" sx="50000" ty="0" sy="50000"/>
        </a:blipFill>
      </p:bgPr>
    </p:bg>
    <p:spTree>
      <p:nvGrpSpPr>
        <p:cNvPr id="76" name="Shape 76"/>
        <p:cNvGrpSpPr/>
        <p:nvPr/>
      </p:nvGrpSpPr>
      <p:grpSpPr>
        <a:xfrm>
          <a:off x="0" y="0"/>
          <a:ext cx="0" cy="0"/>
          <a:chOff x="0" y="0"/>
          <a:chExt cx="0" cy="0"/>
        </a:xfrm>
      </p:grpSpPr>
      <p:sp>
        <p:nvSpPr>
          <p:cNvPr id="77" name="Shape 77"/>
          <p:cNvSpPr txBox="1"/>
          <p:nvPr>
            <p:ph type="title"/>
          </p:nvPr>
        </p:nvSpPr>
        <p:spPr>
          <a:xfrm>
            <a:off x="4389119" y="23408640"/>
            <a:ext cx="35912524" cy="2194559"/>
          </a:xfrm>
          <a:prstGeom prst="rect">
            <a:avLst/>
          </a:prstGeom>
          <a:noFill/>
          <a:ln>
            <a:noFill/>
          </a:ln>
        </p:spPr>
        <p:txBody>
          <a:bodyPr anchorCtr="0" anchor="t" bIns="91425" lIns="91425" rIns="91425" tIns="91425"/>
          <a:lstStyle>
            <a:lvl1pPr rtl="0" algn="r">
              <a:spcBef>
                <a:spcPts val="0"/>
              </a:spcBef>
              <a:buClr>
                <a:schemeClr val="accent1"/>
              </a:buClr>
              <a:buFont typeface="Rambla"/>
              <a:buNone/>
              <a:defRPr b="0" sz="12000">
                <a:solidFill>
                  <a:schemeClr val="accen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8" name="Shape 78"/>
          <p:cNvSpPr txBox="1"/>
          <p:nvPr>
            <p:ph idx="1" type="body"/>
          </p:nvPr>
        </p:nvSpPr>
        <p:spPr>
          <a:xfrm>
            <a:off x="21214079" y="25704490"/>
            <a:ext cx="19078042" cy="4389119"/>
          </a:xfrm>
          <a:prstGeom prst="rect">
            <a:avLst/>
          </a:prstGeom>
          <a:noFill/>
          <a:ln>
            <a:noFill/>
          </a:ln>
        </p:spPr>
        <p:txBody>
          <a:bodyPr anchorCtr="0" anchor="t" bIns="91425" lIns="91425" rIns="91425" tIns="91425"/>
          <a:lstStyle>
            <a:lvl1pPr indent="0" marL="0" rtl="0" algn="r">
              <a:spcBef>
                <a:spcPts val="0"/>
              </a:spcBef>
              <a:buFont typeface="Rambla"/>
              <a:buNone/>
              <a:defRPr sz="7700"/>
            </a:lvl1pPr>
            <a:lvl2pPr rtl="0">
              <a:spcBef>
                <a:spcPts val="0"/>
              </a:spcBef>
              <a:buFont typeface="Rambla"/>
              <a:buNone/>
              <a:defRPr sz="5800"/>
            </a:lvl2pPr>
            <a:lvl3pPr rtl="0">
              <a:spcBef>
                <a:spcPts val="0"/>
              </a:spcBef>
              <a:buFont typeface="Rambla"/>
              <a:buNone/>
              <a:defRPr sz="4800"/>
            </a:lvl3pPr>
            <a:lvl4pPr rtl="0">
              <a:spcBef>
                <a:spcPts val="0"/>
              </a:spcBef>
              <a:buFont typeface="Rambla"/>
              <a:buNone/>
              <a:defRPr sz="4300"/>
            </a:lvl4pPr>
            <a:lvl5pPr rtl="0">
              <a:spcBef>
                <a:spcPts val="0"/>
              </a:spcBef>
              <a:buFont typeface="Rambla"/>
              <a:buNone/>
              <a:defRPr sz="43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79" name="Shape 79"/>
          <p:cNvSpPr txBox="1"/>
          <p:nvPr>
            <p:ph idx="2" type="body"/>
          </p:nvPr>
        </p:nvSpPr>
        <p:spPr>
          <a:xfrm>
            <a:off x="4389119" y="1316736"/>
            <a:ext cx="35903002" cy="21945599"/>
          </a:xfrm>
          <a:prstGeom prst="rect">
            <a:avLst/>
          </a:prstGeom>
          <a:noFill/>
          <a:ln>
            <a:noFill/>
          </a:ln>
        </p:spPr>
        <p:txBody>
          <a:bodyPr anchorCtr="0" anchor="t" bIns="91425" lIns="91425" rIns="91425" tIns="91425"/>
          <a:lstStyle>
            <a:lvl1pPr rtl="0">
              <a:spcBef>
                <a:spcPts val="0"/>
              </a:spcBef>
              <a:defRPr sz="15400"/>
            </a:lvl1pPr>
            <a:lvl2pPr rtl="0">
              <a:spcBef>
                <a:spcPts val="0"/>
              </a:spcBef>
              <a:defRPr sz="13400"/>
            </a:lvl2pPr>
            <a:lvl3pPr rtl="0">
              <a:spcBef>
                <a:spcPts val="0"/>
              </a:spcBef>
              <a:defRPr sz="11500"/>
            </a:lvl3pPr>
            <a:lvl4pPr rtl="0">
              <a:spcBef>
                <a:spcPts val="0"/>
              </a:spcBef>
              <a:defRPr sz="9600"/>
            </a:lvl4pPr>
            <a:lvl5pPr rtl="0">
              <a:spcBef>
                <a:spcPts val="0"/>
              </a:spcBef>
              <a:defRPr sz="9600"/>
            </a:lvl5pPr>
            <a:lvl6pPr rtl="0">
              <a:spcBef>
                <a:spcPts val="0"/>
              </a:spcBef>
              <a:defRPr sz="8600">
                <a:solidFill>
                  <a:schemeClr val="dk1"/>
                </a:solidFill>
                <a:latin typeface="Rambla"/>
                <a:ea typeface="Rambla"/>
                <a:cs typeface="Rambla"/>
                <a:sym typeface="Rambla"/>
              </a:defRPr>
            </a:lvl6pPr>
            <a:lvl7pPr rtl="0">
              <a:spcBef>
                <a:spcPts val="0"/>
              </a:spcBef>
              <a:defRPr sz="7700">
                <a:solidFill>
                  <a:schemeClr val="dk1"/>
                </a:solidFill>
                <a:latin typeface="Rambla"/>
                <a:ea typeface="Rambla"/>
                <a:cs typeface="Rambla"/>
                <a:sym typeface="Rambla"/>
              </a:defRPr>
            </a:lvl7pPr>
            <a:lvl8pPr rtl="0">
              <a:spcBef>
                <a:spcPts val="0"/>
              </a:spcBef>
              <a:defRPr sz="7700">
                <a:solidFill>
                  <a:schemeClr val="dk1"/>
                </a:solidFill>
                <a:latin typeface="Rambla"/>
                <a:ea typeface="Rambla"/>
                <a:cs typeface="Rambla"/>
                <a:sym typeface="Rambla"/>
              </a:defRPr>
            </a:lvl8pPr>
            <a:lvl9pPr rtl="0">
              <a:spcBef>
                <a:spcPts val="0"/>
              </a:spcBef>
              <a:defRPr baseline="0" sz="7700">
                <a:solidFill>
                  <a:schemeClr val="dk1"/>
                </a:solidFill>
                <a:latin typeface="Rambla"/>
                <a:ea typeface="Rambla"/>
                <a:cs typeface="Rambla"/>
                <a:sym typeface="Rambla"/>
              </a:defRPr>
            </a:lvl9pPr>
          </a:lstStyle>
          <a:p/>
        </p:txBody>
      </p:sp>
      <p:sp>
        <p:nvSpPr>
          <p:cNvPr id="80" name="Shape 80"/>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81" name="Shape 81"/>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82" name="Shape 82"/>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jpg"/><Relationship Id="rId2" Type="http://schemas.openxmlformats.org/officeDocument/2006/relationships/image" Target="../media/image0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p:nvPr/>
        </p:nvSpPr>
        <p:spPr>
          <a:xfrm>
            <a:off x="2396509" y="28535693"/>
            <a:ext cx="23714994" cy="4421164"/>
          </a:xfrm>
          <a:custGeom>
            <a:pathLst>
              <a:path extrusionOk="0" h="120000" w="120000">
                <a:moveTo>
                  <a:pt x="0" y="712"/>
                </a:moveTo>
                <a:lnTo>
                  <a:pt x="119999" y="120000"/>
                </a:lnTo>
                <a:lnTo>
                  <a:pt x="89106" y="120000"/>
                </a:lnTo>
                <a:lnTo>
                  <a:pt x="16" y="0"/>
                </a:lnTo>
              </a:path>
            </a:pathLst>
          </a:custGeom>
          <a:solidFill>
            <a:srgbClr val="9CCADC">
              <a:alpha val="40000"/>
            </a:srgbClr>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6" name="Shape 6"/>
          <p:cNvSpPr/>
          <p:nvPr/>
        </p:nvSpPr>
        <p:spPr>
          <a:xfrm>
            <a:off x="2331443" y="28507253"/>
            <a:ext cx="17714165" cy="4480560"/>
          </a:xfrm>
          <a:custGeom>
            <a:pathLst>
              <a:path extrusionOk="0" h="120000" w="120000">
                <a:moveTo>
                  <a:pt x="0" y="0"/>
                </a:moveTo>
                <a:lnTo>
                  <a:pt x="119999" y="119387"/>
                </a:lnTo>
                <a:lnTo>
                  <a:pt x="94759" y="120000"/>
                </a:lnTo>
                <a:lnTo>
                  <a:pt x="257" y="816"/>
                </a:lnTo>
              </a:path>
            </a:pathLst>
          </a:custGeom>
          <a:solidFill>
            <a:srgbClr val="000000"/>
          </a:solidFill>
          <a:ln>
            <a:noFill/>
          </a:ln>
        </p:spPr>
        <p:txBody>
          <a:bodyPr anchorCtr="0" anchor="t" bIns="219450" lIns="438900" rIns="438900" tIns="21945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7" name="Shape 7"/>
          <p:cNvSpPr/>
          <p:nvPr/>
        </p:nvSpPr>
        <p:spPr>
          <a:xfrm>
            <a:off x="-29001" y="27798015"/>
            <a:ext cx="16331106" cy="5188166"/>
          </a:xfrm>
          <a:prstGeom prst="rtTriangle">
            <a:avLst/>
          </a:prstGeom>
          <a:blipFill rotWithShape="1">
            <a:blip r:embed="rId1">
              <a:alphaModFix amt="50000"/>
            </a:blip>
            <a:tile algn="t" flip="none" tx="0" sx="50000" ty="0" sy="50000"/>
          </a:blipFill>
          <a:ln>
            <a:noFill/>
          </a:ln>
        </p:spPr>
        <p:txBody>
          <a:bodyPr anchorCtr="0" anchor="ctr" bIns="219450" lIns="438900" rIns="438900" tIns="219450">
            <a:noAutofit/>
          </a:bodyPr>
          <a:lstStyle/>
          <a:p>
            <a:pPr indent="0" lvl="0" marL="0" marR="0" rtl="0" algn="ctr">
              <a:spcBef>
                <a:spcPts val="0"/>
              </a:spcBef>
              <a:spcAft>
                <a:spcPts val="0"/>
              </a:spcAft>
              <a:buNone/>
            </a:pPr>
            <a:r>
              <a:t/>
            </a:r>
            <a:endParaRPr b="0" baseline="0" i="0" sz="3200" u="none" cap="none" strike="noStrike">
              <a:solidFill>
                <a:schemeClr val="lt1"/>
              </a:solidFill>
              <a:latin typeface="Arial"/>
              <a:ea typeface="Arial"/>
              <a:cs typeface="Arial"/>
              <a:sym typeface="Arial"/>
            </a:endParaRPr>
          </a:p>
        </p:txBody>
      </p:sp>
      <p:cxnSp>
        <p:nvCxnSpPr>
          <p:cNvPr id="8" name="Shape 8"/>
          <p:cNvCxnSpPr/>
          <p:nvPr/>
        </p:nvCxnSpPr>
        <p:spPr>
          <a:xfrm>
            <a:off x="-44335" y="27781143"/>
            <a:ext cx="16346443" cy="5205037"/>
          </a:xfrm>
          <a:prstGeom prst="straightConnector1">
            <a:avLst/>
          </a:prstGeom>
          <a:noFill/>
          <a:ln cap="flat" cmpd="sng" w="12050">
            <a:solidFill>
              <a:srgbClr val="93C5D8"/>
            </a:solidFill>
            <a:prstDash val="solid"/>
            <a:miter/>
            <a:headEnd len="med" w="med" type="none"/>
            <a:tailEnd len="med" w="med" type="none"/>
          </a:ln>
        </p:spPr>
      </p:cxnSp>
      <p:sp>
        <p:nvSpPr>
          <p:cNvPr id="9" name="Shape 9"/>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marL="0" marR="0" rtl="0" algn="l">
              <a:spcBef>
                <a:spcPts val="0"/>
              </a:spcBef>
              <a:buClr>
                <a:schemeClr val="dk2"/>
              </a:buClr>
              <a:buFont typeface="Rambla"/>
              <a:buNone/>
              <a:defRPr b="1" baseline="0" i="0" sz="19700" u="none" cap="none" strike="noStrike">
                <a:solidFill>
                  <a:schemeClr val="dk2"/>
                </a:solidFill>
                <a:latin typeface="Rambla"/>
                <a:ea typeface="Rambla"/>
                <a:cs typeface="Rambla"/>
                <a:sym typeface="Rambla"/>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 name="Shape 10"/>
          <p:cNvSpPr txBox="1"/>
          <p:nvPr>
            <p:ph idx="1" type="body"/>
          </p:nvPr>
        </p:nvSpPr>
        <p:spPr>
          <a:xfrm>
            <a:off x="2194559" y="7110377"/>
            <a:ext cx="39502080" cy="21724621"/>
          </a:xfrm>
          <a:prstGeom prst="rect">
            <a:avLst/>
          </a:prstGeom>
          <a:noFill/>
          <a:ln>
            <a:noFill/>
          </a:ln>
        </p:spPr>
        <p:txBody>
          <a:bodyPr anchorCtr="0" anchor="t" bIns="91425" lIns="91425" rIns="91425" tIns="91425"/>
          <a:lstStyle>
            <a:lvl1pPr indent="-673608" marL="1755648" marR="0" rtl="0" algn="l">
              <a:spcBef>
                <a:spcPts val="1920"/>
              </a:spcBef>
              <a:spcAft>
                <a:spcPts val="0"/>
              </a:spcAft>
              <a:buClr>
                <a:schemeClr val="accent1"/>
              </a:buClr>
              <a:buFont typeface="Noto Sans Symbols"/>
              <a:buChar char="●"/>
              <a:defRPr b="0" baseline="0" i="0" sz="13000" u="none" cap="none" strike="noStrike">
                <a:solidFill>
                  <a:schemeClr val="dk1"/>
                </a:solidFill>
                <a:latin typeface="Rambla"/>
                <a:ea typeface="Rambla"/>
                <a:cs typeface="Rambla"/>
                <a:sym typeface="Rambla"/>
              </a:defRPr>
            </a:lvl1pPr>
            <a:lvl2pPr indent="-406501" marL="2984602" marR="0" rtl="0" algn="l">
              <a:spcBef>
                <a:spcPts val="1555"/>
              </a:spcBef>
              <a:buClr>
                <a:schemeClr val="accent1"/>
              </a:buClr>
              <a:buFont typeface="Verdana"/>
              <a:buChar char="◦"/>
              <a:defRPr b="0" baseline="0" i="0" sz="11000" u="none" cap="none" strike="noStrike">
                <a:solidFill>
                  <a:schemeClr val="dk1"/>
                </a:solidFill>
                <a:latin typeface="Rambla"/>
                <a:ea typeface="Rambla"/>
                <a:cs typeface="Rambla"/>
                <a:sym typeface="Rambla"/>
              </a:defRPr>
            </a:lvl2pPr>
            <a:lvl3pPr indent="-461822" marL="4125773" marR="0" rtl="0" algn="l">
              <a:spcBef>
                <a:spcPts val="1680"/>
              </a:spcBef>
              <a:buClr>
                <a:schemeClr val="accent2"/>
              </a:buClr>
              <a:buFont typeface="Noto Sans Symbols"/>
              <a:buChar char="⚫"/>
              <a:defRPr b="0" baseline="0" i="0" sz="10100" u="none" cap="none" strike="noStrike">
                <a:solidFill>
                  <a:schemeClr val="dk1"/>
                </a:solidFill>
                <a:latin typeface="Rambla"/>
                <a:ea typeface="Rambla"/>
                <a:cs typeface="Rambla"/>
                <a:sym typeface="Rambla"/>
              </a:defRPr>
            </a:lvl3pPr>
            <a:lvl4pPr indent="-527050" marL="5486400" marR="0" rtl="0" algn="l">
              <a:spcBef>
                <a:spcPts val="1680"/>
              </a:spcBef>
              <a:buClr>
                <a:schemeClr val="accent2"/>
              </a:buClr>
              <a:buFont typeface="Noto Sans Symbols"/>
              <a:buChar char="⚫"/>
              <a:defRPr b="0" baseline="0" i="0" sz="9100" u="none" cap="none" strike="noStrike">
                <a:solidFill>
                  <a:schemeClr val="dk1"/>
                </a:solidFill>
                <a:latin typeface="Rambla"/>
                <a:ea typeface="Rambla"/>
                <a:cs typeface="Rambla"/>
                <a:sym typeface="Rambla"/>
              </a:defRPr>
            </a:lvl4pPr>
            <a:lvl5pPr indent="-551180" marL="6583680" marR="0" rtl="0" algn="l">
              <a:spcBef>
                <a:spcPts val="1680"/>
              </a:spcBef>
              <a:buClr>
                <a:schemeClr val="accent2"/>
              </a:buClr>
              <a:buFont typeface="Noto Sans Symbols"/>
              <a:buChar char="⚫"/>
              <a:defRPr b="0" baseline="0" i="0" sz="8600" u="none" cap="none" strike="noStrike">
                <a:solidFill>
                  <a:schemeClr val="dk1"/>
                </a:solidFill>
                <a:latin typeface="Rambla"/>
                <a:ea typeface="Rambla"/>
                <a:cs typeface="Rambla"/>
                <a:sym typeface="Rambla"/>
              </a:defRPr>
            </a:lvl5pPr>
            <a:lvl6pPr indent="-556259" marL="7680960" marR="0" rtl="0" algn="l">
              <a:spcBef>
                <a:spcPts val="1680"/>
              </a:spcBef>
              <a:buClr>
                <a:schemeClr val="accent3"/>
              </a:buClr>
              <a:buFont typeface="Noto Sans Symbols"/>
              <a:buChar char="◾"/>
              <a:defRPr b="0" baseline="0" i="0" sz="8600" u="none" cap="none" strike="noStrike">
                <a:solidFill>
                  <a:schemeClr val="dk1"/>
                </a:solidFill>
                <a:latin typeface="Rambla"/>
                <a:ea typeface="Rambla"/>
                <a:cs typeface="Rambla"/>
                <a:sym typeface="Rambla"/>
              </a:defRPr>
            </a:lvl6pPr>
            <a:lvl7pPr indent="-618490" marL="8778240" marR="0" rtl="0" algn="l">
              <a:spcBef>
                <a:spcPts val="1680"/>
              </a:spcBef>
              <a:buClr>
                <a:schemeClr val="accent3"/>
              </a:buClr>
              <a:buFont typeface="Noto Sans Symbols"/>
              <a:buChar char="◾"/>
              <a:defRPr b="0" baseline="0" i="0" sz="7700" u="none" cap="none" strike="noStrike">
                <a:solidFill>
                  <a:schemeClr val="dk1"/>
                </a:solidFill>
                <a:latin typeface="Rambla"/>
                <a:ea typeface="Rambla"/>
                <a:cs typeface="Rambla"/>
                <a:sym typeface="Rambla"/>
              </a:defRPr>
            </a:lvl7pPr>
            <a:lvl8pPr indent="-610869" marL="9875520" marR="0" rtl="0" algn="l">
              <a:spcBef>
                <a:spcPts val="1680"/>
              </a:spcBef>
              <a:buClr>
                <a:schemeClr val="accent3"/>
              </a:buClr>
              <a:buFont typeface="Noto Sans Symbols"/>
              <a:buChar char="◾"/>
              <a:defRPr b="0" baseline="0" i="0" sz="7700" u="none" cap="none" strike="noStrike">
                <a:solidFill>
                  <a:schemeClr val="dk1"/>
                </a:solidFill>
                <a:latin typeface="Rambla"/>
                <a:ea typeface="Rambla"/>
                <a:cs typeface="Rambla"/>
                <a:sym typeface="Rambla"/>
              </a:defRPr>
            </a:lvl8pPr>
            <a:lvl9pPr indent="-615950" marL="10972800" marR="0" rtl="0" algn="l">
              <a:spcBef>
                <a:spcPts val="1680"/>
              </a:spcBef>
              <a:buClr>
                <a:schemeClr val="accent3"/>
              </a:buClr>
              <a:buFont typeface="Noto Sans Symbols"/>
              <a:buChar char="◾"/>
              <a:defRPr b="0" baseline="0" i="0" sz="7700" u="none" cap="none" strike="noStrike">
                <a:solidFill>
                  <a:schemeClr val="dk1"/>
                </a:solidFill>
                <a:latin typeface="Rambla"/>
                <a:ea typeface="Rambla"/>
                <a:cs typeface="Rambla"/>
                <a:sym typeface="Rambla"/>
              </a:defRPr>
            </a:lvl9pPr>
          </a:lstStyle>
          <a:p/>
        </p:txBody>
      </p:sp>
      <p:sp>
        <p:nvSpPr>
          <p:cNvPr id="11" name="Shape 11"/>
          <p:cNvSpPr txBox="1"/>
          <p:nvPr>
            <p:ph idx="10" type="dt"/>
          </p:nvPr>
        </p:nvSpPr>
        <p:spPr>
          <a:xfrm>
            <a:off x="32289753" y="30758131"/>
            <a:ext cx="9217152" cy="1755647"/>
          </a:xfrm>
          <a:prstGeom prst="rect">
            <a:avLst/>
          </a:prstGeom>
          <a:noFill/>
          <a:ln>
            <a:noFill/>
          </a:ln>
        </p:spPr>
        <p:txBody>
          <a:bodyPr anchorCtr="0" anchor="b" bIns="91425" lIns="91425" rIns="91425" tIns="91425"/>
          <a:lstStyle>
            <a:lvl1pPr indent="0" marL="0" marR="0" rtl="0" algn="l">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2" name="Shape 12"/>
          <p:cNvSpPr txBox="1"/>
          <p:nvPr>
            <p:ph idx="11" type="ftr"/>
          </p:nvPr>
        </p:nvSpPr>
        <p:spPr>
          <a:xfrm>
            <a:off x="21024348" y="30758134"/>
            <a:ext cx="11283268" cy="1752600"/>
          </a:xfrm>
          <a:prstGeom prst="rect">
            <a:avLst/>
          </a:prstGeom>
          <a:noFill/>
          <a:ln>
            <a:noFill/>
          </a:ln>
        </p:spPr>
        <p:txBody>
          <a:bodyPr anchorCtr="0" anchor="b" bIns="91425" lIns="91425" rIns="91425" tIns="91425"/>
          <a:lstStyle>
            <a:lvl1pPr indent="0" marL="0" marR="0" rtl="0" algn="r">
              <a:spcBef>
                <a:spcPts val="0"/>
              </a:spcBef>
              <a:spcAft>
                <a:spcPts val="0"/>
              </a:spcAft>
              <a:defRPr b="0" baseline="0" i="0" sz="4800" u="none" cap="none" strike="noStrike">
                <a:solidFill>
                  <a:schemeClr val="dk1"/>
                </a:solidFill>
                <a:latin typeface="Arial"/>
                <a:ea typeface="Arial"/>
                <a:cs typeface="Arial"/>
                <a:sym typeface="Arial"/>
              </a:defRPr>
            </a:lvl1pPr>
            <a:lvl2pPr indent="0" marL="457200" marR="0" rtl="0" algn="l">
              <a:spcBef>
                <a:spcPts val="0"/>
              </a:spcBef>
              <a:spcAft>
                <a:spcPts val="0"/>
              </a:spcAft>
              <a:defRPr b="0" baseline="0" i="0" sz="3200" u="none" cap="none" strike="noStrike">
                <a:solidFill>
                  <a:schemeClr val="dk1"/>
                </a:solidFill>
                <a:latin typeface="Arial"/>
                <a:ea typeface="Arial"/>
                <a:cs typeface="Arial"/>
                <a:sym typeface="Arial"/>
              </a:defRPr>
            </a:lvl2pPr>
            <a:lvl3pPr indent="0" marL="914400" marR="0" rtl="0" algn="l">
              <a:spcBef>
                <a:spcPts val="0"/>
              </a:spcBef>
              <a:spcAft>
                <a:spcPts val="0"/>
              </a:spcAft>
              <a:defRPr b="0" baseline="0" i="0" sz="3200" u="none" cap="none" strike="noStrike">
                <a:solidFill>
                  <a:schemeClr val="dk1"/>
                </a:solidFill>
                <a:latin typeface="Arial"/>
                <a:ea typeface="Arial"/>
                <a:cs typeface="Arial"/>
                <a:sym typeface="Arial"/>
              </a:defRPr>
            </a:lvl3pPr>
            <a:lvl4pPr indent="0" marL="1371600" marR="0" rtl="0" algn="l">
              <a:spcBef>
                <a:spcPts val="0"/>
              </a:spcBef>
              <a:spcAft>
                <a:spcPts val="0"/>
              </a:spcAft>
              <a:defRPr b="0" baseline="0" i="0" sz="3200" u="none" cap="none" strike="noStrike">
                <a:solidFill>
                  <a:schemeClr val="dk1"/>
                </a:solidFill>
                <a:latin typeface="Arial"/>
                <a:ea typeface="Arial"/>
                <a:cs typeface="Arial"/>
                <a:sym typeface="Arial"/>
              </a:defRPr>
            </a:lvl4pPr>
            <a:lvl5pPr indent="0" marL="1828800" marR="0" rtl="0" algn="l">
              <a:spcBef>
                <a:spcPts val="0"/>
              </a:spcBef>
              <a:spcAft>
                <a:spcPts val="0"/>
              </a:spcAft>
              <a:defRPr b="0" baseline="0" i="0" sz="3200" u="none" cap="none" strike="noStrike">
                <a:solidFill>
                  <a:schemeClr val="dk1"/>
                </a:solidFill>
                <a:latin typeface="Arial"/>
                <a:ea typeface="Arial"/>
                <a:cs typeface="Arial"/>
                <a:sym typeface="Arial"/>
              </a:defRPr>
            </a:lvl5pPr>
            <a:lvl6pPr indent="0" marL="2286000" marR="0" rtl="0" algn="l">
              <a:spcBef>
                <a:spcPts val="0"/>
              </a:spcBef>
              <a:defRPr b="0" baseline="0" i="0" sz="3200" u="none" cap="none" strike="noStrike">
                <a:solidFill>
                  <a:schemeClr val="dk1"/>
                </a:solidFill>
                <a:latin typeface="Arial"/>
                <a:ea typeface="Arial"/>
                <a:cs typeface="Arial"/>
                <a:sym typeface="Arial"/>
              </a:defRPr>
            </a:lvl6pPr>
            <a:lvl7pPr indent="0" marL="2743200" marR="0" rtl="0" algn="l">
              <a:spcBef>
                <a:spcPts val="0"/>
              </a:spcBef>
              <a:defRPr b="0" baseline="0" i="0" sz="3200" u="none" cap="none" strike="noStrike">
                <a:solidFill>
                  <a:schemeClr val="dk1"/>
                </a:solidFill>
                <a:latin typeface="Arial"/>
                <a:ea typeface="Arial"/>
                <a:cs typeface="Arial"/>
                <a:sym typeface="Arial"/>
              </a:defRPr>
            </a:lvl7pPr>
            <a:lvl8pPr indent="0" marL="3200400" marR="0" rtl="0" algn="l">
              <a:spcBef>
                <a:spcPts val="0"/>
              </a:spcBef>
              <a:defRPr b="0" baseline="0" i="0" sz="3200" u="none" cap="none" strike="noStrike">
                <a:solidFill>
                  <a:schemeClr val="dk1"/>
                </a:solidFill>
                <a:latin typeface="Arial"/>
                <a:ea typeface="Arial"/>
                <a:cs typeface="Arial"/>
                <a:sym typeface="Arial"/>
              </a:defRPr>
            </a:lvl8pPr>
            <a:lvl9pPr indent="0" marL="3657600" marR="0" rtl="0" algn="l">
              <a:spcBef>
                <a:spcPts val="0"/>
              </a:spcBef>
              <a:defRPr b="0" baseline="0" i="0" sz="3200" u="none" cap="none" strike="noStrike">
                <a:solidFill>
                  <a:schemeClr val="dk1"/>
                </a:solidFill>
                <a:latin typeface="Arial"/>
                <a:ea typeface="Arial"/>
                <a:cs typeface="Arial"/>
                <a:sym typeface="Arial"/>
              </a:defRPr>
            </a:lvl9pPr>
          </a:lstStyle>
          <a:p/>
        </p:txBody>
      </p:sp>
      <p:sp>
        <p:nvSpPr>
          <p:cNvPr id="13" name="Shape 13"/>
          <p:cNvSpPr txBox="1"/>
          <p:nvPr>
            <p:ph idx="12" type="sldNum"/>
          </p:nvPr>
        </p:nvSpPr>
        <p:spPr>
          <a:xfrm>
            <a:off x="41506906" y="30758134"/>
            <a:ext cx="1755647" cy="1752600"/>
          </a:xfrm>
          <a:prstGeom prst="rect">
            <a:avLst/>
          </a:prstGeom>
          <a:noFill/>
          <a:ln>
            <a:noFill/>
          </a:ln>
        </p:spPr>
        <p:txBody>
          <a:bodyPr anchorCtr="0" anchor="b" bIns="219450" lIns="438900" rIns="438900" tIns="219450">
            <a:noAutofit/>
          </a:bodyPr>
          <a:lstStyle/>
          <a:p>
            <a:pPr indent="0" lvl="0" marL="0" marR="0" rtl="0" algn="r">
              <a:spcBef>
                <a:spcPts val="0"/>
              </a:spcBef>
              <a:spcAft>
                <a:spcPts val="0"/>
              </a:spcAft>
              <a:buSzPct val="25000"/>
              <a:buNone/>
            </a:pPr>
            <a:fld id="{00000000-1234-1234-1234-123412341234}" type="slidenum">
              <a:rPr b="0" baseline="0" i="0" lang="en-US" sz="4800" u="none" cap="none" strike="noStrike">
                <a:solidFill>
                  <a:schemeClr val="dk1"/>
                </a:solidFill>
                <a:latin typeface="Arial"/>
                <a:ea typeface="Arial"/>
                <a:cs typeface="Arial"/>
                <a:sym typeface="Arial"/>
              </a:rPr>
              <a:t>‹#›</a:t>
            </a:fld>
          </a:p>
        </p:txBody>
      </p:sp>
      <p:sp>
        <p:nvSpPr>
          <p:cNvPr id="14" name="Shape 14"/>
          <p:cNvSpPr/>
          <p:nvPr/>
        </p:nvSpPr>
        <p:spPr>
          <a:xfrm>
            <a:off x="0" y="5483223"/>
            <a:ext cx="9140825" cy="27432000"/>
          </a:xfrm>
          <a:prstGeom prst="rect">
            <a:avLst/>
          </a:prstGeom>
          <a:solidFill>
            <a:srgbClr val="21798F"/>
          </a:solidFill>
          <a:ln>
            <a:noFill/>
          </a:ln>
        </p:spPr>
        <p:txBody>
          <a:bodyPr anchorCtr="0" anchor="t" bIns="457200" lIns="457200" rIns="457200" tIns="228600">
            <a:noAutofit/>
          </a:bodyPr>
          <a:lstStyle/>
          <a:p>
            <a:pPr indent="0" lvl="0" marL="0" marR="0" rtl="0" algn="ctr">
              <a:spcBef>
                <a:spcPts val="0"/>
              </a:spcBef>
              <a:spcAft>
                <a:spcPts val="0"/>
              </a:spcAft>
              <a:buNone/>
            </a:pPr>
            <a:r>
              <a:t/>
            </a:r>
            <a:endParaRPr b="0" baseline="0" i="0" sz="4800" u="none" cap="none" strike="noStrike">
              <a:solidFill>
                <a:schemeClr val="dk1"/>
              </a:solidFill>
              <a:latin typeface="Calibri"/>
              <a:ea typeface="Calibri"/>
              <a:cs typeface="Calibri"/>
              <a:sym typeface="Calibri"/>
            </a:endParaRPr>
          </a:p>
        </p:txBody>
      </p:sp>
      <p:sp>
        <p:nvSpPr>
          <p:cNvPr id="15" name="Shape 15"/>
          <p:cNvSpPr/>
          <p:nvPr/>
        </p:nvSpPr>
        <p:spPr>
          <a:xfrm>
            <a:off x="9140825" y="0"/>
            <a:ext cx="34747200" cy="5484813"/>
          </a:xfrm>
          <a:prstGeom prst="rect">
            <a:avLst/>
          </a:prstGeom>
          <a:solidFill>
            <a:srgbClr val="21798F"/>
          </a:solidFill>
          <a:ln>
            <a:noFill/>
          </a:ln>
        </p:spPr>
        <p:txBody>
          <a:bodyPr anchorCtr="0" anchor="t" bIns="457200" lIns="457200" rIns="457200" tIns="457200">
            <a:noAutofit/>
          </a:bodyPr>
          <a:lstStyle/>
          <a:p>
            <a:pPr indent="0" lvl="0" marL="0" marR="0" rtl="0" algn="l">
              <a:spcBef>
                <a:spcPts val="0"/>
              </a:spcBef>
              <a:spcAft>
                <a:spcPts val="0"/>
              </a:spcAft>
              <a:buNone/>
            </a:pPr>
            <a:r>
              <a:t/>
            </a:r>
            <a:endParaRPr b="0" baseline="0" i="0" sz="3200" u="none" cap="none" strike="noStrike">
              <a:solidFill>
                <a:schemeClr val="dk1"/>
              </a:solidFill>
              <a:latin typeface="Calibri"/>
              <a:ea typeface="Calibri"/>
              <a:cs typeface="Calibri"/>
              <a:sym typeface="Calibri"/>
            </a:endParaRPr>
          </a:p>
        </p:txBody>
      </p:sp>
      <p:sp>
        <p:nvSpPr>
          <p:cNvPr id="16" name="Shape 16"/>
          <p:cNvSpPr/>
          <p:nvPr/>
        </p:nvSpPr>
        <p:spPr>
          <a:xfrm>
            <a:off x="9140825" y="5483223"/>
            <a:ext cx="34747200" cy="27432000"/>
          </a:xfrm>
          <a:prstGeom prst="rect">
            <a:avLst/>
          </a:prstGeom>
          <a:solidFill>
            <a:schemeClr val="lt2"/>
          </a:solidFill>
          <a:ln>
            <a:noFill/>
          </a:ln>
        </p:spPr>
        <p:txBody>
          <a:bodyPr anchorCtr="0" anchor="t" bIns="457200" lIns="457200" rIns="457200" tIns="457200">
            <a:noAutofit/>
          </a:bodyPr>
          <a:lstStyle/>
          <a:p>
            <a:pPr indent="0" lvl="0" marL="0" marR="0" rtl="0" algn="l">
              <a:spcBef>
                <a:spcPts val="0"/>
              </a:spcBef>
              <a:spcAft>
                <a:spcPts val="0"/>
              </a:spcAft>
              <a:buNone/>
            </a:pPr>
            <a:r>
              <a:t/>
            </a:r>
            <a:endParaRPr b="0" baseline="0" i="0" sz="3200" u="none" cap="none" strike="noStrike">
              <a:solidFill>
                <a:schemeClr val="dk1"/>
              </a:solidFill>
              <a:latin typeface="Calibri"/>
              <a:ea typeface="Calibri"/>
              <a:cs typeface="Calibri"/>
              <a:sym typeface="Calibri"/>
            </a:endParaRPr>
          </a:p>
        </p:txBody>
      </p:sp>
      <p:cxnSp>
        <p:nvCxnSpPr>
          <p:cNvPr id="17" name="Shape 17"/>
          <p:cNvCxnSpPr/>
          <p:nvPr/>
        </p:nvCxnSpPr>
        <p:spPr>
          <a:xfrm>
            <a:off x="9144000" y="0"/>
            <a:ext cx="0" cy="32918400"/>
          </a:xfrm>
          <a:prstGeom prst="straightConnector1">
            <a:avLst/>
          </a:prstGeom>
          <a:noFill/>
          <a:ln cap="flat" cmpd="sng" w="76200">
            <a:solidFill>
              <a:schemeClr val="dk1"/>
            </a:solidFill>
            <a:prstDash val="solid"/>
            <a:round/>
            <a:headEnd len="med" w="med" type="none"/>
            <a:tailEnd len="med" w="med" type="none"/>
          </a:ln>
        </p:spPr>
      </p:cxnSp>
      <p:cxnSp>
        <p:nvCxnSpPr>
          <p:cNvPr id="18" name="Shape 18"/>
          <p:cNvCxnSpPr/>
          <p:nvPr/>
        </p:nvCxnSpPr>
        <p:spPr>
          <a:xfrm>
            <a:off x="0" y="5486400"/>
            <a:ext cx="43891199" cy="0"/>
          </a:xfrm>
          <a:prstGeom prst="straightConnector1">
            <a:avLst/>
          </a:prstGeom>
          <a:noFill/>
          <a:ln cap="flat" cmpd="sng" w="76200">
            <a:solidFill>
              <a:schemeClr val="dk1"/>
            </a:solidFill>
            <a:prstDash val="solid"/>
            <a:round/>
            <a:headEnd len="med" w="med" type="none"/>
            <a:tailEnd len="med" w="med" type="none"/>
          </a:ln>
        </p:spPr>
      </p:cxnSp>
      <p:pic>
        <p:nvPicPr>
          <p:cNvPr id="19" name="Shape 19"/>
          <p:cNvPicPr preferRelativeResize="0"/>
          <p:nvPr/>
        </p:nvPicPr>
        <p:blipFill rotWithShape="1">
          <a:blip r:embed="rId2">
            <a:alphaModFix/>
          </a:blip>
          <a:srcRect b="0" l="0" r="0" t="0"/>
          <a:stretch/>
        </p:blipFill>
        <p:spPr>
          <a:xfrm>
            <a:off x="2819400" y="32394525"/>
            <a:ext cx="3502025" cy="295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09.png"/><Relationship Id="rId13" Type="http://schemas.openxmlformats.org/officeDocument/2006/relationships/image" Target="../media/image13.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4.png"/><Relationship Id="rId9" Type="http://schemas.openxmlformats.org/officeDocument/2006/relationships/image" Target="../media/image08.png"/><Relationship Id="rId15" Type="http://schemas.openxmlformats.org/officeDocument/2006/relationships/image" Target="../media/image18.png"/><Relationship Id="rId14" Type="http://schemas.openxmlformats.org/officeDocument/2006/relationships/image" Target="../media/image14.png"/><Relationship Id="rId17" Type="http://schemas.openxmlformats.org/officeDocument/2006/relationships/image" Target="../media/image19.png"/><Relationship Id="rId16" Type="http://schemas.openxmlformats.org/officeDocument/2006/relationships/image" Target="../media/image17.png"/><Relationship Id="rId5" Type="http://schemas.openxmlformats.org/officeDocument/2006/relationships/image" Target="../media/image06.png"/><Relationship Id="rId6" Type="http://schemas.openxmlformats.org/officeDocument/2006/relationships/image" Target="../media/image07.png"/><Relationship Id="rId18" Type="http://schemas.openxmlformats.org/officeDocument/2006/relationships/image" Target="../media/image15.png"/><Relationship Id="rId7" Type="http://schemas.openxmlformats.org/officeDocument/2006/relationships/image" Target="../media/image05.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nvSpPr>
        <p:spPr>
          <a:xfrm>
            <a:off x="9279803" y="-1905000"/>
            <a:ext cx="34736088" cy="1370806"/>
          </a:xfrm>
          <a:prstGeom prst="rect">
            <a:avLst/>
          </a:prstGeom>
          <a:noFill/>
          <a:ln>
            <a:noFill/>
          </a:ln>
        </p:spPr>
        <p:txBody>
          <a:bodyPr anchorCtr="1" anchor="ctr" bIns="457200" lIns="457200" rIns="457200" tIns="914400">
            <a:noAutofit/>
          </a:bodyPr>
          <a:lstStyle/>
          <a:p>
            <a:pPr indent="0" lvl="0" marL="0" marR="0" rtl="0" algn="ctr">
              <a:spcBef>
                <a:spcPts val="0"/>
              </a:spcBef>
              <a:spcAft>
                <a:spcPts val="0"/>
              </a:spcAft>
              <a:buSzPct val="25000"/>
              <a:buNone/>
            </a:pPr>
            <a:r>
              <a:rPr b="1" baseline="0" i="0" lang="en-US" sz="8000" u="none" cap="none" strike="noStrike">
                <a:solidFill>
                  <a:schemeClr val="lt1"/>
                </a:solidFill>
                <a:latin typeface="Times New Roman"/>
                <a:ea typeface="Times New Roman"/>
                <a:cs typeface="Times New Roman"/>
                <a:sym typeface="Times New Roman"/>
              </a:rPr>
              <a:t>Grunk’s Arena</a:t>
            </a:r>
          </a:p>
        </p:txBody>
      </p:sp>
      <p:sp>
        <p:nvSpPr>
          <p:cNvPr id="113" name="Shape 113"/>
          <p:cNvSpPr txBox="1"/>
          <p:nvPr/>
        </p:nvSpPr>
        <p:spPr>
          <a:xfrm>
            <a:off x="9140825" y="2741613"/>
            <a:ext cx="34736100" cy="2741700"/>
          </a:xfrm>
          <a:prstGeom prst="rect">
            <a:avLst/>
          </a:prstGeom>
          <a:noFill/>
          <a:ln>
            <a:noFill/>
          </a:ln>
        </p:spPr>
        <p:txBody>
          <a:bodyPr anchorCtr="1" anchor="ctr" bIns="457200" lIns="457200" rIns="457200" tIns="457200">
            <a:noAutofit/>
          </a:bodyPr>
          <a:lstStyle/>
          <a:p>
            <a:pPr indent="0" lvl="0" marL="0" marR="0" rtl="0" algn="ctr">
              <a:spcBef>
                <a:spcPts val="0"/>
              </a:spcBef>
              <a:spcAft>
                <a:spcPts val="0"/>
              </a:spcAft>
              <a:buSzPct val="25000"/>
              <a:buNone/>
            </a:pPr>
            <a:r>
              <a:rPr b="0" baseline="0" i="0" lang="en-US" sz="5400" u="none" cap="none" strike="noStrike">
                <a:solidFill>
                  <a:schemeClr val="lt1"/>
                </a:solidFill>
                <a:latin typeface="Times New Roman"/>
                <a:ea typeface="Times New Roman"/>
                <a:cs typeface="Times New Roman"/>
                <a:sym typeface="Times New Roman"/>
              </a:rPr>
              <a:t>Aaron Camm, Jeff Huggins, Steve Moskal, Patrick Cardwell</a:t>
            </a:r>
          </a:p>
          <a:p>
            <a:pPr indent="0" lvl="0" marL="0" marR="0" rtl="0" algn="ctr">
              <a:spcBef>
                <a:spcPts val="0"/>
              </a:spcBef>
              <a:spcAft>
                <a:spcPts val="0"/>
              </a:spcAft>
              <a:buSzPct val="25000"/>
              <a:buNone/>
            </a:pPr>
            <a:r>
              <a:rPr b="0" baseline="0" i="0" lang="en-US" sz="5400" u="none" cap="none" strike="noStrike">
                <a:solidFill>
                  <a:schemeClr val="lt1"/>
                </a:solidFill>
                <a:latin typeface="Times New Roman"/>
                <a:ea typeface="Times New Roman"/>
                <a:cs typeface="Times New Roman"/>
                <a:sym typeface="Times New Roman"/>
              </a:rPr>
              <a:t>Department of Computer Science &amp; Engineering, The Ohio State University, 2015 Neil Avenue, Columbus, OH 43210</a:t>
            </a:r>
          </a:p>
        </p:txBody>
      </p:sp>
      <p:sp>
        <p:nvSpPr>
          <p:cNvPr id="114" name="Shape 114"/>
          <p:cNvSpPr txBox="1"/>
          <p:nvPr/>
        </p:nvSpPr>
        <p:spPr>
          <a:xfrm>
            <a:off x="914400" y="5607975"/>
            <a:ext cx="7315200" cy="1371599"/>
          </a:xfrm>
          <a:prstGeom prst="rect">
            <a:avLst/>
          </a:prstGeom>
          <a:noFill/>
          <a:ln>
            <a:noFill/>
          </a:ln>
        </p:spPr>
        <p:txBody>
          <a:bodyPr anchorCtr="0" anchor="ctr" bIns="228600" lIns="228600" rIns="228600" tIns="228600">
            <a:noAutofit/>
          </a:bodyPr>
          <a:lstStyle/>
          <a:p>
            <a:pPr indent="0" lvl="0" marL="0" marR="0" rtl="0" algn="ctr">
              <a:spcBef>
                <a:spcPts val="0"/>
              </a:spcBef>
              <a:spcAft>
                <a:spcPts val="0"/>
              </a:spcAft>
              <a:buSzPct val="25000"/>
              <a:buNone/>
            </a:pPr>
            <a:r>
              <a:rPr b="0" baseline="0" i="0" lang="en-US" sz="4800" u="none" cap="none" strike="noStrike">
                <a:solidFill>
                  <a:schemeClr val="lt1"/>
                </a:solidFill>
                <a:latin typeface="Calibri"/>
                <a:ea typeface="Calibri"/>
                <a:cs typeface="Calibri"/>
                <a:sym typeface="Calibri"/>
              </a:rPr>
              <a:t>SUMMARY</a:t>
            </a:r>
          </a:p>
        </p:txBody>
      </p:sp>
      <p:sp>
        <p:nvSpPr>
          <p:cNvPr id="115" name="Shape 115"/>
          <p:cNvSpPr txBox="1"/>
          <p:nvPr/>
        </p:nvSpPr>
        <p:spPr>
          <a:xfrm>
            <a:off x="914400" y="6858000"/>
            <a:ext cx="7315200" cy="861773"/>
          </a:xfrm>
          <a:prstGeom prst="rect">
            <a:avLst/>
          </a:prstGeom>
          <a:solidFill>
            <a:srgbClr val="21798F"/>
          </a:solidFill>
          <a:ln>
            <a:noFill/>
          </a:ln>
        </p:spPr>
        <p:txBody>
          <a:bodyPr anchorCtr="0" anchor="t" bIns="182875" lIns="182875" rIns="182875" tIns="182875">
            <a:noAutofit/>
          </a:bodyPr>
          <a:lstStyle/>
          <a:p>
            <a:pPr indent="0" lvl="0" marL="0" marR="0" rtl="0" algn="l">
              <a:spcBef>
                <a:spcPts val="0"/>
              </a:spcBef>
              <a:spcAft>
                <a:spcPts val="0"/>
              </a:spcAft>
              <a:buNone/>
            </a:pPr>
            <a:r>
              <a:t/>
            </a:r>
            <a:endParaRPr b="0" baseline="0" i="0" sz="3200" u="none" cap="none" strike="noStrike">
              <a:solidFill>
                <a:schemeClr val="lt1"/>
              </a:solidFill>
              <a:latin typeface="Calibri"/>
              <a:ea typeface="Calibri"/>
              <a:cs typeface="Calibri"/>
              <a:sym typeface="Calibri"/>
            </a:endParaRPr>
          </a:p>
        </p:txBody>
      </p:sp>
      <p:pic>
        <p:nvPicPr>
          <p:cNvPr id="116" name="Shape 116"/>
          <p:cNvPicPr preferRelativeResize="0"/>
          <p:nvPr/>
        </p:nvPicPr>
        <p:blipFill rotWithShape="1">
          <a:blip r:embed="rId3">
            <a:alphaModFix/>
          </a:blip>
          <a:srcRect b="0" l="0" r="0" t="0"/>
          <a:stretch/>
        </p:blipFill>
        <p:spPr>
          <a:xfrm>
            <a:off x="-8382000" y="8138999"/>
            <a:ext cx="4724400" cy="4724400"/>
          </a:xfrm>
          <a:prstGeom prst="rect">
            <a:avLst/>
          </a:prstGeom>
          <a:noFill/>
          <a:ln>
            <a:noFill/>
          </a:ln>
        </p:spPr>
      </p:pic>
      <p:sp>
        <p:nvSpPr>
          <p:cNvPr id="117" name="Shape 117"/>
          <p:cNvSpPr/>
          <p:nvPr/>
        </p:nvSpPr>
        <p:spPr>
          <a:xfrm>
            <a:off x="152400" y="152400"/>
            <a:ext cx="43891199" cy="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18" name="Shape 118"/>
          <p:cNvSpPr/>
          <p:nvPr/>
        </p:nvSpPr>
        <p:spPr>
          <a:xfrm>
            <a:off x="152400" y="152400"/>
            <a:ext cx="43891199" cy="0"/>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19" name="Shape 119"/>
          <p:cNvSpPr txBox="1"/>
          <p:nvPr/>
        </p:nvSpPr>
        <p:spPr>
          <a:xfrm>
            <a:off x="2235200" y="32272862"/>
            <a:ext cx="4724400" cy="584774"/>
          </a:xfrm>
          <a:prstGeom prst="rect">
            <a:avLst/>
          </a:prstGeom>
          <a:solidFill>
            <a:srgbClr val="21798F"/>
          </a:solidFill>
          <a:ln>
            <a:noFill/>
          </a:ln>
        </p:spPr>
        <p:txBody>
          <a:bodyPr anchorCtr="0" anchor="t" bIns="45700" lIns="91425" rIns="91425" tIns="45700">
            <a:noAutofit/>
          </a:bodyPr>
          <a:lstStyle/>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20" name="Shape 120"/>
          <p:cNvSpPr txBox="1"/>
          <p:nvPr/>
        </p:nvSpPr>
        <p:spPr>
          <a:xfrm>
            <a:off x="609600" y="20878800"/>
            <a:ext cx="7315200" cy="1371599"/>
          </a:xfrm>
          <a:prstGeom prst="rect">
            <a:avLst/>
          </a:prstGeom>
          <a:noFill/>
          <a:ln>
            <a:noFill/>
          </a:ln>
        </p:spPr>
        <p:txBody>
          <a:bodyPr anchorCtr="0" anchor="ctr" bIns="228600" lIns="228600" rIns="228600" tIns="228600">
            <a:noAutofit/>
          </a:bodyPr>
          <a:lstStyle/>
          <a:p>
            <a:pPr indent="0" lvl="0" marL="0" marR="0" rtl="0" algn="l">
              <a:spcBef>
                <a:spcPts val="0"/>
              </a:spcBef>
              <a:spcAft>
                <a:spcPts val="0"/>
              </a:spcAft>
              <a:buSzPct val="25000"/>
              <a:buNone/>
            </a:pPr>
            <a:r>
              <a:rPr b="0" baseline="0" i="0" lang="en-US" sz="4800" u="none" cap="none" strike="noStrike">
                <a:solidFill>
                  <a:schemeClr val="lt1"/>
                </a:solidFill>
                <a:latin typeface="Calibri"/>
                <a:ea typeface="Calibri"/>
                <a:cs typeface="Calibri"/>
                <a:sym typeface="Calibri"/>
              </a:rPr>
              <a:t>CONTACT</a:t>
            </a:r>
          </a:p>
        </p:txBody>
      </p:sp>
      <p:sp>
        <p:nvSpPr>
          <p:cNvPr id="121" name="Shape 121"/>
          <p:cNvSpPr txBox="1"/>
          <p:nvPr/>
        </p:nvSpPr>
        <p:spPr>
          <a:xfrm>
            <a:off x="914400" y="27432000"/>
            <a:ext cx="7543800" cy="2741612"/>
          </a:xfrm>
          <a:prstGeom prst="rect">
            <a:avLst/>
          </a:prstGeom>
          <a:solidFill>
            <a:srgbClr val="21798F"/>
          </a:solidFill>
          <a:ln>
            <a:noFill/>
          </a:ln>
        </p:spPr>
        <p:txBody>
          <a:bodyPr anchorCtr="0" anchor="t" bIns="228600" lIns="228600" rIns="228600" tIns="228600">
            <a:noAutofit/>
          </a:bodyPr>
          <a:lstStyle/>
          <a:p>
            <a:pPr indent="0" lvl="0" marL="0" marR="0" rtl="0" algn="l">
              <a:spcBef>
                <a:spcPts val="0"/>
              </a:spcBef>
              <a:spcAft>
                <a:spcPts val="0"/>
              </a:spcAft>
              <a:buNone/>
            </a:pPr>
            <a:r>
              <a:t/>
            </a:r>
            <a:endParaRPr b="0" baseline="0" i="0" sz="2800" u="none" cap="none" strike="noStrike">
              <a:solidFill>
                <a:schemeClr val="lt1"/>
              </a:solidFill>
              <a:latin typeface="Calibri"/>
              <a:ea typeface="Calibri"/>
              <a:cs typeface="Calibri"/>
              <a:sym typeface="Calibri"/>
            </a:endParaRPr>
          </a:p>
        </p:txBody>
      </p:sp>
      <p:pic>
        <p:nvPicPr>
          <p:cNvPr id="122" name="Shape 122"/>
          <p:cNvPicPr preferRelativeResize="0"/>
          <p:nvPr/>
        </p:nvPicPr>
        <p:blipFill rotWithShape="1">
          <a:blip r:embed="rId4">
            <a:alphaModFix/>
          </a:blip>
          <a:srcRect b="0" l="0" r="0" t="0"/>
          <a:stretch/>
        </p:blipFill>
        <p:spPr>
          <a:xfrm>
            <a:off x="2489199" y="658810"/>
            <a:ext cx="4165601" cy="4165603"/>
          </a:xfrm>
          <a:prstGeom prst="rect">
            <a:avLst/>
          </a:prstGeom>
          <a:noFill/>
          <a:ln>
            <a:noFill/>
          </a:ln>
        </p:spPr>
      </p:pic>
      <p:pic>
        <p:nvPicPr>
          <p:cNvPr id="123" name="Shape 123"/>
          <p:cNvPicPr preferRelativeResize="0"/>
          <p:nvPr/>
        </p:nvPicPr>
        <p:blipFill rotWithShape="1">
          <a:blip r:embed="rId5">
            <a:alphaModFix/>
          </a:blip>
          <a:srcRect b="0" l="0" r="0" t="0"/>
          <a:stretch/>
        </p:blipFill>
        <p:spPr>
          <a:xfrm>
            <a:off x="914400" y="29184600"/>
            <a:ext cx="6970712" cy="4528743"/>
          </a:xfrm>
          <a:prstGeom prst="rect">
            <a:avLst/>
          </a:prstGeom>
          <a:noFill/>
          <a:ln>
            <a:noFill/>
          </a:ln>
        </p:spPr>
      </p:pic>
      <p:pic>
        <p:nvPicPr>
          <p:cNvPr id="124" name="Shape 124"/>
          <p:cNvPicPr preferRelativeResize="0"/>
          <p:nvPr/>
        </p:nvPicPr>
        <p:blipFill rotWithShape="1">
          <a:blip r:embed="rId6">
            <a:alphaModFix/>
          </a:blip>
          <a:srcRect b="0" l="0" r="0" t="0"/>
          <a:stretch/>
        </p:blipFill>
        <p:spPr>
          <a:xfrm>
            <a:off x="1041401" y="27749521"/>
            <a:ext cx="3301998" cy="1233575"/>
          </a:xfrm>
          <a:prstGeom prst="rect">
            <a:avLst/>
          </a:prstGeom>
          <a:noFill/>
          <a:ln>
            <a:noFill/>
          </a:ln>
        </p:spPr>
      </p:pic>
      <p:pic>
        <p:nvPicPr>
          <p:cNvPr id="125" name="Shape 125"/>
          <p:cNvPicPr preferRelativeResize="0"/>
          <p:nvPr/>
        </p:nvPicPr>
        <p:blipFill rotWithShape="1">
          <a:blip r:embed="rId7">
            <a:alphaModFix/>
          </a:blip>
          <a:srcRect b="0" l="0" r="0" t="0"/>
          <a:stretch/>
        </p:blipFill>
        <p:spPr>
          <a:xfrm>
            <a:off x="6190707" y="27597415"/>
            <a:ext cx="1537783" cy="1537783"/>
          </a:xfrm>
          <a:prstGeom prst="rect">
            <a:avLst/>
          </a:prstGeom>
          <a:noFill/>
          <a:ln>
            <a:noFill/>
          </a:ln>
        </p:spPr>
      </p:pic>
      <p:sp>
        <p:nvSpPr>
          <p:cNvPr id="126" name="Shape 126"/>
          <p:cNvSpPr txBox="1"/>
          <p:nvPr/>
        </p:nvSpPr>
        <p:spPr>
          <a:xfrm>
            <a:off x="152400" y="7288875"/>
            <a:ext cx="8610599" cy="6438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lt1"/>
                </a:solidFill>
              </a:rPr>
              <a:t>Get ready to put your twitch shooter skills to the test! This Arena-style first-person shooter pits you against your friends and the deadly minions of Grunk! Adapt to new levels each round. Search the maps for devastating weapons to take down your foes, while trying to be the last one standing at the end of each round!</a:t>
            </a:r>
          </a:p>
          <a:p>
            <a:pPr indent="0" lvl="0" marL="0" marR="0" rtl="0" algn="l">
              <a:spcBef>
                <a:spcPts val="0"/>
              </a:spcBef>
              <a:spcAft>
                <a:spcPts val="0"/>
              </a:spcAft>
              <a:buNone/>
            </a:pPr>
            <a:r>
              <a:t/>
            </a:r>
            <a:endParaRPr sz="3200">
              <a:solidFill>
                <a:schemeClr val="lt1"/>
              </a:solidFill>
            </a:endParaRPr>
          </a:p>
          <a:p>
            <a:pPr indent="0" lvl="0" marL="0" marR="0" rtl="0" algn="l">
              <a:spcBef>
                <a:spcPts val="0"/>
              </a:spcBef>
              <a:spcAft>
                <a:spcPts val="0"/>
              </a:spcAft>
              <a:buSzPct val="25000"/>
              <a:buNone/>
            </a:pPr>
            <a:r>
              <a:rPr lang="en-US" sz="3200">
                <a:solidFill>
                  <a:schemeClr val="lt1"/>
                </a:solidFill>
              </a:rPr>
              <a:t>Do you have what it takes to win? Let’s find out in…...GRUNK”S ARENA!!!!!</a:t>
            </a:r>
          </a:p>
          <a:p>
            <a:pPr indent="0" lvl="0" marL="0" marR="0" rtl="0" algn="l">
              <a:spcBef>
                <a:spcPts val="0"/>
              </a:spcBef>
              <a:spcAft>
                <a:spcPts val="0"/>
              </a:spcAft>
              <a:buNone/>
            </a:pPr>
            <a:r>
              <a:t/>
            </a:r>
            <a:endParaRPr b="0" baseline="0" i="0" sz="3200" u="none" cap="none" strike="noStrike">
              <a:solidFill>
                <a:schemeClr val="lt1"/>
              </a:solidFill>
              <a:latin typeface="Arial"/>
              <a:ea typeface="Arial"/>
              <a:cs typeface="Arial"/>
              <a:sym typeface="Arial"/>
            </a:endParaRP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 </a:t>
            </a:r>
          </a:p>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27" name="Shape 127"/>
          <p:cNvSpPr txBox="1"/>
          <p:nvPr/>
        </p:nvSpPr>
        <p:spPr>
          <a:xfrm>
            <a:off x="24160750" y="5794388"/>
            <a:ext cx="2666999" cy="831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chemeClr val="dk1"/>
                </a:solidFill>
                <a:latin typeface="Arial"/>
                <a:ea typeface="Arial"/>
                <a:cs typeface="Arial"/>
                <a:sym typeface="Arial"/>
              </a:rPr>
              <a:t>Controls</a:t>
            </a:r>
          </a:p>
        </p:txBody>
      </p:sp>
      <p:graphicFrame>
        <p:nvGraphicFramePr>
          <p:cNvPr id="128" name="Shape 128"/>
          <p:cNvGraphicFramePr/>
          <p:nvPr/>
        </p:nvGraphicFramePr>
        <p:xfrm>
          <a:off x="21076650" y="6936475"/>
          <a:ext cx="3000000" cy="3000000"/>
        </p:xfrm>
        <a:graphic>
          <a:graphicData uri="http://schemas.openxmlformats.org/drawingml/2006/table">
            <a:tbl>
              <a:tblPr bandRow="1" firstRow="1">
                <a:noFill/>
                <a:tableStyleId>{696A0C73-A2BC-4C01-B555-AFF7D96A6E17}</a:tableStyleId>
              </a:tblPr>
              <a:tblGrid>
                <a:gridCol w="4191000"/>
                <a:gridCol w="6028300"/>
              </a:tblGrid>
              <a:tr h="725525">
                <a:tc>
                  <a:txBody>
                    <a:bodyPr>
                      <a:noAutofit/>
                    </a:bodyPr>
                    <a:lstStyle/>
                    <a:p>
                      <a:pPr indent="0" lvl="0" marL="0" marR="0" rtl="0" algn="l">
                        <a:spcBef>
                          <a:spcPts val="0"/>
                        </a:spcBef>
                        <a:buSzPct val="25000"/>
                        <a:buNone/>
                      </a:pPr>
                      <a:r>
                        <a:rPr baseline="0" lang="en-US" sz="3200" u="none" cap="none" strike="noStrike"/>
                        <a:t>Function</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Input</a:t>
                      </a:r>
                    </a:p>
                  </a:txBody>
                  <a:tcPr marT="45725" marB="45725" marR="91450" marL="91450"/>
                </a:tc>
              </a:tr>
              <a:tr h="646075">
                <a:tc>
                  <a:txBody>
                    <a:bodyPr>
                      <a:noAutofit/>
                    </a:bodyPr>
                    <a:lstStyle/>
                    <a:p>
                      <a:pPr indent="0" lvl="0" marL="0" marR="0" rtl="0" algn="l">
                        <a:spcBef>
                          <a:spcPts val="0"/>
                        </a:spcBef>
                        <a:buSzPct val="25000"/>
                        <a:buNone/>
                      </a:pPr>
                      <a:r>
                        <a:rPr baseline="0" lang="en-US" sz="3200" u="none" cap="none" strike="noStrike"/>
                        <a:t>Main Menu</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Mouse</a:t>
                      </a:r>
                    </a:p>
                  </a:txBody>
                  <a:tcPr marT="45725" marB="45725" marR="91450" marL="91450"/>
                </a:tc>
              </a:tr>
              <a:tr h="656225">
                <a:tc>
                  <a:txBody>
                    <a:bodyPr>
                      <a:noAutofit/>
                    </a:bodyPr>
                    <a:lstStyle/>
                    <a:p>
                      <a:pPr indent="0" lvl="0" marL="0" marR="0" rtl="0" algn="l">
                        <a:spcBef>
                          <a:spcPts val="0"/>
                        </a:spcBef>
                        <a:buSzPct val="25000"/>
                        <a:buNone/>
                      </a:pPr>
                      <a:r>
                        <a:rPr baseline="0" lang="en-US" sz="3200" u="none" cap="none" strike="noStrike"/>
                        <a:t>Running</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Xbox 360 Left Stick</a:t>
                      </a:r>
                    </a:p>
                  </a:txBody>
                  <a:tcPr marT="45725" marB="45725" marR="91450" marL="91450"/>
                </a:tc>
              </a:tr>
              <a:tr h="666400">
                <a:tc>
                  <a:txBody>
                    <a:bodyPr>
                      <a:noAutofit/>
                    </a:bodyPr>
                    <a:lstStyle/>
                    <a:p>
                      <a:pPr indent="0" lvl="0" marL="0" marR="0" rtl="0" algn="l">
                        <a:spcBef>
                          <a:spcPts val="0"/>
                        </a:spcBef>
                        <a:buSzPct val="25000"/>
                        <a:buNone/>
                      </a:pPr>
                      <a:r>
                        <a:rPr baseline="0" lang="en-US" sz="3200" u="none" cap="none" strike="noStrike"/>
                        <a:t>Looking Around</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Xbox 360 Right Stick</a:t>
                      </a:r>
                    </a:p>
                  </a:txBody>
                  <a:tcPr marT="45725" marB="45725" marR="91450" marL="91450"/>
                </a:tc>
              </a:tr>
              <a:tr h="600350">
                <a:tc>
                  <a:txBody>
                    <a:bodyPr>
                      <a:noAutofit/>
                    </a:bodyPr>
                    <a:lstStyle/>
                    <a:p>
                      <a:pPr indent="0" lvl="0" marL="0" marR="0" rtl="0" algn="l">
                        <a:spcBef>
                          <a:spcPts val="0"/>
                        </a:spcBef>
                        <a:buSzPct val="25000"/>
                        <a:buNone/>
                      </a:pPr>
                      <a:r>
                        <a:rPr baseline="0" lang="en-US" sz="3200" u="none" cap="none" strike="noStrike"/>
                        <a:t>Jump</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Xbox 360 A Button</a:t>
                      </a:r>
                    </a:p>
                  </a:txBody>
                  <a:tcPr marT="45725" marB="45725" marR="91450" marL="91450"/>
                </a:tc>
              </a:tr>
              <a:tr h="686725">
                <a:tc>
                  <a:txBody>
                    <a:bodyPr>
                      <a:noAutofit/>
                    </a:bodyPr>
                    <a:lstStyle/>
                    <a:p>
                      <a:pPr indent="0" lvl="0" marL="0" marR="0" rtl="0" algn="l">
                        <a:spcBef>
                          <a:spcPts val="0"/>
                        </a:spcBef>
                        <a:buSzPct val="25000"/>
                        <a:buNone/>
                      </a:pPr>
                      <a:r>
                        <a:rPr baseline="0" lang="en-US" sz="3200" u="none" cap="none" strike="noStrike"/>
                        <a:t>Drop Gun</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Xbox 360 X Button</a:t>
                      </a:r>
                    </a:p>
                  </a:txBody>
                  <a:tcPr marT="45725" marB="45725" marR="91450" marL="91450"/>
                </a:tc>
              </a:tr>
              <a:tr h="514500">
                <a:tc>
                  <a:txBody>
                    <a:bodyPr>
                      <a:noAutofit/>
                    </a:bodyPr>
                    <a:lstStyle/>
                    <a:p>
                      <a:pPr indent="0" lvl="0" marL="0" marR="0" rtl="0" algn="l">
                        <a:spcBef>
                          <a:spcPts val="0"/>
                        </a:spcBef>
                        <a:buSzPct val="25000"/>
                        <a:buNone/>
                      </a:pPr>
                      <a:r>
                        <a:rPr baseline="0" lang="en-US" sz="3200" u="none" cap="none" strike="noStrike"/>
                        <a:t>Fire Gun</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Xbox 360 Right Bumper</a:t>
                      </a:r>
                    </a:p>
                  </a:txBody>
                  <a:tcPr marT="45725" marB="45725" marR="91450" marL="91450"/>
                </a:tc>
              </a:tr>
              <a:tr h="545000">
                <a:tc>
                  <a:txBody>
                    <a:bodyPr>
                      <a:noAutofit/>
                    </a:bodyPr>
                    <a:lstStyle/>
                    <a:p>
                      <a:pPr indent="0" lvl="0" marL="0" marR="0" rtl="0" algn="l">
                        <a:spcBef>
                          <a:spcPts val="0"/>
                        </a:spcBef>
                        <a:buSzPct val="25000"/>
                        <a:buNone/>
                      </a:pPr>
                      <a:r>
                        <a:rPr baseline="0" lang="en-US" sz="3200" u="none" cap="none" strike="noStrike"/>
                        <a:t>Double Jump</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Xbox 360 A Button</a:t>
                      </a:r>
                    </a:p>
                  </a:txBody>
                  <a:tcPr marT="45725" marB="45725" marR="91450" marL="91450"/>
                </a:tc>
              </a:tr>
              <a:tr h="545000">
                <a:tc>
                  <a:txBody>
                    <a:bodyPr>
                      <a:noAutofit/>
                    </a:bodyPr>
                    <a:lstStyle/>
                    <a:p>
                      <a:pPr indent="0" lvl="0" marL="0" marR="0" rtl="0" algn="l">
                        <a:spcBef>
                          <a:spcPts val="0"/>
                        </a:spcBef>
                        <a:buSzPct val="25000"/>
                        <a:buNone/>
                      </a:pPr>
                      <a:r>
                        <a:rPr baseline="0" lang="en-US" sz="3200" u="none" cap="none" strike="noStrike"/>
                        <a:t>Join Game</a:t>
                      </a:r>
                    </a:p>
                  </a:txBody>
                  <a:tcPr marT="45725" marB="45725" marR="91450" marL="91450"/>
                </a:tc>
                <a:tc>
                  <a:txBody>
                    <a:bodyPr>
                      <a:noAutofit/>
                    </a:bodyPr>
                    <a:lstStyle/>
                    <a:p>
                      <a:pPr indent="0" lvl="0" marL="0" marR="0" rtl="0" algn="l">
                        <a:spcBef>
                          <a:spcPts val="0"/>
                        </a:spcBef>
                        <a:buSzPct val="25000"/>
                        <a:buNone/>
                      </a:pPr>
                      <a:r>
                        <a:rPr baseline="0" lang="en-US" sz="3200" u="none" cap="none" strike="noStrike"/>
                        <a:t>Xbox 360 Start Button</a:t>
                      </a:r>
                    </a:p>
                  </a:txBody>
                  <a:tcPr marT="45725" marB="45725" marR="91450" marL="91450"/>
                </a:tc>
              </a:tr>
            </a:tbl>
          </a:graphicData>
        </a:graphic>
      </p:graphicFrame>
      <p:sp>
        <p:nvSpPr>
          <p:cNvPr id="129" name="Shape 129"/>
          <p:cNvSpPr txBox="1"/>
          <p:nvPr/>
        </p:nvSpPr>
        <p:spPr>
          <a:xfrm>
            <a:off x="24760037" y="14091450"/>
            <a:ext cx="1865700" cy="831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chemeClr val="dk1"/>
                </a:solidFill>
                <a:latin typeface="Arial"/>
                <a:ea typeface="Arial"/>
                <a:cs typeface="Arial"/>
                <a:sym typeface="Arial"/>
              </a:rPr>
              <a:t>Guns</a:t>
            </a:r>
          </a:p>
        </p:txBody>
      </p:sp>
      <p:grpSp>
        <p:nvGrpSpPr>
          <p:cNvPr id="130" name="Shape 130"/>
          <p:cNvGrpSpPr/>
          <p:nvPr/>
        </p:nvGrpSpPr>
        <p:grpSpPr>
          <a:xfrm>
            <a:off x="21047850" y="15978748"/>
            <a:ext cx="10363200" cy="14037280"/>
            <a:chOff x="0" y="0"/>
            <a:chExt cx="10363200" cy="14037280"/>
          </a:xfrm>
        </p:grpSpPr>
        <p:sp>
          <p:nvSpPr>
            <p:cNvPr id="131" name="Shape 131"/>
            <p:cNvSpPr/>
            <p:nvPr/>
          </p:nvSpPr>
          <p:spPr>
            <a:xfrm>
              <a:off x="0" y="0"/>
              <a:ext cx="10363200" cy="2159580"/>
            </a:xfrm>
            <a:prstGeom prst="roundRect">
              <a:avLst>
                <a:gd fmla="val 10000" name="adj"/>
              </a:avLst>
            </a:prstGeom>
            <a:solidFill>
              <a:srgbClr val="2AA2BF"/>
            </a:solid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2" name="Shape 132"/>
            <p:cNvSpPr txBox="1"/>
            <p:nvPr/>
          </p:nvSpPr>
          <p:spPr>
            <a:xfrm>
              <a:off x="2288598" y="0"/>
              <a:ext cx="8074499" cy="2159700"/>
            </a:xfrm>
            <a:prstGeom prst="rect">
              <a:avLst/>
            </a:prstGeom>
            <a:noFill/>
            <a:ln>
              <a:noFill/>
            </a:ln>
          </p:spPr>
          <p:txBody>
            <a:bodyPr anchorCtr="0" anchor="t" bIns="129525" lIns="129525" rIns="129525" tIns="129525">
              <a:noAutofit/>
            </a:bodyPr>
            <a:lstStyle/>
            <a:p>
              <a:pPr indent="0" lvl="0" marL="0" marR="0" rtl="0" algn="l">
                <a:lnSpc>
                  <a:spcPct val="90000"/>
                </a:lnSpc>
                <a:spcBef>
                  <a:spcPts val="0"/>
                </a:spcBef>
                <a:spcAft>
                  <a:spcPts val="0"/>
                </a:spcAft>
                <a:buSzPct val="25000"/>
                <a:buNone/>
              </a:pPr>
              <a:r>
                <a:rPr b="0" baseline="0" i="0" lang="en-US" sz="3400" u="none" cap="none" strike="noStrike">
                  <a:solidFill>
                    <a:schemeClr val="lt1"/>
                  </a:solidFill>
                  <a:latin typeface="Arial"/>
                  <a:ea typeface="Arial"/>
                  <a:cs typeface="Arial"/>
                  <a:sym typeface="Arial"/>
                </a:rPr>
                <a:t>AK47</a:t>
              </a:r>
            </a:p>
            <a:p>
              <a:pPr indent="-228600" lvl="1" marL="228600" marR="0" rtl="0" algn="l">
                <a:lnSpc>
                  <a:spcPct val="90000"/>
                </a:lnSpc>
                <a:spcBef>
                  <a:spcPts val="1190"/>
                </a:spcBef>
                <a:spcAft>
                  <a:spcPts val="0"/>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Fully Automatic</a:t>
              </a:r>
            </a:p>
            <a:p>
              <a:pPr indent="-228600" lvl="1" marL="228600" marR="0" rtl="0" algn="l">
                <a:lnSpc>
                  <a:spcPct val="90000"/>
                </a:lnSpc>
                <a:spcBef>
                  <a:spcPts val="405"/>
                </a:spcBef>
                <a:spcAft>
                  <a:spcPts val="405"/>
                </a:spcAft>
                <a:buClr>
                  <a:schemeClr val="lt1"/>
                </a:buClr>
                <a:buSzPct val="100000"/>
                <a:buFont typeface="Arial"/>
                <a:buChar char="•"/>
              </a:pPr>
              <a:r>
                <a:rPr lang="en-US" sz="2700">
                  <a:solidFill>
                    <a:schemeClr val="lt1"/>
                  </a:solidFill>
                </a:rPr>
                <a:t>Moderate Accuracy</a:t>
              </a:r>
            </a:p>
          </p:txBody>
        </p:sp>
        <p:sp>
          <p:nvSpPr>
            <p:cNvPr id="133" name="Shape 133"/>
            <p:cNvSpPr/>
            <p:nvPr/>
          </p:nvSpPr>
          <p:spPr>
            <a:xfrm>
              <a:off x="215958" y="215958"/>
              <a:ext cx="2072640" cy="1727665"/>
            </a:xfrm>
            <a:prstGeom prst="roundRect">
              <a:avLst>
                <a:gd fmla="val 10000" name="adj"/>
              </a:avLst>
            </a:prstGeom>
            <a:blipFill rotWithShape="1">
              <a:blip r:embed="rId8">
                <a:alphaModFix/>
              </a:blip>
              <a:stretch>
                <a:fillRect b="0" l="-41998" r="-41997" t="0"/>
              </a:stretch>
            </a:blip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4" name="Shape 134"/>
            <p:cNvSpPr/>
            <p:nvPr/>
          </p:nvSpPr>
          <p:spPr>
            <a:xfrm>
              <a:off x="0" y="2375539"/>
              <a:ext cx="10363200" cy="2159580"/>
            </a:xfrm>
            <a:prstGeom prst="roundRect">
              <a:avLst>
                <a:gd fmla="val 10000" name="adj"/>
              </a:avLst>
            </a:prstGeom>
            <a:solidFill>
              <a:srgbClr val="2AA2BF"/>
            </a:solid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5" name="Shape 135"/>
            <p:cNvSpPr txBox="1"/>
            <p:nvPr/>
          </p:nvSpPr>
          <p:spPr>
            <a:xfrm>
              <a:off x="2288598" y="2375539"/>
              <a:ext cx="8074600" cy="2159580"/>
            </a:xfrm>
            <a:prstGeom prst="rect">
              <a:avLst/>
            </a:prstGeom>
            <a:noFill/>
            <a:ln>
              <a:noFill/>
            </a:ln>
          </p:spPr>
          <p:txBody>
            <a:bodyPr anchorCtr="0" anchor="t" bIns="129525" lIns="129525" rIns="129525" tIns="129525">
              <a:noAutofit/>
            </a:bodyPr>
            <a:lstStyle/>
            <a:p>
              <a:pPr indent="0" lvl="0" marL="0" marR="0" rtl="0" algn="l">
                <a:lnSpc>
                  <a:spcPct val="90000"/>
                </a:lnSpc>
                <a:spcBef>
                  <a:spcPts val="0"/>
                </a:spcBef>
                <a:spcAft>
                  <a:spcPts val="0"/>
                </a:spcAft>
                <a:buSzPct val="25000"/>
                <a:buNone/>
              </a:pPr>
              <a:r>
                <a:rPr b="0" baseline="0" i="0" lang="en-US" sz="3400" u="none" cap="none" strike="noStrike">
                  <a:solidFill>
                    <a:schemeClr val="lt1"/>
                  </a:solidFill>
                  <a:latin typeface="Arial"/>
                  <a:ea typeface="Arial"/>
                  <a:cs typeface="Arial"/>
                  <a:sym typeface="Arial"/>
                </a:rPr>
                <a:t>Guitar</a:t>
              </a:r>
            </a:p>
            <a:p>
              <a:pPr indent="-228600" lvl="1" marL="228600" marR="0" rtl="0" algn="l">
                <a:lnSpc>
                  <a:spcPct val="90000"/>
                </a:lnSpc>
                <a:spcBef>
                  <a:spcPts val="1190"/>
                </a:spcBef>
                <a:spcAft>
                  <a:spcPts val="0"/>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Shotgun </a:t>
              </a:r>
              <a:r>
                <a:rPr lang="en-US" sz="2700">
                  <a:solidFill>
                    <a:schemeClr val="lt1"/>
                  </a:solidFill>
                </a:rPr>
                <a:t>B</a:t>
              </a:r>
              <a:r>
                <a:rPr b="0" baseline="0" i="0" lang="en-US" sz="2700" u="none" cap="none" strike="noStrike">
                  <a:solidFill>
                    <a:schemeClr val="lt1"/>
                  </a:solidFill>
                  <a:latin typeface="Arial"/>
                  <a:ea typeface="Arial"/>
                  <a:cs typeface="Arial"/>
                  <a:sym typeface="Arial"/>
                </a:rPr>
                <a:t>last of </a:t>
              </a:r>
              <a:r>
                <a:rPr lang="en-US" sz="2700">
                  <a:solidFill>
                    <a:schemeClr val="lt1"/>
                  </a:solidFill>
                </a:rPr>
                <a:t>S</a:t>
              </a:r>
              <a:r>
                <a:rPr b="0" baseline="0" i="0" lang="en-US" sz="2700" u="none" cap="none" strike="noStrike">
                  <a:solidFill>
                    <a:schemeClr val="lt1"/>
                  </a:solidFill>
                  <a:latin typeface="Arial"/>
                  <a:ea typeface="Arial"/>
                  <a:cs typeface="Arial"/>
                  <a:sym typeface="Arial"/>
                </a:rPr>
                <a:t>ound</a:t>
              </a:r>
            </a:p>
            <a:p>
              <a:pPr indent="-228600" lvl="1" marL="228600" marR="0" rtl="0" algn="l">
                <a:lnSpc>
                  <a:spcPct val="90000"/>
                </a:lnSpc>
                <a:spcBef>
                  <a:spcPts val="405"/>
                </a:spcBef>
                <a:spcAft>
                  <a:spcPts val="405"/>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Large radius</a:t>
              </a:r>
            </a:p>
          </p:txBody>
        </p:sp>
        <p:sp>
          <p:nvSpPr>
            <p:cNvPr id="136" name="Shape 136"/>
            <p:cNvSpPr/>
            <p:nvPr/>
          </p:nvSpPr>
          <p:spPr>
            <a:xfrm>
              <a:off x="215958" y="2591498"/>
              <a:ext cx="2072640" cy="1727665"/>
            </a:xfrm>
            <a:prstGeom prst="roundRect">
              <a:avLst>
                <a:gd fmla="val 10000" name="adj"/>
              </a:avLst>
            </a:prstGeom>
            <a:blipFill rotWithShape="1">
              <a:blip r:embed="rId9">
                <a:alphaModFix/>
              </a:blip>
              <a:stretch>
                <a:fillRect b="0" l="-17999" r="-17997" t="0"/>
              </a:stretch>
            </a:blip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7" name="Shape 137"/>
            <p:cNvSpPr/>
            <p:nvPr/>
          </p:nvSpPr>
          <p:spPr>
            <a:xfrm>
              <a:off x="0" y="4751078"/>
              <a:ext cx="10363200" cy="2159580"/>
            </a:xfrm>
            <a:prstGeom prst="roundRect">
              <a:avLst>
                <a:gd fmla="val 10000" name="adj"/>
              </a:avLst>
            </a:prstGeom>
            <a:solidFill>
              <a:srgbClr val="2AA2BF"/>
            </a:solid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38" name="Shape 138"/>
            <p:cNvSpPr txBox="1"/>
            <p:nvPr/>
          </p:nvSpPr>
          <p:spPr>
            <a:xfrm>
              <a:off x="2288598" y="4751078"/>
              <a:ext cx="8074600" cy="2159580"/>
            </a:xfrm>
            <a:prstGeom prst="rect">
              <a:avLst/>
            </a:prstGeom>
            <a:noFill/>
            <a:ln>
              <a:noFill/>
            </a:ln>
          </p:spPr>
          <p:txBody>
            <a:bodyPr anchorCtr="0" anchor="t" bIns="129525" lIns="129525" rIns="129525" tIns="129525">
              <a:noAutofit/>
            </a:bodyPr>
            <a:lstStyle/>
            <a:p>
              <a:pPr indent="0" lvl="0" marL="0" marR="0" rtl="0" algn="l">
                <a:lnSpc>
                  <a:spcPct val="90000"/>
                </a:lnSpc>
                <a:spcBef>
                  <a:spcPts val="0"/>
                </a:spcBef>
                <a:spcAft>
                  <a:spcPts val="0"/>
                </a:spcAft>
                <a:buSzPct val="25000"/>
                <a:buNone/>
              </a:pPr>
              <a:r>
                <a:rPr b="0" baseline="0" i="0" lang="en-US" sz="3400" u="none" cap="none" strike="noStrike">
                  <a:solidFill>
                    <a:schemeClr val="lt1"/>
                  </a:solidFill>
                  <a:latin typeface="Arial"/>
                  <a:ea typeface="Arial"/>
                  <a:cs typeface="Arial"/>
                  <a:sym typeface="Arial"/>
                </a:rPr>
                <a:t>Bazooka</a:t>
              </a:r>
            </a:p>
            <a:p>
              <a:pPr indent="-228600" lvl="1" marL="228600" marR="0" rtl="0" algn="l">
                <a:lnSpc>
                  <a:spcPct val="90000"/>
                </a:lnSpc>
                <a:spcBef>
                  <a:spcPts val="1190"/>
                </a:spcBef>
                <a:spcAft>
                  <a:spcPts val="0"/>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Fires </a:t>
              </a:r>
              <a:r>
                <a:rPr lang="en-US" sz="2700">
                  <a:solidFill>
                    <a:schemeClr val="lt1"/>
                  </a:solidFill>
                </a:rPr>
                <a:t>L</a:t>
              </a:r>
              <a:r>
                <a:rPr b="0" baseline="0" i="0" lang="en-US" sz="2700" u="none" cap="none" strike="noStrike">
                  <a:solidFill>
                    <a:schemeClr val="lt1"/>
                  </a:solidFill>
                  <a:latin typeface="Arial"/>
                  <a:ea typeface="Arial"/>
                  <a:cs typeface="Arial"/>
                  <a:sym typeface="Arial"/>
                </a:rPr>
                <a:t>ong</a:t>
              </a:r>
              <a:r>
                <a:rPr lang="en-US" sz="2700">
                  <a:solidFill>
                    <a:schemeClr val="lt1"/>
                  </a:solidFill>
                </a:rPr>
                <a:t>-R</a:t>
              </a:r>
              <a:r>
                <a:rPr b="0" baseline="0" i="0" lang="en-US" sz="2700" u="none" cap="none" strike="noStrike">
                  <a:solidFill>
                    <a:schemeClr val="lt1"/>
                  </a:solidFill>
                  <a:latin typeface="Arial"/>
                  <a:ea typeface="Arial"/>
                  <a:cs typeface="Arial"/>
                  <a:sym typeface="Arial"/>
                </a:rPr>
                <a:t>ange </a:t>
              </a:r>
              <a:r>
                <a:rPr lang="en-US" sz="2700">
                  <a:solidFill>
                    <a:schemeClr val="lt1"/>
                  </a:solidFill>
                </a:rPr>
                <a:t>E</a:t>
              </a:r>
              <a:r>
                <a:rPr b="0" baseline="0" i="0" lang="en-US" sz="2700" u="none" cap="none" strike="noStrike">
                  <a:solidFill>
                    <a:schemeClr val="lt1"/>
                  </a:solidFill>
                  <a:latin typeface="Arial"/>
                  <a:ea typeface="Arial"/>
                  <a:cs typeface="Arial"/>
                  <a:sym typeface="Arial"/>
                </a:rPr>
                <a:t>xplosives</a:t>
              </a:r>
            </a:p>
            <a:p>
              <a:pPr indent="-228600" lvl="1" marL="228600" marR="0" rtl="0" algn="l">
                <a:lnSpc>
                  <a:spcPct val="90000"/>
                </a:lnSpc>
                <a:spcBef>
                  <a:spcPts val="405"/>
                </a:spcBef>
                <a:spcAft>
                  <a:spcPts val="405"/>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Very </a:t>
              </a:r>
              <a:r>
                <a:rPr lang="en-US" sz="2700">
                  <a:solidFill>
                    <a:schemeClr val="lt1"/>
                  </a:solidFill>
                </a:rPr>
                <a:t>V</a:t>
              </a:r>
              <a:r>
                <a:rPr b="0" baseline="0" i="0" lang="en-US" sz="2700" u="none" cap="none" strike="noStrike">
                  <a:solidFill>
                    <a:schemeClr val="lt1"/>
                  </a:solidFill>
                  <a:latin typeface="Arial"/>
                  <a:ea typeface="Arial"/>
                  <a:cs typeface="Arial"/>
                  <a:sym typeface="Arial"/>
                </a:rPr>
                <a:t>aluable</a:t>
              </a:r>
            </a:p>
          </p:txBody>
        </p:sp>
        <p:sp>
          <p:nvSpPr>
            <p:cNvPr id="139" name="Shape 139"/>
            <p:cNvSpPr/>
            <p:nvPr/>
          </p:nvSpPr>
          <p:spPr>
            <a:xfrm>
              <a:off x="215958" y="4967037"/>
              <a:ext cx="2072640" cy="1727665"/>
            </a:xfrm>
            <a:prstGeom prst="roundRect">
              <a:avLst>
                <a:gd fmla="val 10000" name="adj"/>
              </a:avLst>
            </a:prstGeom>
            <a:blipFill rotWithShape="1">
              <a:blip r:embed="rId10">
                <a:alphaModFix/>
              </a:blip>
              <a:stretch>
                <a:fillRect b="0" l="-27998" r="-27998" t="0"/>
              </a:stretch>
            </a:blip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0" name="Shape 140"/>
            <p:cNvSpPr/>
            <p:nvPr/>
          </p:nvSpPr>
          <p:spPr>
            <a:xfrm>
              <a:off x="0" y="7126618"/>
              <a:ext cx="10363200" cy="2159580"/>
            </a:xfrm>
            <a:prstGeom prst="roundRect">
              <a:avLst>
                <a:gd fmla="val 10000" name="adj"/>
              </a:avLst>
            </a:prstGeom>
            <a:solidFill>
              <a:srgbClr val="2AA2BF"/>
            </a:solid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1" name="Shape 141"/>
            <p:cNvSpPr txBox="1"/>
            <p:nvPr/>
          </p:nvSpPr>
          <p:spPr>
            <a:xfrm>
              <a:off x="2288598" y="7126618"/>
              <a:ext cx="8074600" cy="2159580"/>
            </a:xfrm>
            <a:prstGeom prst="rect">
              <a:avLst/>
            </a:prstGeom>
            <a:noFill/>
            <a:ln>
              <a:noFill/>
            </a:ln>
          </p:spPr>
          <p:txBody>
            <a:bodyPr anchorCtr="0" anchor="t" bIns="129525" lIns="129525" rIns="129525" tIns="129525">
              <a:noAutofit/>
            </a:bodyPr>
            <a:lstStyle/>
            <a:p>
              <a:pPr indent="0" lvl="0" marL="0" marR="0" rtl="0" algn="l">
                <a:lnSpc>
                  <a:spcPct val="90000"/>
                </a:lnSpc>
                <a:spcBef>
                  <a:spcPts val="0"/>
                </a:spcBef>
                <a:spcAft>
                  <a:spcPts val="0"/>
                </a:spcAft>
                <a:buSzPct val="25000"/>
                <a:buNone/>
              </a:pPr>
              <a:r>
                <a:rPr b="0" baseline="0" i="0" lang="en-US" sz="3400" u="none" cap="none" strike="noStrike">
                  <a:solidFill>
                    <a:schemeClr val="lt1"/>
                  </a:solidFill>
                  <a:latin typeface="Arial"/>
                  <a:ea typeface="Arial"/>
                  <a:cs typeface="Arial"/>
                  <a:sym typeface="Arial"/>
                </a:rPr>
                <a:t>Bit Gun</a:t>
              </a:r>
            </a:p>
            <a:p>
              <a:pPr indent="-228600" lvl="1" marL="228600" marR="0" rtl="0" algn="l">
                <a:lnSpc>
                  <a:spcPct val="90000"/>
                </a:lnSpc>
                <a:spcBef>
                  <a:spcPts val="1190"/>
                </a:spcBef>
                <a:spcAft>
                  <a:spcPts val="0"/>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Starting gun</a:t>
              </a:r>
            </a:p>
            <a:p>
              <a:pPr indent="-228600" lvl="1" marL="228600" marR="0" rtl="0" algn="l">
                <a:lnSpc>
                  <a:spcPct val="90000"/>
                </a:lnSpc>
                <a:spcBef>
                  <a:spcPts val="405"/>
                </a:spcBef>
                <a:spcAft>
                  <a:spcPts val="405"/>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Fires </a:t>
              </a:r>
              <a:r>
                <a:rPr lang="en-US" sz="2700">
                  <a:solidFill>
                    <a:schemeClr val="lt1"/>
                  </a:solidFill>
                </a:rPr>
                <a:t>S</a:t>
              </a:r>
              <a:r>
                <a:rPr b="0" baseline="0" i="0" lang="en-US" sz="2700" u="none" cap="none" strike="noStrike">
                  <a:solidFill>
                    <a:schemeClr val="lt1"/>
                  </a:solidFill>
                  <a:latin typeface="Arial"/>
                  <a:ea typeface="Arial"/>
                  <a:cs typeface="Arial"/>
                  <a:sym typeface="Arial"/>
                </a:rPr>
                <a:t>low and is </a:t>
              </a:r>
              <a:r>
                <a:rPr lang="en-US" sz="2700">
                  <a:solidFill>
                    <a:schemeClr val="lt1"/>
                  </a:solidFill>
                </a:rPr>
                <a:t>F</a:t>
              </a:r>
              <a:r>
                <a:rPr b="0" baseline="0" i="0" lang="en-US" sz="2700" u="none" cap="none" strike="noStrike">
                  <a:solidFill>
                    <a:schemeClr val="lt1"/>
                  </a:solidFill>
                  <a:latin typeface="Arial"/>
                  <a:ea typeface="Arial"/>
                  <a:cs typeface="Arial"/>
                  <a:sym typeface="Arial"/>
                </a:rPr>
                <a:t>airly inaccurate</a:t>
              </a:r>
            </a:p>
          </p:txBody>
        </p:sp>
        <p:sp>
          <p:nvSpPr>
            <p:cNvPr id="142" name="Shape 142"/>
            <p:cNvSpPr/>
            <p:nvPr/>
          </p:nvSpPr>
          <p:spPr>
            <a:xfrm>
              <a:off x="215958" y="7342577"/>
              <a:ext cx="2072640" cy="1727665"/>
            </a:xfrm>
            <a:prstGeom prst="roundRect">
              <a:avLst>
                <a:gd fmla="val 10000" name="adj"/>
              </a:avLst>
            </a:prstGeom>
            <a:blipFill rotWithShape="1">
              <a:blip r:embed="rId11">
                <a:alphaModFix/>
              </a:blip>
              <a:stretch>
                <a:fillRect b="0" l="-999" r="-999" t="0"/>
              </a:stretch>
            </a:blip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3" name="Shape 143"/>
            <p:cNvSpPr/>
            <p:nvPr/>
          </p:nvSpPr>
          <p:spPr>
            <a:xfrm>
              <a:off x="0" y="9502159"/>
              <a:ext cx="10363200" cy="2159580"/>
            </a:xfrm>
            <a:prstGeom prst="roundRect">
              <a:avLst>
                <a:gd fmla="val 10000" name="adj"/>
              </a:avLst>
            </a:prstGeom>
            <a:solidFill>
              <a:srgbClr val="2AA2BF"/>
            </a:solid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4" name="Shape 144"/>
            <p:cNvSpPr txBox="1"/>
            <p:nvPr/>
          </p:nvSpPr>
          <p:spPr>
            <a:xfrm>
              <a:off x="2288598" y="9502159"/>
              <a:ext cx="8074600" cy="2159580"/>
            </a:xfrm>
            <a:prstGeom prst="rect">
              <a:avLst/>
            </a:prstGeom>
            <a:noFill/>
            <a:ln>
              <a:noFill/>
            </a:ln>
          </p:spPr>
          <p:txBody>
            <a:bodyPr anchorCtr="0" anchor="t" bIns="129525" lIns="129525" rIns="129525" tIns="129525">
              <a:noAutofit/>
            </a:bodyPr>
            <a:lstStyle/>
            <a:p>
              <a:pPr indent="0" lvl="0" marL="0" marR="0" rtl="0" algn="l">
                <a:lnSpc>
                  <a:spcPct val="90000"/>
                </a:lnSpc>
                <a:spcBef>
                  <a:spcPts val="0"/>
                </a:spcBef>
                <a:spcAft>
                  <a:spcPts val="0"/>
                </a:spcAft>
                <a:buSzPct val="25000"/>
                <a:buNone/>
              </a:pPr>
              <a:r>
                <a:rPr b="0" baseline="0" i="0" lang="en-US" sz="3400" u="none" cap="none" strike="noStrike">
                  <a:solidFill>
                    <a:schemeClr val="lt1"/>
                  </a:solidFill>
                  <a:latin typeface="Arial"/>
                  <a:ea typeface="Arial"/>
                  <a:cs typeface="Arial"/>
                  <a:sym typeface="Arial"/>
                </a:rPr>
                <a:t>M4</a:t>
              </a:r>
            </a:p>
            <a:p>
              <a:pPr indent="-228600" lvl="1" marL="228600" marR="0" rtl="0" algn="l">
                <a:lnSpc>
                  <a:spcPct val="90000"/>
                </a:lnSpc>
                <a:spcBef>
                  <a:spcPts val="1190"/>
                </a:spcBef>
                <a:spcAft>
                  <a:spcPts val="0"/>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Fires in 3 </a:t>
              </a:r>
              <a:r>
                <a:rPr lang="en-US" sz="2700">
                  <a:solidFill>
                    <a:schemeClr val="lt1"/>
                  </a:solidFill>
                </a:rPr>
                <a:t>R</a:t>
              </a:r>
              <a:r>
                <a:rPr b="0" baseline="0" i="0" lang="en-US" sz="2700" u="none" cap="none" strike="noStrike">
                  <a:solidFill>
                    <a:schemeClr val="lt1"/>
                  </a:solidFill>
                  <a:latin typeface="Arial"/>
                  <a:ea typeface="Arial"/>
                  <a:cs typeface="Arial"/>
                  <a:sym typeface="Arial"/>
                </a:rPr>
                <a:t>ound </a:t>
              </a:r>
              <a:r>
                <a:rPr lang="en-US" sz="2700">
                  <a:solidFill>
                    <a:schemeClr val="lt1"/>
                  </a:solidFill>
                </a:rPr>
                <a:t>B</a:t>
              </a:r>
              <a:r>
                <a:rPr b="0" baseline="0" i="0" lang="en-US" sz="2700" u="none" cap="none" strike="noStrike">
                  <a:solidFill>
                    <a:schemeClr val="lt1"/>
                  </a:solidFill>
                  <a:latin typeface="Arial"/>
                  <a:ea typeface="Arial"/>
                  <a:cs typeface="Arial"/>
                  <a:sym typeface="Arial"/>
                </a:rPr>
                <a:t>ursts</a:t>
              </a:r>
            </a:p>
            <a:p>
              <a:pPr indent="-228600" lvl="1" marL="228600" marR="0" rtl="0" algn="l">
                <a:lnSpc>
                  <a:spcPct val="90000"/>
                </a:lnSpc>
                <a:spcBef>
                  <a:spcPts val="405"/>
                </a:spcBef>
                <a:spcAft>
                  <a:spcPts val="405"/>
                </a:spcAft>
                <a:buClr>
                  <a:schemeClr val="lt1"/>
                </a:buClr>
                <a:buSzPct val="100000"/>
                <a:buFont typeface="Arial"/>
                <a:buChar char="•"/>
              </a:pPr>
              <a:r>
                <a:rPr lang="en-US" sz="2700">
                  <a:solidFill>
                    <a:schemeClr val="lt1"/>
                  </a:solidFill>
                </a:rPr>
                <a:t>High Accuracy</a:t>
              </a:r>
            </a:p>
          </p:txBody>
        </p:sp>
        <p:sp>
          <p:nvSpPr>
            <p:cNvPr id="145" name="Shape 145"/>
            <p:cNvSpPr/>
            <p:nvPr/>
          </p:nvSpPr>
          <p:spPr>
            <a:xfrm>
              <a:off x="215958" y="9718117"/>
              <a:ext cx="2072640" cy="1727665"/>
            </a:xfrm>
            <a:prstGeom prst="roundRect">
              <a:avLst>
                <a:gd fmla="val 10000" name="adj"/>
              </a:avLst>
            </a:prstGeom>
            <a:blipFill rotWithShape="1">
              <a:blip r:embed="rId12">
                <a:alphaModFix/>
              </a:blip>
              <a:stretch>
                <a:fillRect b="0" l="-38998" r="-38997" t="0"/>
              </a:stretch>
            </a:blip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6" name="Shape 146"/>
            <p:cNvSpPr/>
            <p:nvPr/>
          </p:nvSpPr>
          <p:spPr>
            <a:xfrm>
              <a:off x="0" y="11877699"/>
              <a:ext cx="10363200" cy="2159580"/>
            </a:xfrm>
            <a:prstGeom prst="roundRect">
              <a:avLst>
                <a:gd fmla="val 10000" name="adj"/>
              </a:avLst>
            </a:prstGeom>
            <a:solidFill>
              <a:srgbClr val="2AA2BF"/>
            </a:solid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147" name="Shape 147"/>
            <p:cNvSpPr txBox="1"/>
            <p:nvPr/>
          </p:nvSpPr>
          <p:spPr>
            <a:xfrm>
              <a:off x="2288598" y="11877699"/>
              <a:ext cx="8074600" cy="2159580"/>
            </a:xfrm>
            <a:prstGeom prst="rect">
              <a:avLst/>
            </a:prstGeom>
            <a:noFill/>
            <a:ln>
              <a:noFill/>
            </a:ln>
          </p:spPr>
          <p:txBody>
            <a:bodyPr anchorCtr="0" anchor="t" bIns="129525" lIns="129525" rIns="129525" tIns="129525">
              <a:noAutofit/>
            </a:bodyPr>
            <a:lstStyle/>
            <a:p>
              <a:pPr indent="0" lvl="0" marL="0" marR="0" rtl="0" algn="l">
                <a:lnSpc>
                  <a:spcPct val="90000"/>
                </a:lnSpc>
                <a:spcBef>
                  <a:spcPts val="0"/>
                </a:spcBef>
                <a:spcAft>
                  <a:spcPts val="0"/>
                </a:spcAft>
                <a:buSzPct val="25000"/>
                <a:buNone/>
              </a:pPr>
              <a:r>
                <a:rPr b="0" baseline="0" i="0" lang="en-US" sz="3400" u="none" cap="none" strike="noStrike">
                  <a:solidFill>
                    <a:schemeClr val="lt1"/>
                  </a:solidFill>
                  <a:latin typeface="Arial"/>
                  <a:ea typeface="Arial"/>
                  <a:cs typeface="Arial"/>
                  <a:sym typeface="Arial"/>
                </a:rPr>
                <a:t>UMP</a:t>
              </a:r>
            </a:p>
            <a:p>
              <a:pPr indent="-228600" lvl="1" marL="228600" marR="0" rtl="0" algn="l">
                <a:lnSpc>
                  <a:spcPct val="90000"/>
                </a:lnSpc>
                <a:spcBef>
                  <a:spcPts val="1190"/>
                </a:spcBef>
                <a:spcAft>
                  <a:spcPts val="0"/>
                </a:spcAft>
                <a:buClr>
                  <a:schemeClr val="lt1"/>
                </a:buClr>
                <a:buSzPct val="100000"/>
                <a:buFont typeface="Arial"/>
                <a:buChar char="•"/>
              </a:pPr>
              <a:r>
                <a:rPr b="0" baseline="0" i="0" lang="en-US" sz="2700" u="none" cap="none" strike="noStrike">
                  <a:solidFill>
                    <a:schemeClr val="lt1"/>
                  </a:solidFill>
                  <a:latin typeface="Arial"/>
                  <a:ea typeface="Arial"/>
                  <a:cs typeface="Arial"/>
                  <a:sym typeface="Arial"/>
                </a:rPr>
                <a:t>Fully </a:t>
              </a:r>
              <a:r>
                <a:rPr lang="en-US" sz="2700">
                  <a:solidFill>
                    <a:schemeClr val="lt1"/>
                  </a:solidFill>
                </a:rPr>
                <a:t>A</a:t>
              </a:r>
              <a:r>
                <a:rPr b="0" baseline="0" i="0" lang="en-US" sz="2700" u="none" cap="none" strike="noStrike">
                  <a:solidFill>
                    <a:schemeClr val="lt1"/>
                  </a:solidFill>
                  <a:latin typeface="Arial"/>
                  <a:ea typeface="Arial"/>
                  <a:cs typeface="Arial"/>
                  <a:sym typeface="Arial"/>
                </a:rPr>
                <a:t>utomatic</a:t>
              </a:r>
            </a:p>
            <a:p>
              <a:pPr indent="-228600" lvl="1" marL="228600" marR="0" rtl="0" algn="l">
                <a:lnSpc>
                  <a:spcPct val="90000"/>
                </a:lnSpc>
                <a:spcBef>
                  <a:spcPts val="405"/>
                </a:spcBef>
                <a:spcAft>
                  <a:spcPts val="405"/>
                </a:spcAft>
                <a:buClr>
                  <a:schemeClr val="lt1"/>
                </a:buClr>
                <a:buSzPct val="100000"/>
                <a:buFont typeface="Arial"/>
                <a:buChar char="•"/>
              </a:pPr>
              <a:r>
                <a:rPr lang="en-US" sz="2700">
                  <a:solidFill>
                    <a:schemeClr val="lt1"/>
                  </a:solidFill>
                </a:rPr>
                <a:t>Low Accuracy</a:t>
              </a:r>
            </a:p>
          </p:txBody>
        </p:sp>
        <p:sp>
          <p:nvSpPr>
            <p:cNvPr id="148" name="Shape 148"/>
            <p:cNvSpPr/>
            <p:nvPr/>
          </p:nvSpPr>
          <p:spPr>
            <a:xfrm>
              <a:off x="215958" y="12093657"/>
              <a:ext cx="2072640" cy="1727665"/>
            </a:xfrm>
            <a:prstGeom prst="roundRect">
              <a:avLst>
                <a:gd fmla="val 10000" name="adj"/>
              </a:avLst>
            </a:prstGeom>
            <a:blipFill rotWithShape="1">
              <a:blip r:embed="rId13">
                <a:alphaModFix/>
              </a:blip>
              <a:stretch>
                <a:fillRect b="-4998" l="0" r="0" t="-4999"/>
              </a:stretch>
            </a:blipFill>
            <a:ln cap="flat" cmpd="thickThin" w="55000">
              <a:solidFill>
                <a:schemeClr val="lt1"/>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grpSp>
      <p:sp>
        <p:nvSpPr>
          <p:cNvPr id="149" name="Shape 149"/>
          <p:cNvSpPr txBox="1"/>
          <p:nvPr/>
        </p:nvSpPr>
        <p:spPr>
          <a:xfrm>
            <a:off x="12379150" y="5772832"/>
            <a:ext cx="3962399" cy="831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chemeClr val="dk1"/>
                </a:solidFill>
                <a:latin typeface="Arial"/>
                <a:ea typeface="Arial"/>
                <a:cs typeface="Arial"/>
                <a:sym typeface="Arial"/>
              </a:rPr>
              <a:t>How to Play</a:t>
            </a:r>
          </a:p>
        </p:txBody>
      </p:sp>
      <p:sp>
        <p:nvSpPr>
          <p:cNvPr id="150" name="Shape 150"/>
          <p:cNvSpPr txBox="1"/>
          <p:nvPr/>
        </p:nvSpPr>
        <p:spPr>
          <a:xfrm>
            <a:off x="9627275" y="6893350"/>
            <a:ext cx="10210799" cy="30470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dk1"/>
                </a:solidFill>
                <a:latin typeface="Arial"/>
                <a:ea typeface="Arial"/>
                <a:cs typeface="Arial"/>
                <a:sym typeface="Arial"/>
              </a:rPr>
              <a:t>To win Grunk’s Arena either be the last man standing for the most rounds, or if there is a tie have the most kills out of all the players. Players win rounds by destroying the other players using the weapons spread out across the level. Every gun is a 1 hit KO but certain guns have distinct advantages and disadvantages</a:t>
            </a:r>
          </a:p>
        </p:txBody>
      </p:sp>
      <p:pic>
        <p:nvPicPr>
          <p:cNvPr id="151" name="Shape 151"/>
          <p:cNvPicPr preferRelativeResize="0"/>
          <p:nvPr/>
        </p:nvPicPr>
        <p:blipFill rotWithShape="1">
          <a:blip r:embed="rId14">
            <a:alphaModFix/>
          </a:blip>
          <a:srcRect b="0" l="0" r="0" t="0"/>
          <a:stretch/>
        </p:blipFill>
        <p:spPr>
          <a:xfrm>
            <a:off x="15506906" y="-13855"/>
            <a:ext cx="18807715" cy="3352906"/>
          </a:xfrm>
          <a:prstGeom prst="rect">
            <a:avLst/>
          </a:prstGeom>
          <a:noFill/>
          <a:ln>
            <a:noFill/>
          </a:ln>
        </p:spPr>
      </p:pic>
      <p:pic>
        <p:nvPicPr>
          <p:cNvPr id="152" name="Shape 152"/>
          <p:cNvPicPr preferRelativeResize="0"/>
          <p:nvPr/>
        </p:nvPicPr>
        <p:blipFill rotWithShape="1">
          <a:blip r:embed="rId15">
            <a:alphaModFix/>
          </a:blip>
          <a:srcRect b="0" l="0" r="0" t="0"/>
          <a:stretch/>
        </p:blipFill>
        <p:spPr>
          <a:xfrm>
            <a:off x="9585515" y="10536549"/>
            <a:ext cx="10252500" cy="6989999"/>
          </a:xfrm>
          <a:prstGeom prst="rect">
            <a:avLst/>
          </a:prstGeom>
          <a:noFill/>
          <a:ln>
            <a:noFill/>
          </a:ln>
        </p:spPr>
      </p:pic>
      <p:sp>
        <p:nvSpPr>
          <p:cNvPr id="153" name="Shape 153"/>
          <p:cNvSpPr txBox="1"/>
          <p:nvPr/>
        </p:nvSpPr>
        <p:spPr>
          <a:xfrm>
            <a:off x="12204800" y="18545712"/>
            <a:ext cx="3302100" cy="8310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4800" u="none" cap="none" strike="noStrike">
                <a:solidFill>
                  <a:schemeClr val="dk1"/>
                </a:solidFill>
                <a:latin typeface="Arial"/>
                <a:ea typeface="Arial"/>
                <a:cs typeface="Arial"/>
                <a:sym typeface="Arial"/>
              </a:rPr>
              <a:t>Main Menu</a:t>
            </a:r>
          </a:p>
        </p:txBody>
      </p:sp>
      <p:sp>
        <p:nvSpPr>
          <p:cNvPr id="154" name="Shape 154"/>
          <p:cNvSpPr txBox="1"/>
          <p:nvPr/>
        </p:nvSpPr>
        <p:spPr>
          <a:xfrm>
            <a:off x="9585518" y="17743775"/>
            <a:ext cx="9372600" cy="584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dk1"/>
                </a:solidFill>
                <a:latin typeface="Arial"/>
                <a:ea typeface="Arial"/>
                <a:cs typeface="Arial"/>
                <a:sym typeface="Arial"/>
              </a:rPr>
              <a:t>Figure 1: Main menu screen</a:t>
            </a:r>
          </a:p>
        </p:txBody>
      </p:sp>
      <p:sp>
        <p:nvSpPr>
          <p:cNvPr id="155" name="Shape 155"/>
          <p:cNvSpPr txBox="1"/>
          <p:nvPr/>
        </p:nvSpPr>
        <p:spPr>
          <a:xfrm>
            <a:off x="9627275" y="19611546"/>
            <a:ext cx="10210799" cy="60014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dk1"/>
                </a:solidFill>
                <a:latin typeface="Arial"/>
                <a:ea typeface="Arial"/>
                <a:cs typeface="Arial"/>
                <a:sym typeface="Arial"/>
              </a:rPr>
              <a:t>Main menu consists of </a:t>
            </a:r>
            <a:r>
              <a:rPr lang="en-US" sz="3200">
                <a:solidFill>
                  <a:schemeClr val="dk1"/>
                </a:solidFill>
              </a:rPr>
              <a:t>four</a:t>
            </a:r>
            <a:r>
              <a:rPr b="0" baseline="0" i="0" lang="en-US" sz="3200" u="none" cap="none" strike="noStrike">
                <a:solidFill>
                  <a:schemeClr val="dk1"/>
                </a:solidFill>
                <a:latin typeface="Arial"/>
                <a:ea typeface="Arial"/>
                <a:cs typeface="Arial"/>
                <a:sym typeface="Arial"/>
              </a:rPr>
              <a:t> options: play game, options, credits, and exit game.</a:t>
            </a:r>
          </a:p>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1" baseline="0" i="0" lang="en-US" sz="3200" u="none" cap="none" strike="noStrike">
                <a:solidFill>
                  <a:schemeClr val="dk1"/>
                </a:solidFill>
                <a:latin typeface="Arial"/>
                <a:ea typeface="Arial"/>
                <a:cs typeface="Arial"/>
                <a:sym typeface="Arial"/>
              </a:rPr>
              <a:t>Exit game </a:t>
            </a:r>
            <a:r>
              <a:rPr b="0" baseline="0" i="0" lang="en-US" sz="3200" u="none" cap="none" strike="noStrike">
                <a:solidFill>
                  <a:schemeClr val="dk1"/>
                </a:solidFill>
                <a:latin typeface="Arial"/>
                <a:ea typeface="Arial"/>
                <a:cs typeface="Arial"/>
                <a:sym typeface="Arial"/>
              </a:rPr>
              <a:t>– Quits out of the game.</a:t>
            </a:r>
          </a:p>
          <a:p>
            <a:pPr indent="0" lvl="0" marL="0" marR="0" rtl="0" algn="l">
              <a:spcBef>
                <a:spcPts val="0"/>
              </a:spcBef>
              <a:spcAft>
                <a:spcPts val="0"/>
              </a:spcAft>
              <a:buSzPct val="25000"/>
              <a:buNone/>
            </a:pPr>
            <a:r>
              <a:rPr b="1" baseline="0" i="0" lang="en-US" sz="3200" u="none" cap="none" strike="noStrike">
                <a:solidFill>
                  <a:schemeClr val="dk1"/>
                </a:solidFill>
                <a:latin typeface="Arial"/>
                <a:ea typeface="Arial"/>
                <a:cs typeface="Arial"/>
                <a:sym typeface="Arial"/>
              </a:rPr>
              <a:t>Credits </a:t>
            </a:r>
            <a:r>
              <a:rPr lang="en-US" sz="3200">
                <a:solidFill>
                  <a:schemeClr val="dk1"/>
                </a:solidFill>
              </a:rPr>
              <a:t>–</a:t>
            </a:r>
            <a:r>
              <a:rPr b="0" baseline="0" i="0" lang="en-US" sz="3200" u="none" cap="none" strike="noStrike">
                <a:solidFill>
                  <a:schemeClr val="dk1"/>
                </a:solidFill>
                <a:latin typeface="Arial"/>
                <a:ea typeface="Arial"/>
                <a:cs typeface="Arial"/>
                <a:sym typeface="Arial"/>
              </a:rPr>
              <a:t> Shows the game developers.</a:t>
            </a:r>
          </a:p>
          <a:p>
            <a:pPr indent="0" lvl="0" marL="0" marR="0" rtl="0" algn="l">
              <a:spcBef>
                <a:spcPts val="0"/>
              </a:spcBef>
              <a:spcAft>
                <a:spcPts val="0"/>
              </a:spcAft>
              <a:buSzPct val="25000"/>
              <a:buNone/>
            </a:pPr>
            <a:r>
              <a:rPr b="1" baseline="0" i="0" lang="en-US" sz="3200" u="none" cap="none" strike="noStrike">
                <a:solidFill>
                  <a:schemeClr val="dk1"/>
                </a:solidFill>
                <a:latin typeface="Arial"/>
                <a:ea typeface="Arial"/>
                <a:cs typeface="Arial"/>
                <a:sym typeface="Arial"/>
              </a:rPr>
              <a:t>Options </a:t>
            </a:r>
            <a:r>
              <a:rPr b="0" baseline="0" i="0" lang="en-US" sz="3200" u="none" cap="none" strike="noStrike">
                <a:solidFill>
                  <a:schemeClr val="dk1"/>
                </a:solidFill>
                <a:latin typeface="Arial"/>
                <a:ea typeface="Arial"/>
                <a:cs typeface="Arial"/>
                <a:sym typeface="Arial"/>
              </a:rPr>
              <a:t>– Be able to change the music and sfx volumes.</a:t>
            </a:r>
          </a:p>
          <a:p>
            <a:pPr indent="0" lvl="0" marL="0" marR="0" rtl="0" algn="l">
              <a:spcBef>
                <a:spcPts val="0"/>
              </a:spcBef>
              <a:spcAft>
                <a:spcPts val="0"/>
              </a:spcAft>
              <a:buSzPct val="25000"/>
              <a:buNone/>
            </a:pPr>
            <a:r>
              <a:rPr b="1" baseline="0" i="0" lang="en-US" sz="3200" u="none" cap="none" strike="noStrike">
                <a:solidFill>
                  <a:schemeClr val="dk1"/>
                </a:solidFill>
                <a:latin typeface="Arial"/>
                <a:ea typeface="Arial"/>
                <a:cs typeface="Arial"/>
                <a:sym typeface="Arial"/>
              </a:rPr>
              <a:t>Play game </a:t>
            </a:r>
            <a:r>
              <a:rPr lang="en-US" sz="3200">
                <a:solidFill>
                  <a:schemeClr val="dk1"/>
                </a:solidFill>
              </a:rPr>
              <a:t>–</a:t>
            </a:r>
            <a:r>
              <a:rPr b="0" baseline="0" i="0" lang="en-US" sz="3200" u="none" cap="none" strike="noStrike">
                <a:solidFill>
                  <a:schemeClr val="dk1"/>
                </a:solidFill>
                <a:latin typeface="Arial"/>
                <a:ea typeface="Arial"/>
                <a:cs typeface="Arial"/>
                <a:sym typeface="Arial"/>
              </a:rPr>
              <a:t> Goes to the pre game lobby which includes different variables you can change. Those include map width, ma</a:t>
            </a:r>
            <a:r>
              <a:rPr lang="en-US" sz="3200">
                <a:solidFill>
                  <a:schemeClr val="dk1"/>
                </a:solidFill>
              </a:rPr>
              <a:t>p height</a:t>
            </a:r>
            <a:r>
              <a:rPr b="0" baseline="0" i="0" lang="en-US" sz="3200" u="none" cap="none" strike="noStrike">
                <a:solidFill>
                  <a:schemeClr val="dk1"/>
                </a:solidFill>
                <a:latin typeface="Arial"/>
                <a:ea typeface="Arial"/>
                <a:cs typeface="Arial"/>
                <a:sym typeface="Arial"/>
              </a:rPr>
              <a:t>, number of buildings, and so on. </a:t>
            </a:r>
          </a:p>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baseline="0" i="0" sz="3200" u="none" cap="none" strike="noStrike">
              <a:solidFill>
                <a:schemeClr val="dk1"/>
              </a:solidFill>
              <a:latin typeface="Arial"/>
              <a:ea typeface="Arial"/>
              <a:cs typeface="Arial"/>
              <a:sym typeface="Arial"/>
            </a:endParaRPr>
          </a:p>
        </p:txBody>
      </p:sp>
      <p:sp>
        <p:nvSpPr>
          <p:cNvPr id="156" name="Shape 156"/>
          <p:cNvSpPr txBox="1"/>
          <p:nvPr/>
        </p:nvSpPr>
        <p:spPr>
          <a:xfrm>
            <a:off x="10025493" y="30002731"/>
            <a:ext cx="8669699" cy="584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dk1"/>
                </a:solidFill>
                <a:latin typeface="Arial"/>
                <a:ea typeface="Arial"/>
                <a:cs typeface="Arial"/>
                <a:sym typeface="Arial"/>
              </a:rPr>
              <a:t>Figure 2: Pre game lobby options</a:t>
            </a:r>
          </a:p>
        </p:txBody>
      </p:sp>
      <p:sp>
        <p:nvSpPr>
          <p:cNvPr id="157" name="Shape 157"/>
          <p:cNvSpPr txBox="1"/>
          <p:nvPr/>
        </p:nvSpPr>
        <p:spPr>
          <a:xfrm>
            <a:off x="33164475" y="5878275"/>
            <a:ext cx="8943900" cy="831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4800">
                <a:solidFill>
                  <a:schemeClr val="dk1"/>
                </a:solidFill>
              </a:rPr>
              <a:t>A Unique Map Every Time</a:t>
            </a:r>
          </a:p>
        </p:txBody>
      </p:sp>
      <p:sp>
        <p:nvSpPr>
          <p:cNvPr id="158" name="Shape 158"/>
          <p:cNvSpPr txBox="1"/>
          <p:nvPr/>
        </p:nvSpPr>
        <p:spPr>
          <a:xfrm>
            <a:off x="32534550" y="7104250"/>
            <a:ext cx="10515599" cy="20621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rPr>
              <a:t>Each randomly-generated level in Grunk’s arena features close-up, fast-paced action indoors as well as long-range, tactical combat out on the hilly battlefield.</a:t>
            </a:r>
          </a:p>
        </p:txBody>
      </p:sp>
      <p:sp>
        <p:nvSpPr>
          <p:cNvPr id="159" name="Shape 159"/>
          <p:cNvSpPr txBox="1"/>
          <p:nvPr/>
        </p:nvSpPr>
        <p:spPr>
          <a:xfrm>
            <a:off x="32766000" y="16118321"/>
            <a:ext cx="10058399" cy="58477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dk1"/>
                </a:solidFill>
                <a:latin typeface="Arial"/>
                <a:ea typeface="Arial"/>
                <a:cs typeface="Arial"/>
                <a:sym typeface="Arial"/>
              </a:rPr>
              <a:t>Figure 3: Shows </a:t>
            </a:r>
            <a:r>
              <a:rPr lang="en-US" sz="3200">
                <a:solidFill>
                  <a:schemeClr val="dk1"/>
                </a:solidFill>
              </a:rPr>
              <a:t>a possible map configuration</a:t>
            </a:r>
          </a:p>
        </p:txBody>
      </p:sp>
      <p:sp>
        <p:nvSpPr>
          <p:cNvPr id="160" name="Shape 160"/>
          <p:cNvSpPr txBox="1"/>
          <p:nvPr/>
        </p:nvSpPr>
        <p:spPr>
          <a:xfrm>
            <a:off x="32766000" y="17262500"/>
            <a:ext cx="10131299" cy="8310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lang="en-US" sz="4800">
                <a:solidFill>
                  <a:schemeClr val="dk1"/>
                </a:solidFill>
              </a:rPr>
              <a:t>Single Player &amp; Local Multiplayer</a:t>
            </a:r>
          </a:p>
        </p:txBody>
      </p:sp>
      <p:sp>
        <p:nvSpPr>
          <p:cNvPr id="161" name="Shape 161"/>
          <p:cNvSpPr txBox="1"/>
          <p:nvPr/>
        </p:nvSpPr>
        <p:spPr>
          <a:xfrm>
            <a:off x="32620825" y="18282575"/>
            <a:ext cx="10515599" cy="30470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3200">
                <a:solidFill>
                  <a:schemeClr val="dk1"/>
                </a:solidFill>
              </a:rPr>
              <a:t>Grunk’s Arena can support up to four player splitscreen co-op. </a:t>
            </a:r>
            <a:r>
              <a:rPr b="0" baseline="0" i="0" lang="en-US" sz="3200" u="none" cap="none" strike="noStrike">
                <a:solidFill>
                  <a:schemeClr val="dk1"/>
                </a:solidFill>
                <a:latin typeface="Arial"/>
                <a:ea typeface="Arial"/>
                <a:cs typeface="Arial"/>
                <a:sym typeface="Arial"/>
              </a:rPr>
              <a:t>If you can not play with a group of friends, though, that’s okay</a:t>
            </a:r>
            <a:r>
              <a:rPr lang="en-US" sz="3200">
                <a:solidFill>
                  <a:schemeClr val="dk1"/>
                </a:solidFill>
              </a:rPr>
              <a:t>!</a:t>
            </a:r>
            <a:r>
              <a:rPr b="0" baseline="0" i="0" lang="en-US" sz="3200" u="none" cap="none" strike="noStrike">
                <a:solidFill>
                  <a:schemeClr val="dk1"/>
                </a:solidFill>
                <a:latin typeface="Arial"/>
                <a:ea typeface="Arial"/>
                <a:cs typeface="Arial"/>
                <a:sym typeface="Arial"/>
              </a:rPr>
              <a:t> Grunk’s Arena has smart AI that can challenge even the most veteran gamers. Take cover as the </a:t>
            </a:r>
            <a:r>
              <a:rPr lang="en-US" sz="3200">
                <a:solidFill>
                  <a:schemeClr val="dk1"/>
                </a:solidFill>
              </a:rPr>
              <a:t>bots</a:t>
            </a:r>
            <a:r>
              <a:rPr b="0" baseline="0" i="0" lang="en-US" sz="3200" u="none" cap="none" strike="noStrike">
                <a:solidFill>
                  <a:schemeClr val="dk1"/>
                </a:solidFill>
                <a:latin typeface="Arial"/>
                <a:ea typeface="Arial"/>
                <a:cs typeface="Arial"/>
                <a:sym typeface="Arial"/>
              </a:rPr>
              <a:t> will try to contest the power weapons that are on the map.</a:t>
            </a:r>
          </a:p>
        </p:txBody>
      </p:sp>
      <p:pic>
        <p:nvPicPr>
          <p:cNvPr id="162" name="Shape 162"/>
          <p:cNvPicPr preferRelativeResize="0"/>
          <p:nvPr/>
        </p:nvPicPr>
        <p:blipFill rotWithShape="1">
          <a:blip r:embed="rId16">
            <a:alphaModFix/>
          </a:blip>
          <a:srcRect b="0" l="0" r="0" t="0"/>
          <a:stretch/>
        </p:blipFill>
        <p:spPr>
          <a:xfrm>
            <a:off x="34051875" y="21482070"/>
            <a:ext cx="5645100" cy="5645100"/>
          </a:xfrm>
          <a:prstGeom prst="rect">
            <a:avLst/>
          </a:prstGeom>
          <a:noFill/>
          <a:ln>
            <a:noFill/>
          </a:ln>
        </p:spPr>
      </p:pic>
      <p:sp>
        <p:nvSpPr>
          <p:cNvPr id="163" name="Shape 163"/>
          <p:cNvSpPr txBox="1"/>
          <p:nvPr/>
        </p:nvSpPr>
        <p:spPr>
          <a:xfrm>
            <a:off x="32766000" y="27660600"/>
            <a:ext cx="10058399" cy="1077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dk1"/>
                </a:solidFill>
                <a:latin typeface="Arial"/>
                <a:ea typeface="Arial"/>
                <a:cs typeface="Arial"/>
                <a:sym typeface="Arial"/>
              </a:rPr>
              <a:t>Figure 4: Motus man, the character used for AI’s and players</a:t>
            </a:r>
          </a:p>
        </p:txBody>
      </p:sp>
      <p:sp>
        <p:nvSpPr>
          <p:cNvPr id="164" name="Shape 164"/>
          <p:cNvSpPr txBox="1"/>
          <p:nvPr/>
        </p:nvSpPr>
        <p:spPr>
          <a:xfrm>
            <a:off x="21047850" y="12868975"/>
            <a:ext cx="5273099" cy="584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dk1"/>
                </a:solidFill>
                <a:latin typeface="Arial"/>
                <a:ea typeface="Arial"/>
                <a:cs typeface="Arial"/>
                <a:sym typeface="Arial"/>
              </a:rPr>
              <a:t>Table 1: Game Controls</a:t>
            </a:r>
          </a:p>
        </p:txBody>
      </p:sp>
      <p:sp>
        <p:nvSpPr>
          <p:cNvPr id="165" name="Shape 165"/>
          <p:cNvSpPr txBox="1"/>
          <p:nvPr/>
        </p:nvSpPr>
        <p:spPr>
          <a:xfrm>
            <a:off x="609600" y="22577018"/>
            <a:ext cx="7118891" cy="4031872"/>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Aaron Camm – camm.10@buckeyemail.osu.edu</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Jeff Huggins –</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Huggins.65@osu.edu</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Steve Moskal-</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Moskal.11@osu.edu</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Patrick Cardwell-</a:t>
            </a:r>
          </a:p>
          <a:p>
            <a:pPr indent="0" lvl="0" marL="0" marR="0" rtl="0" algn="l">
              <a:spcBef>
                <a:spcPts val="0"/>
              </a:spcBef>
              <a:spcAft>
                <a:spcPts val="0"/>
              </a:spcAft>
              <a:buSzPct val="25000"/>
              <a:buNone/>
            </a:pPr>
            <a:r>
              <a:rPr b="0" baseline="0" i="0" lang="en-US" sz="3200" u="none" cap="none" strike="noStrike">
                <a:solidFill>
                  <a:schemeClr val="lt1"/>
                </a:solidFill>
                <a:latin typeface="Arial"/>
                <a:ea typeface="Arial"/>
                <a:cs typeface="Arial"/>
                <a:sym typeface="Arial"/>
              </a:rPr>
              <a:t>Cardwell.64@osu.edu</a:t>
            </a:r>
          </a:p>
        </p:txBody>
      </p:sp>
      <p:pic>
        <p:nvPicPr>
          <p:cNvPr id="166" name="Shape 166"/>
          <p:cNvPicPr preferRelativeResize="0"/>
          <p:nvPr/>
        </p:nvPicPr>
        <p:blipFill rotWithShape="1">
          <a:blip r:embed="rId17">
            <a:alphaModFix/>
          </a:blip>
          <a:srcRect b="0" l="10267" r="9391" t="0"/>
          <a:stretch/>
        </p:blipFill>
        <p:spPr>
          <a:xfrm>
            <a:off x="32534425" y="9320425"/>
            <a:ext cx="10515601" cy="6449450"/>
          </a:xfrm>
          <a:prstGeom prst="rect">
            <a:avLst/>
          </a:prstGeom>
          <a:noFill/>
          <a:ln>
            <a:noFill/>
          </a:ln>
        </p:spPr>
      </p:pic>
      <p:pic>
        <p:nvPicPr>
          <p:cNvPr id="167" name="Shape 167"/>
          <p:cNvPicPr preferRelativeResize="0"/>
          <p:nvPr/>
        </p:nvPicPr>
        <p:blipFill>
          <a:blip r:embed="rId18">
            <a:alphaModFix/>
          </a:blip>
          <a:stretch>
            <a:fillRect/>
          </a:stretch>
        </p:blipFill>
        <p:spPr>
          <a:xfrm>
            <a:off x="10066713" y="25479175"/>
            <a:ext cx="9372600" cy="4294938"/>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